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43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4293f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94293f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4293f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94293f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70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4293f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94293f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1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4293f0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4293f0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682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0102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665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84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64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251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3124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7650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993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6409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818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58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EDF6726-3EF5-4407-849F-05FFA2EB33DA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HW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tower of </a:t>
            </a:r>
            <a:r>
              <a:rPr lang="en-US" altLang="zh-TW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hanoi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objective of the puzzle is to move the entire stack to another rod, obeying the following simple </a:t>
            </a:r>
            <a:r>
              <a:rPr lang="en-US" sz="2400" dirty="0" smtClean="0"/>
              <a:t>rules next pages: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4" name="Picture 4" descr="https://upload.wikimedia.org/wikipedia/commons/8/8d/Iterative_algorithm_solving_a_6_disks_Tower_of_Hanoi.gif">
            <a:extLst>
              <a:ext uri="{FF2B5EF4-FFF2-40B4-BE49-F238E27FC236}">
                <a16:creationId xmlns:a16="http://schemas.microsoft.com/office/drawing/2014/main" id="{13E7384E-A2FE-4856-AFAF-81CBE8BDE9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88" y="2149441"/>
            <a:ext cx="2473223" cy="247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555402" y="380820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98714" y="380820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14774" y="380820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3229" y="324620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Disks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2764394" y="3476038"/>
            <a:ext cx="683111" cy="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HW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tower of </a:t>
            </a:r>
            <a:r>
              <a:rPr lang="en-US" altLang="zh-TW" dirty="0" err="1" smtClean="0"/>
              <a:t>hanoi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Move rules:</a:t>
            </a:r>
          </a:p>
          <a:p>
            <a:pPr marL="0" lvl="0" indent="0">
              <a:buNone/>
            </a:pPr>
            <a:endParaRPr lang="en-US" sz="2400" dirty="0"/>
          </a:p>
          <a:p>
            <a:pPr lvl="0" indent="-457200">
              <a:buAutoNum type="arabicPeriod"/>
            </a:pPr>
            <a:r>
              <a:rPr lang="en-US" sz="2400" dirty="0" smtClean="0"/>
              <a:t>Only </a:t>
            </a:r>
            <a:r>
              <a:rPr lang="en-US" sz="2400" dirty="0"/>
              <a:t>one disk can be moved at a </a:t>
            </a:r>
            <a:r>
              <a:rPr lang="en-US" sz="2400" dirty="0" smtClean="0"/>
              <a:t>time.</a:t>
            </a:r>
          </a:p>
          <a:p>
            <a:pPr lvl="0" indent="-457200">
              <a:buAutoNum type="arabicPeriod"/>
            </a:pPr>
            <a:endParaRPr lang="en-US" sz="2400" dirty="0" smtClean="0"/>
          </a:p>
          <a:p>
            <a:pPr lvl="0" indent="-457200">
              <a:buAutoNum type="arabicPeriod"/>
            </a:pPr>
            <a:r>
              <a:rPr lang="en-US" sz="2400" dirty="0" smtClean="0"/>
              <a:t>Each movement </a:t>
            </a:r>
            <a:r>
              <a:rPr lang="en-US" sz="2400" dirty="0"/>
              <a:t>consists of taking the upper disk from one of the stacks and placing it on top of another stack or on an empty </a:t>
            </a:r>
            <a:r>
              <a:rPr lang="en-US" sz="2400" dirty="0" smtClean="0"/>
              <a:t>rod.</a:t>
            </a:r>
          </a:p>
          <a:p>
            <a:pPr lvl="0" indent="-457200">
              <a:buAutoNum type="arabicPeriod"/>
            </a:pPr>
            <a:endParaRPr lang="en-US" sz="2400" dirty="0"/>
          </a:p>
          <a:p>
            <a:pPr lvl="0" indent="-457200">
              <a:buAutoNum type="arabicPeriod"/>
            </a:pPr>
            <a:r>
              <a:rPr lang="en-US" sz="2400" dirty="0" smtClean="0"/>
              <a:t>No </a:t>
            </a:r>
            <a:r>
              <a:rPr lang="en-US" sz="2400" dirty="0"/>
              <a:t>larger disk may be placed on top of a smaller disk</a:t>
            </a:r>
            <a:r>
              <a:rPr lang="en-US" sz="2400" dirty="0" smtClean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658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HW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tower of </a:t>
            </a:r>
            <a:r>
              <a:rPr lang="en-US" altLang="zh-TW" dirty="0" err="1" smtClean="0"/>
              <a:t>hanoi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sz="2600" dirty="0" smtClean="0"/>
              <a:t>We suppose that: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TW" sz="2600" dirty="0" smtClean="0"/>
              <a:t>The </a:t>
            </a:r>
            <a:r>
              <a:rPr lang="en-US" altLang="zh-TW" sz="2600" dirty="0"/>
              <a:t>smallest disk is 1, the largest one is </a:t>
            </a:r>
            <a:r>
              <a:rPr lang="en-US" altLang="zh-TW" sz="2600" dirty="0" smtClean="0"/>
              <a:t>N.</a:t>
            </a:r>
          </a:p>
          <a:p>
            <a:pPr marL="514350" lvl="0" indent="-514350">
              <a:buAutoNum type="arabicPeriod"/>
            </a:pPr>
            <a:r>
              <a:rPr lang="en-US" altLang="zh-TW" sz="2600" dirty="0" smtClean="0"/>
              <a:t>The </a:t>
            </a:r>
            <a:r>
              <a:rPr lang="en-US" altLang="zh-TW" sz="2600" dirty="0"/>
              <a:t>poles name “A B C” </a:t>
            </a:r>
            <a:r>
              <a:rPr lang="en-US" altLang="zh-TW" sz="2600" dirty="0" smtClean="0"/>
              <a:t>sequentially.</a:t>
            </a:r>
          </a:p>
          <a:p>
            <a:pPr marL="514350" lvl="0" indent="-514350">
              <a:buAutoNum type="arabicPeriod"/>
            </a:pPr>
            <a:r>
              <a:rPr lang="en-US" altLang="zh-TW" sz="2600" dirty="0" smtClean="0"/>
              <a:t>We </a:t>
            </a:r>
            <a:r>
              <a:rPr lang="en-US" altLang="zh-TW" sz="2600" dirty="0"/>
              <a:t>always want to move all disks from A to </a:t>
            </a:r>
            <a:r>
              <a:rPr lang="en-US" altLang="zh-TW" sz="2600" dirty="0" smtClean="0"/>
              <a:t>C</a:t>
            </a:r>
            <a:endParaRPr lang="en-US" sz="2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US" sz="2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2600" dirty="0" smtClean="0"/>
              <a:t>A number(N, disks on A pole at the beginning)</a:t>
            </a:r>
            <a:endParaRPr lang="en-US" sz="2600" dirty="0"/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r>
              <a:rPr lang="en-US" sz="2600" dirty="0"/>
              <a:t> </a:t>
            </a:r>
            <a:r>
              <a:rPr lang="en-US" sz="2600" dirty="0" smtClean="0"/>
              <a:t>The </a:t>
            </a:r>
            <a:r>
              <a:rPr lang="en-US" sz="2600" dirty="0"/>
              <a:t>moving process of the </a:t>
            </a:r>
            <a:r>
              <a:rPr lang="en-US" sz="2600" dirty="0" smtClean="0"/>
              <a:t>disks</a:t>
            </a:r>
          </a:p>
        </p:txBody>
      </p:sp>
    </p:spTree>
    <p:extLst>
      <p:ext uri="{BB962C8B-B14F-4D97-AF65-F5344CB8AC3E}">
        <p14:creationId xmlns:p14="http://schemas.microsoft.com/office/powerpoint/2010/main" val="30930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dirty="0" smtClean="0"/>
              <a:t>HW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Reference output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54" y="1202871"/>
            <a:ext cx="2916692" cy="3810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62</TotalTime>
  <Words>160</Words>
  <Application>Microsoft Office PowerPoint</Application>
  <PresentationFormat>如螢幕大小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標楷體</vt:lpstr>
      <vt:lpstr>Arial</vt:lpstr>
      <vt:lpstr>Rockwell</vt:lpstr>
      <vt:lpstr>Rockwell Condensed</vt:lpstr>
      <vt:lpstr>Wingdings</vt:lpstr>
      <vt:lpstr>木刻字型</vt:lpstr>
      <vt:lpstr>HW – The tower of hanoi</vt:lpstr>
      <vt:lpstr>HW – The tower of hanoi</vt:lpstr>
      <vt:lpstr>HW – The tower of hanoi</vt:lpstr>
      <vt:lpstr>HW - Reference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HW1 - Matrix Multiplication </dc:title>
  <cp:lastModifiedBy>陳俊凱</cp:lastModifiedBy>
  <cp:revision>8</cp:revision>
  <dcterms:modified xsi:type="dcterms:W3CDTF">2021-11-16T13:52:36Z</dcterms:modified>
</cp:coreProperties>
</file>