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9928225" cy="6797675"/>
  <p:embeddedFontLst>
    <p:embeddedFont>
      <p:font typeface="Calibri Light" panose="020F0302020204030204" pitchFamily="34" charset="0"/>
      <p:regular r:id="rId6"/>
      <p:italic r:id="rId7"/>
    </p:embeddedFont>
    <p:embeddedFont>
      <p:font typeface="Gill Sans" panose="02020500000000000000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3KRpjPD9JpP8fo9XBDAp6HXnt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2125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2925" y="0"/>
            <a:ext cx="4303713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35350" y="849313"/>
            <a:ext cx="3057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56363"/>
            <a:ext cx="430212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046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1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9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7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503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1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4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4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7912608" cy="35661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562214"/>
              </a:buClr>
              <a:buSzPts val="4300"/>
            </a:pPr>
            <a:r>
              <a:rPr lang="zh-TW" altLang="en-US" sz="4800" dirty="0"/>
              <a:t>計算機概論</a:t>
            </a:r>
            <a:r>
              <a:rPr lang="zh-TW" altLang="en-US" sz="4800" dirty="0" smtClean="0"/>
              <a:t>實習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dirty="0" smtClean="0"/>
              <a:t>-- </a:t>
            </a:r>
            <a:r>
              <a:rPr lang="en-US" altLang="zh-TW" sz="4800" b="1" i="1" dirty="0" smtClean="0"/>
              <a:t>POINTER</a:t>
            </a:r>
            <a:endParaRPr sz="4800" b="1" i="1" dirty="0"/>
          </a:p>
        </p:txBody>
      </p:sp>
      <p:sp>
        <p:nvSpPr>
          <p:cNvPr id="8" name="Google Shape;105;p1"/>
          <p:cNvSpPr txBox="1">
            <a:spLocks/>
          </p:cNvSpPr>
          <p:nvPr/>
        </p:nvSpPr>
        <p:spPr>
          <a:xfrm>
            <a:off x="1097280" y="4486921"/>
            <a:ext cx="7406640" cy="4988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45700" rtlCol="0" anchor="t" anchorCtr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>
              <a:lnSpc>
                <a:spcPct val="100000"/>
              </a:lnSpc>
              <a:buSzPts val="2080"/>
            </a:pPr>
            <a:r>
              <a:rPr lang="en-US" smtClean="0"/>
              <a:t>Week 11 (2021/11/30)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0" name="圓桌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10043"/>
              </p:ext>
            </p:extLst>
          </p:nvPr>
        </p:nvGraphicFramePr>
        <p:xfrm>
          <a:off x="5474555" y="186896"/>
          <a:ext cx="3535333" cy="235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92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TA name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張竣傑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spaw06j0.c@nycu.edu.tw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洪偉捷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rogerweijie.cs10@nycu.edu.tw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陳俊凱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jyunkaichen.cs10@nycu.edu.tw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蔡宜庭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tsai.cs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09</a:t>
                      </a:r>
                      <a:r>
                        <a:rPr lang="en-US" altLang="zh-TW" sz="1200" dirty="0" smtClean="0"/>
                        <a:t>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原瑄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yuan040686.cs10@nycu.edu.tw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賴欣儀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laisy.ee10@nycu.edu.tw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洪湘惠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sofina604.cs10@nycu.edu.tw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158496" y="1828800"/>
            <a:ext cx="8985504" cy="423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Write a function </a:t>
            </a:r>
            <a:r>
              <a:rPr lang="en-US" sz="2000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* </a:t>
            </a:r>
            <a:r>
              <a:rPr lang="en-US" sz="2000" dirty="0" smtClean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compare(</a:t>
            </a:r>
            <a:r>
              <a:rPr lang="en-US" sz="2000" dirty="0" err="1" smtClean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const</a:t>
            </a:r>
            <a:r>
              <a:rPr lang="en-US" sz="2000" dirty="0" smtClean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 char </a:t>
            </a:r>
            <a:r>
              <a:rPr lang="en-US" sz="2000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*s</a:t>
            </a:r>
            <a:r>
              <a:rPr lang="en-US" sz="2000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000" dirty="0" err="1" smtClean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const</a:t>
            </a:r>
            <a:r>
              <a:rPr lang="en-US" sz="2000" dirty="0" smtClean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 char </a:t>
            </a:r>
            <a:r>
              <a:rPr lang="en-US" sz="2000" b="0" i="0" u="none" strike="noStrike" cap="none" dirty="0" smtClean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*t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000" b="0" i="0" u="none" strike="noStrike" cap="none" dirty="0" err="1" smtClean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int</a:t>
            </a:r>
            <a:r>
              <a:rPr lang="en-US" sz="2000" b="0" i="0" u="none" strike="noStrike" cap="none" dirty="0" smtClean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 n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)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that </a:t>
            </a:r>
            <a:endParaRPr lang="en-US" sz="1100" dirty="0">
              <a:ea typeface="Gill Sans"/>
            </a:endParaRPr>
          </a:p>
          <a:p>
            <a:pPr marL="82296" lvl="1">
              <a:lnSpc>
                <a:spcPct val="90000"/>
              </a:lnSpc>
              <a:buClr>
                <a:schemeClr val="accent1"/>
              </a:buClr>
              <a:buSzPts val="2072"/>
            </a:pP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1)  takes 2 strings ‘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’ and ‘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’ and their length ‘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’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 arguments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endParaRPr sz="1100" dirty="0"/>
          </a:p>
          <a:p>
            <a:pPr marL="82296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(2)  creates an integer array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cmp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of size ‘n’ with dynamic memory allocation,</a:t>
            </a:r>
            <a:endParaRPr sz="1100" dirty="0"/>
          </a:p>
          <a:p>
            <a:pPr marL="82296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(3)  compares strings letter by letter. </a:t>
            </a:r>
            <a:endParaRPr lang="en-US" sz="20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82296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rPr lang="en-US" sz="2000" b="0" i="0" u="none" strike="noStrike" cap="none" dirty="0" smtClean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if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s[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i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] == t[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i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], then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cmp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i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] = 1 else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cmp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[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i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] = 0</a:t>
            </a:r>
            <a:endParaRPr sz="1100" dirty="0"/>
          </a:p>
          <a:p>
            <a:pPr marL="82296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(4)  return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cmp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to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main()</a:t>
            </a: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82296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the beginning,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main()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will read ‘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’ and the two string ‘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’ and ‘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’ from keyboard, calls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compare(s, t, n)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and finally prints out the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cmp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array.</a:t>
            </a:r>
            <a:endParaRPr sz="1100" dirty="0"/>
          </a:p>
          <a:p>
            <a:pPr marL="82296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82296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 that type of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cmp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is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int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b="1" i="0" u="none" strike="noStrike" cap="none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 Note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The function signature should be exactly the same as </a:t>
            </a:r>
          </a:p>
          <a:p>
            <a:pPr marL="201168" lvl="1" indent="0">
              <a:buNone/>
            </a:pPr>
            <a:r>
              <a:rPr lang="zh-TW" altLang="en-US" dirty="0" smtClean="0"/>
              <a:t>「</a:t>
            </a:r>
            <a:r>
              <a:rPr lang="en-US" altLang="zh-TW" dirty="0" smtClean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altLang="zh-TW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int</a:t>
            </a:r>
            <a:r>
              <a:rPr lang="en-US" altLang="zh-TW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* compare(</a:t>
            </a:r>
            <a:r>
              <a:rPr lang="en-US" altLang="zh-TW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const</a:t>
            </a:r>
            <a:r>
              <a:rPr lang="en-US" altLang="zh-TW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 char *s, </a:t>
            </a:r>
            <a:r>
              <a:rPr lang="en-US" altLang="zh-TW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const</a:t>
            </a:r>
            <a:r>
              <a:rPr lang="en-US" altLang="zh-TW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 char *t, </a:t>
            </a:r>
            <a:r>
              <a:rPr lang="en-US" altLang="zh-TW" dirty="0" err="1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int</a:t>
            </a:r>
            <a:r>
              <a:rPr lang="en-US" altLang="zh-TW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 n) 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The output should follow the given example in this slide</a:t>
            </a:r>
            <a:endParaRPr lang="zh-TW" altLang="en-US" dirty="0"/>
          </a:p>
        </p:txBody>
      </p:sp>
      <p:pic>
        <p:nvPicPr>
          <p:cNvPr id="4" name="Google Shape;1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58971" y="4203948"/>
            <a:ext cx="3931162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466396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89</Words>
  <Application>Microsoft Office PowerPoint</Application>
  <PresentationFormat>如螢幕大小 (4:3)</PresentationFormat>
  <Paragraphs>33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Arial</vt:lpstr>
      <vt:lpstr>Noto Sans Symbols</vt:lpstr>
      <vt:lpstr>Calibri Light</vt:lpstr>
      <vt:lpstr>Gill Sans</vt:lpstr>
      <vt:lpstr>Calibri</vt:lpstr>
      <vt:lpstr>Wingdings</vt:lpstr>
      <vt:lpstr>新細明體</vt:lpstr>
      <vt:lpstr>回顧</vt:lpstr>
      <vt:lpstr>計算機概論實習 -- POINTER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計算機概論實習 -- POINTER</dc:title>
  <dc:creator>Admin</dc:creator>
  <cp:lastModifiedBy>imbigking12@yahoo.com</cp:lastModifiedBy>
  <cp:revision>3</cp:revision>
  <dcterms:created xsi:type="dcterms:W3CDTF">2015-07-28T03:38:33Z</dcterms:created>
  <dcterms:modified xsi:type="dcterms:W3CDTF">2021-11-29T05:30:33Z</dcterms:modified>
</cp:coreProperties>
</file>