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4" r:id="rId2"/>
    <p:sldId id="274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0360" autoAdjust="0"/>
  </p:normalViewPr>
  <p:slideViewPr>
    <p:cSldViewPr>
      <p:cViewPr varScale="1">
        <p:scale>
          <a:sx n="104" d="100"/>
          <a:sy n="104" d="100"/>
        </p:scale>
        <p:origin x="20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6B68C-2515-44F8-A39E-030D970D5BD2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F9A96-9060-4296-BC97-7A300FCE55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983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F9A96-9060-4296-BC97-7A300FCE55C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12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extLst/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68A096B-ABD2-4FF3-902A-F693C3254A96}" type="datetimeFigureOut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5B64EE3-E335-4DB0-88BF-67422888DBA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zh-TW" altLang="en-US" dirty="0"/>
              <a:t>*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()</a:t>
            </a:r>
            <a:r>
              <a:rPr lang="zh-TW" altLang="en-US" dirty="0"/>
              <a:t> </a:t>
            </a:r>
            <a:r>
              <a:rPr lang="en-US" altLang="zh-TW" dirty="0" smtClean="0"/>
              <a:t>to print your birthday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355559"/>
            <a:ext cx="4910681" cy="341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7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498080" cy="1143000"/>
          </a:xfrm>
        </p:spPr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9330" y="1484784"/>
            <a:ext cx="7498080" cy="4285456"/>
          </a:xfrm>
        </p:spPr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altLang="zh-TW" sz="2000" dirty="0" err="1" smtClean="0">
                <a:latin typeface="+mn-ea"/>
                <a:cs typeface="Times New Roman" pitchFamily="18" charset="0"/>
              </a:rPr>
              <a:t>scanf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to get height(cm)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weight(kg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compute BMI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= weight (kg) /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en-US" altLang="zh-TW" sz="2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(m</a:t>
            </a:r>
            <a:r>
              <a:rPr lang="en-US" altLang="zh-TW" sz="2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), rounding it to the nearest whole number. 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E.g.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402336" lvl="1" indent="0">
              <a:lnSpc>
                <a:spcPct val="150000"/>
              </a:lnSpc>
              <a:buNone/>
            </a:pP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1.you can not use if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402336" lvl="1" indent="0">
              <a:lnSpc>
                <a:spcPct val="150000"/>
              </a:lnSpc>
              <a:buNone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2.output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need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to be floating point to the second decimal place</a:t>
            </a:r>
          </a:p>
          <a:p>
            <a:pPr marL="402336" lvl="1" indent="0">
              <a:lnSpc>
                <a:spcPct val="150000"/>
              </a:lnSpc>
              <a:buNone/>
            </a:pP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A182AE-0FE0-48D0-92B1-A9F2623D9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8" t="19300" r="89374" b="74951"/>
          <a:stretch/>
        </p:blipFill>
        <p:spPr>
          <a:xfrm>
            <a:off x="2627784" y="2708920"/>
            <a:ext cx="273630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77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637</TotalTime>
  <Words>62</Words>
  <Application>Microsoft Office PowerPoint</Application>
  <PresentationFormat>如螢幕大小 (4:3)</PresentationFormat>
  <Paragraphs>10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微軟正黑體</vt:lpstr>
      <vt:lpstr>新細明體</vt:lpstr>
      <vt:lpstr>Calibri</vt:lpstr>
      <vt:lpstr>Gill Sans MT</vt:lpstr>
      <vt:lpstr>Times New Roman</vt:lpstr>
      <vt:lpstr>Verdana</vt:lpstr>
      <vt:lpstr>Wingdings 2</vt:lpstr>
      <vt:lpstr>夏至</vt:lpstr>
      <vt:lpstr>Homework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計算機概論實習</dc:title>
  <dc:creator>Admin</dc:creator>
  <cp:lastModifiedBy>user</cp:lastModifiedBy>
  <cp:revision>126</cp:revision>
  <dcterms:created xsi:type="dcterms:W3CDTF">2015-07-28T03:38:33Z</dcterms:created>
  <dcterms:modified xsi:type="dcterms:W3CDTF">2020-09-21T08:45:33Z</dcterms:modified>
</cp:coreProperties>
</file>