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embeddedFontLst>
    <p:embeddedFont>
      <p:font typeface="Calibri Light" panose="020F0302020204030204" pitchFamily="34" charset="0"/>
      <p:regular r:id="rId5"/>
      <p:italic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ill Sans" panose="020B0604020202020204" charset="0"/>
      <p:regular r:id="rId11"/>
      <p:bold r:id="rId12"/>
    </p:embeddedFont>
    <p:embeddedFont>
      <p:font typeface="PMingLiU" panose="02020500000000000000" pitchFamily="18" charset="-120"/>
      <p:regular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g7N2hJUaOCvd7cM5g75RVK0UJb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presProps" Target="presProp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8" name="Google Shape;9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35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2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6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21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2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05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49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26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ctr"/>
            <a:fld id="{00000000-1234-1234-1234-12341234123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84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00000000-1234-1234-1234-123412341234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4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algn="ctr"/>
            <a:fld id="{00000000-1234-1234-1234-123412341234}" type="slidenum">
              <a:rPr lang="en-US" smtClean="0"/>
              <a:pPr algn="ctr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5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"/>
          <p:cNvSpPr txBox="1">
            <a:spLocks noGrp="1"/>
          </p:cNvSpPr>
          <p:nvPr>
            <p:ph type="title"/>
          </p:nvPr>
        </p:nvSpPr>
        <p:spPr>
          <a:xfrm>
            <a:off x="1221940" y="556803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562214"/>
              </a:buClr>
              <a:buSzPts val="4300"/>
            </a:pPr>
            <a:r>
              <a:rPr lang="en-US" dirty="0"/>
              <a:t>Homework 1 </a:t>
            </a:r>
            <a:endParaRPr dirty="0"/>
          </a:p>
        </p:txBody>
      </p:sp>
      <p:sp>
        <p:nvSpPr>
          <p:cNvPr id="101" name="Google Shape;101;p1"/>
          <p:cNvSpPr txBox="1">
            <a:spLocks noGrp="1"/>
          </p:cNvSpPr>
          <p:nvPr>
            <p:ph idx="1"/>
          </p:nvPr>
        </p:nvSpPr>
        <p:spPr>
          <a:xfrm>
            <a:off x="383331" y="1699803"/>
            <a:ext cx="7786112" cy="459548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r="-546"/>
            </a:stretch>
          </a:blipFill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82296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dirty="0" smtClean="0"/>
              <a:t> </a:t>
            </a:r>
            <a:endParaRPr dirty="0"/>
          </a:p>
        </p:txBody>
      </p:sp>
      <p:pic>
        <p:nvPicPr>
          <p:cNvPr id="102" name="Google Shape;102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9443" y="2074984"/>
            <a:ext cx="3276330" cy="32594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>
            <a:spLocks noGrp="1"/>
          </p:cNvSpPr>
          <p:nvPr>
            <p:ph type="title"/>
          </p:nvPr>
        </p:nvSpPr>
        <p:spPr>
          <a:xfrm>
            <a:off x="1231178" y="527922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rgbClr val="562214"/>
              </a:buClr>
              <a:buSzPts val="4300"/>
            </a:pPr>
            <a:r>
              <a:rPr lang="en-US" dirty="0"/>
              <a:t>Homework 2</a:t>
            </a:r>
            <a:endParaRPr dirty="0"/>
          </a:p>
        </p:txBody>
      </p:sp>
      <p:sp>
        <p:nvSpPr>
          <p:cNvPr id="108" name="Google Shape;108;p2"/>
          <p:cNvSpPr txBox="1">
            <a:spLocks noGrp="1"/>
          </p:cNvSpPr>
          <p:nvPr>
            <p:ph idx="1"/>
          </p:nvPr>
        </p:nvSpPr>
        <p:spPr>
          <a:xfrm>
            <a:off x="976200" y="1929068"/>
            <a:ext cx="5582862" cy="480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 marL="365760" indent="-28346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80"/>
              <a:buChar char="⚫"/>
            </a:pPr>
            <a:r>
              <a:rPr lang="en-US" sz="2600" dirty="0">
                <a:latin typeface="Gill Sans"/>
                <a:ea typeface="Gill Sans"/>
                <a:cs typeface="Gill Sans"/>
                <a:sym typeface="Gill Sans"/>
              </a:rPr>
              <a:t>Input the month and use switch case to print the related season</a:t>
            </a:r>
            <a:endParaRPr sz="2600" dirty="0">
              <a:latin typeface="Gill Sans"/>
              <a:ea typeface="Gill Sans"/>
              <a:cs typeface="Gill Sans"/>
              <a:sym typeface="Gill Sans"/>
            </a:endParaRPr>
          </a:p>
          <a:p>
            <a:pPr marL="365760" indent="-283464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Char char="⚫"/>
            </a:pPr>
            <a:r>
              <a:rPr lang="en-US" sz="2600" dirty="0" smtClean="0">
                <a:latin typeface="Gill Sans"/>
                <a:ea typeface="Gill Sans"/>
                <a:cs typeface="Gill Sans"/>
                <a:sym typeface="Gill Sans"/>
              </a:rPr>
              <a:t>3、4、5：Spring</a:t>
            </a:r>
            <a:endParaRPr dirty="0"/>
          </a:p>
          <a:p>
            <a:pPr marL="365760" indent="-283464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Char char="⚫"/>
            </a:pPr>
            <a:r>
              <a:rPr lang="en-US" sz="2600" dirty="0">
                <a:latin typeface="Gill Sans"/>
                <a:ea typeface="Gill Sans"/>
                <a:cs typeface="Gill Sans"/>
                <a:sym typeface="Gill Sans"/>
              </a:rPr>
              <a:t>6、7、8 </a:t>
            </a:r>
            <a:r>
              <a:rPr lang="en-US" sz="2600" dirty="0" smtClean="0">
                <a:latin typeface="Gill Sans"/>
                <a:ea typeface="Gill Sans"/>
                <a:cs typeface="Gill Sans"/>
                <a:sym typeface="Gill Sans"/>
              </a:rPr>
              <a:t>：Summer</a:t>
            </a:r>
            <a:endParaRPr dirty="0"/>
          </a:p>
          <a:p>
            <a:pPr marL="365760" indent="-283464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Char char="⚫"/>
            </a:pPr>
            <a:r>
              <a:rPr lang="en-US" sz="2600" dirty="0">
                <a:latin typeface="Gill Sans"/>
                <a:ea typeface="Gill Sans"/>
                <a:cs typeface="Gill Sans"/>
                <a:sym typeface="Gill Sans"/>
              </a:rPr>
              <a:t>9、10、11 </a:t>
            </a:r>
            <a:r>
              <a:rPr lang="en-US" sz="2600" dirty="0" smtClean="0">
                <a:latin typeface="Gill Sans"/>
                <a:ea typeface="Gill Sans"/>
                <a:cs typeface="Gill Sans"/>
                <a:sym typeface="Gill Sans"/>
              </a:rPr>
              <a:t>：Autumn</a:t>
            </a:r>
            <a:endParaRPr dirty="0"/>
          </a:p>
          <a:p>
            <a:pPr marL="365760" indent="-283464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Char char="⚫"/>
            </a:pPr>
            <a:r>
              <a:rPr lang="en-US" sz="2600" dirty="0">
                <a:latin typeface="Gill Sans"/>
                <a:ea typeface="Gill Sans"/>
                <a:cs typeface="Gill Sans"/>
                <a:sym typeface="Gill Sans"/>
              </a:rPr>
              <a:t>12、1、2 </a:t>
            </a:r>
            <a:r>
              <a:rPr lang="en-US" sz="2600" dirty="0" smtClean="0">
                <a:latin typeface="Gill Sans"/>
                <a:ea typeface="Gill Sans"/>
                <a:cs typeface="Gill Sans"/>
                <a:sym typeface="Gill Sans"/>
              </a:rPr>
              <a:t>：Winter</a:t>
            </a:r>
            <a:endParaRPr dirty="0"/>
          </a:p>
          <a:p>
            <a:pPr marL="365760" indent="-283464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Char char="⚫"/>
            </a:pPr>
            <a:r>
              <a:rPr lang="en-US" sz="2600" dirty="0">
                <a:latin typeface="Gill Sans"/>
                <a:ea typeface="Gill Sans"/>
                <a:cs typeface="Gill Sans"/>
                <a:sym typeface="Gill Sans"/>
              </a:rPr>
              <a:t>other: wrong input</a:t>
            </a:r>
            <a:endParaRPr sz="2600" dirty="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09" name="Google Shape;109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02606" y="1099422"/>
            <a:ext cx="3009700" cy="4884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回顧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Week 3 - Logic Operator and Selection </Template>
  <TotalTime>2</TotalTime>
  <Words>31</Words>
  <Application>Microsoft Office PowerPoint</Application>
  <PresentationFormat>寬螢幕</PresentationFormat>
  <Paragraphs>9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Arial</vt:lpstr>
      <vt:lpstr>Calibri Light</vt:lpstr>
      <vt:lpstr>Calibri</vt:lpstr>
      <vt:lpstr>Gill Sans</vt:lpstr>
      <vt:lpstr>PMingLiU</vt:lpstr>
      <vt:lpstr>回顧</vt:lpstr>
      <vt:lpstr>Homework 1 </vt:lpstr>
      <vt:lpstr>Homework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1 </dc:title>
  <dc:creator>Admin</dc:creator>
  <cp:lastModifiedBy>tsai</cp:lastModifiedBy>
  <cp:revision>1</cp:revision>
  <dcterms:created xsi:type="dcterms:W3CDTF">2015-07-28T03:38:33Z</dcterms:created>
  <dcterms:modified xsi:type="dcterms:W3CDTF">2021-10-05T08:09:45Z</dcterms:modified>
</cp:coreProperties>
</file>