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8" autoAdjust="0"/>
    <p:restoredTop sz="94660"/>
  </p:normalViewPr>
  <p:slideViewPr>
    <p:cSldViewPr snapToGrid="0">
      <p:cViewPr varScale="1">
        <p:scale>
          <a:sx n="115" d="100"/>
          <a:sy n="115" d="100"/>
        </p:scale>
        <p:origin x="20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183BE-E163-4B7B-A762-E1EF789A226B}" type="datetimeFigureOut">
              <a:rPr lang="en-US" smtClean="0"/>
              <a:t>10/11/2021</a:t>
            </a:fld>
            <a:endParaRPr 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AF789-49D2-4A5F-B280-4AC0C79832B0}" type="slidenum">
              <a:rPr lang="en-US" smtClean="0"/>
              <a:t>‹#›</a:t>
            </a:fld>
            <a:endParaRPr lang="en-US"/>
          </a:p>
        </p:txBody>
      </p:sp>
    </p:spTree>
    <p:extLst>
      <p:ext uri="{BB962C8B-B14F-4D97-AF65-F5344CB8AC3E}">
        <p14:creationId xmlns:p14="http://schemas.microsoft.com/office/powerpoint/2010/main" val="1770007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298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56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7081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a:p>
        </p:txBody>
      </p:sp>
      <p:sp>
        <p:nvSpPr>
          <p:cNvPr id="4" name="日期版面配置區 3"/>
          <p:cNvSpPr>
            <a:spLocks noGrp="1"/>
          </p:cNvSpPr>
          <p:nvPr>
            <p:ph type="dt" sz="half" idx="10"/>
          </p:nvPr>
        </p:nvSpPr>
        <p:spPr/>
        <p:txBody>
          <a:bodyPr/>
          <a:lstStyle/>
          <a:p>
            <a:fld id="{0C8AE40F-4858-4F6B-B8D0-C24A69271E54}" type="datetimeFigureOut">
              <a:rPr lang="en-US" smtClean="0"/>
              <a:t>10/11/2021</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E6DD448F-990C-4FA2-B6E4-3B816D471830}" type="slidenum">
              <a:rPr lang="en-US" smtClean="0"/>
              <a:t>‹#›</a:t>
            </a:fld>
            <a:endParaRPr lang="en-US"/>
          </a:p>
        </p:txBody>
      </p:sp>
    </p:spTree>
    <p:extLst>
      <p:ext uri="{BB962C8B-B14F-4D97-AF65-F5344CB8AC3E}">
        <p14:creationId xmlns:p14="http://schemas.microsoft.com/office/powerpoint/2010/main" val="567509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fld id="{0C8AE40F-4858-4F6B-B8D0-C24A69271E54}" type="datetimeFigureOut">
              <a:rPr lang="en-US" smtClean="0"/>
              <a:t>10/11/2021</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E6DD448F-990C-4FA2-B6E4-3B816D471830}" type="slidenum">
              <a:rPr lang="en-US" smtClean="0"/>
              <a:t>‹#›</a:t>
            </a:fld>
            <a:endParaRPr lang="en-US"/>
          </a:p>
        </p:txBody>
      </p:sp>
    </p:spTree>
    <p:extLst>
      <p:ext uri="{BB962C8B-B14F-4D97-AF65-F5344CB8AC3E}">
        <p14:creationId xmlns:p14="http://schemas.microsoft.com/office/powerpoint/2010/main" val="1712972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fld id="{0C8AE40F-4858-4F6B-B8D0-C24A69271E54}" type="datetimeFigureOut">
              <a:rPr lang="en-US" smtClean="0"/>
              <a:t>10/11/2021</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E6DD448F-990C-4FA2-B6E4-3B816D471830}" type="slidenum">
              <a:rPr lang="en-US" smtClean="0"/>
              <a:t>‹#›</a:t>
            </a:fld>
            <a:endParaRPr lang="en-US"/>
          </a:p>
        </p:txBody>
      </p:sp>
    </p:spTree>
    <p:extLst>
      <p:ext uri="{BB962C8B-B14F-4D97-AF65-F5344CB8AC3E}">
        <p14:creationId xmlns:p14="http://schemas.microsoft.com/office/powerpoint/2010/main" val="1192965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標題及物件">
  <p:cSld name="1_標題及物件">
    <p:spTree>
      <p:nvGrpSpPr>
        <p:cNvPr id="1" name="Shape 28"/>
        <p:cNvGrpSpPr/>
        <p:nvPr/>
      </p:nvGrpSpPr>
      <p:grpSpPr>
        <a:xfrm>
          <a:off x="0" y="0"/>
          <a:ext cx="0" cy="0"/>
          <a:chOff x="0" y="0"/>
          <a:chExt cx="0" cy="0"/>
        </a:xfrm>
      </p:grpSpPr>
      <p:sp>
        <p:nvSpPr>
          <p:cNvPr id="29" name="Google Shape;29;p31"/>
          <p:cNvSpPr txBox="1">
            <a:spLocks noGrp="1"/>
          </p:cNvSpPr>
          <p:nvPr>
            <p:ph type="title"/>
          </p:nvPr>
        </p:nvSpPr>
        <p:spPr>
          <a:xfrm>
            <a:off x="1914145" y="274639"/>
            <a:ext cx="9997441" cy="1143001"/>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572314"/>
              </a:buClr>
              <a:buSzPts val="1800"/>
              <a:buNone/>
              <a:defRPr/>
            </a:lvl1pPr>
            <a:lvl2pPr lvl="1" algn="l">
              <a:lnSpc>
                <a:spcPct val="100000"/>
              </a:lnSpc>
              <a:spcBef>
                <a:spcPts val="0"/>
              </a:spcBef>
              <a:spcAft>
                <a:spcPts val="0"/>
              </a:spcAft>
              <a:buClr>
                <a:srgbClr val="572314"/>
              </a:buClr>
              <a:buSzPts val="1800"/>
              <a:buNone/>
              <a:defRPr/>
            </a:lvl2pPr>
            <a:lvl3pPr lvl="2" algn="l">
              <a:lnSpc>
                <a:spcPct val="100000"/>
              </a:lnSpc>
              <a:spcBef>
                <a:spcPts val="0"/>
              </a:spcBef>
              <a:spcAft>
                <a:spcPts val="0"/>
              </a:spcAft>
              <a:buClr>
                <a:srgbClr val="572314"/>
              </a:buClr>
              <a:buSzPts val="1800"/>
              <a:buNone/>
              <a:defRPr/>
            </a:lvl3pPr>
            <a:lvl4pPr lvl="3" algn="l">
              <a:lnSpc>
                <a:spcPct val="100000"/>
              </a:lnSpc>
              <a:spcBef>
                <a:spcPts val="0"/>
              </a:spcBef>
              <a:spcAft>
                <a:spcPts val="0"/>
              </a:spcAft>
              <a:buClr>
                <a:srgbClr val="572314"/>
              </a:buClr>
              <a:buSzPts val="1800"/>
              <a:buNone/>
              <a:defRPr/>
            </a:lvl4pPr>
            <a:lvl5pPr lvl="4" algn="l">
              <a:lnSpc>
                <a:spcPct val="100000"/>
              </a:lnSpc>
              <a:spcBef>
                <a:spcPts val="0"/>
              </a:spcBef>
              <a:spcAft>
                <a:spcPts val="0"/>
              </a:spcAft>
              <a:buClr>
                <a:srgbClr val="572314"/>
              </a:buClr>
              <a:buSzPts val="1800"/>
              <a:buNone/>
              <a:defRPr/>
            </a:lvl5pPr>
            <a:lvl6pPr lvl="5" algn="l">
              <a:lnSpc>
                <a:spcPct val="100000"/>
              </a:lnSpc>
              <a:spcBef>
                <a:spcPts val="0"/>
              </a:spcBef>
              <a:spcAft>
                <a:spcPts val="0"/>
              </a:spcAft>
              <a:buClr>
                <a:srgbClr val="572314"/>
              </a:buClr>
              <a:buSzPts val="1800"/>
              <a:buNone/>
              <a:defRPr/>
            </a:lvl6pPr>
            <a:lvl7pPr lvl="6" algn="l">
              <a:lnSpc>
                <a:spcPct val="100000"/>
              </a:lnSpc>
              <a:spcBef>
                <a:spcPts val="0"/>
              </a:spcBef>
              <a:spcAft>
                <a:spcPts val="0"/>
              </a:spcAft>
              <a:buClr>
                <a:srgbClr val="572314"/>
              </a:buClr>
              <a:buSzPts val="1800"/>
              <a:buNone/>
              <a:defRPr/>
            </a:lvl7pPr>
            <a:lvl8pPr lvl="7" algn="l">
              <a:lnSpc>
                <a:spcPct val="100000"/>
              </a:lnSpc>
              <a:spcBef>
                <a:spcPts val="0"/>
              </a:spcBef>
              <a:spcAft>
                <a:spcPts val="0"/>
              </a:spcAft>
              <a:buClr>
                <a:srgbClr val="572314"/>
              </a:buClr>
              <a:buSzPts val="1800"/>
              <a:buNone/>
              <a:defRPr/>
            </a:lvl8pPr>
            <a:lvl9pPr lvl="8" algn="l">
              <a:lnSpc>
                <a:spcPct val="100000"/>
              </a:lnSpc>
              <a:spcBef>
                <a:spcPts val="0"/>
              </a:spcBef>
              <a:spcAft>
                <a:spcPts val="0"/>
              </a:spcAft>
              <a:buClr>
                <a:srgbClr val="572314"/>
              </a:buClr>
              <a:buSzPts val="1800"/>
              <a:buNone/>
              <a:defRPr/>
            </a:lvl9pPr>
          </a:lstStyle>
          <a:p>
            <a:endParaRPr/>
          </a:p>
        </p:txBody>
      </p:sp>
      <p:sp>
        <p:nvSpPr>
          <p:cNvPr id="30" name="Google Shape;30;p31"/>
          <p:cNvSpPr txBox="1">
            <a:spLocks noGrp="1"/>
          </p:cNvSpPr>
          <p:nvPr>
            <p:ph type="body" idx="1"/>
          </p:nvPr>
        </p:nvSpPr>
        <p:spPr>
          <a:xfrm>
            <a:off x="1914145" y="1447800"/>
            <a:ext cx="9997441" cy="4800600"/>
          </a:xfrm>
          <a:prstGeom prst="rect">
            <a:avLst/>
          </a:prstGeom>
          <a:noFill/>
          <a:ln>
            <a:noFill/>
          </a:ln>
        </p:spPr>
        <p:txBody>
          <a:bodyPr spcFirstLastPara="1" wrap="square" lIns="45700" tIns="45700" rIns="45700"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0"/>
              </a:spcAft>
              <a:buSzPts val="1800"/>
              <a:buChar char="●"/>
              <a:defRPr/>
            </a:lvl9pPr>
          </a:lstStyle>
          <a:p>
            <a:endParaRPr/>
          </a:p>
        </p:txBody>
      </p:sp>
      <p:sp>
        <p:nvSpPr>
          <p:cNvPr id="31" name="Google Shape;31;p31"/>
          <p:cNvSpPr txBox="1">
            <a:spLocks noGrp="1"/>
          </p:cNvSpPr>
          <p:nvPr>
            <p:ph type="sldNum" idx="12"/>
          </p:nvPr>
        </p:nvSpPr>
        <p:spPr>
          <a:xfrm>
            <a:off x="11607227" y="6504843"/>
            <a:ext cx="364875" cy="276959"/>
          </a:xfrm>
          <a:prstGeom prst="rect">
            <a:avLst/>
          </a:prstGeom>
          <a:noFill/>
          <a:ln>
            <a:noFill/>
          </a:ln>
        </p:spPr>
        <p:txBody>
          <a:bodyPr spcFirstLastPara="1" wrap="square" lIns="45700" tIns="45700" rIns="45700" bIns="45700" anchor="b" anchorCtr="0">
            <a:spAutoFit/>
          </a:bodyPr>
          <a:lstStyle>
            <a:lvl1pPr marL="0" lvl="0" indent="0" algn="ctr">
              <a:lnSpc>
                <a:spcPct val="100000"/>
              </a:lnSpc>
              <a:spcBef>
                <a:spcPts val="0"/>
              </a:spcBef>
              <a:spcAft>
                <a:spcPts val="0"/>
              </a:spcAft>
              <a:buClr>
                <a:srgbClr val="B4A688"/>
              </a:buClr>
              <a:buSzPts val="1200"/>
              <a:buFont typeface="Gill Sans"/>
              <a:buNone/>
              <a:defRPr sz="1200">
                <a:solidFill>
                  <a:srgbClr val="B4A688"/>
                </a:solidFill>
              </a:defRPr>
            </a:lvl1pPr>
            <a:lvl2pPr marL="0" lvl="1" indent="0" algn="ctr">
              <a:lnSpc>
                <a:spcPct val="100000"/>
              </a:lnSpc>
              <a:spcBef>
                <a:spcPts val="0"/>
              </a:spcBef>
              <a:spcAft>
                <a:spcPts val="0"/>
              </a:spcAft>
              <a:buClr>
                <a:srgbClr val="B4A688"/>
              </a:buClr>
              <a:buSzPts val="1200"/>
              <a:buFont typeface="Gill Sans"/>
              <a:buNone/>
              <a:defRPr sz="1200">
                <a:solidFill>
                  <a:srgbClr val="B4A688"/>
                </a:solidFill>
              </a:defRPr>
            </a:lvl2pPr>
            <a:lvl3pPr marL="0" lvl="2" indent="0" algn="ctr">
              <a:lnSpc>
                <a:spcPct val="100000"/>
              </a:lnSpc>
              <a:spcBef>
                <a:spcPts val="0"/>
              </a:spcBef>
              <a:spcAft>
                <a:spcPts val="0"/>
              </a:spcAft>
              <a:buClr>
                <a:srgbClr val="B4A688"/>
              </a:buClr>
              <a:buSzPts val="1200"/>
              <a:buFont typeface="Gill Sans"/>
              <a:buNone/>
              <a:defRPr sz="1200">
                <a:solidFill>
                  <a:srgbClr val="B4A688"/>
                </a:solidFill>
              </a:defRPr>
            </a:lvl3pPr>
            <a:lvl4pPr marL="0" lvl="3" indent="0" algn="ctr">
              <a:lnSpc>
                <a:spcPct val="100000"/>
              </a:lnSpc>
              <a:spcBef>
                <a:spcPts val="0"/>
              </a:spcBef>
              <a:spcAft>
                <a:spcPts val="0"/>
              </a:spcAft>
              <a:buClr>
                <a:srgbClr val="B4A688"/>
              </a:buClr>
              <a:buSzPts val="1200"/>
              <a:buFont typeface="Gill Sans"/>
              <a:buNone/>
              <a:defRPr sz="1200">
                <a:solidFill>
                  <a:srgbClr val="B4A688"/>
                </a:solidFill>
              </a:defRPr>
            </a:lvl4pPr>
            <a:lvl5pPr marL="0" lvl="4" indent="0" algn="ctr">
              <a:lnSpc>
                <a:spcPct val="100000"/>
              </a:lnSpc>
              <a:spcBef>
                <a:spcPts val="0"/>
              </a:spcBef>
              <a:spcAft>
                <a:spcPts val="0"/>
              </a:spcAft>
              <a:buClr>
                <a:srgbClr val="B4A688"/>
              </a:buClr>
              <a:buSzPts val="1200"/>
              <a:buFont typeface="Gill Sans"/>
              <a:buNone/>
              <a:defRPr sz="1200">
                <a:solidFill>
                  <a:srgbClr val="B4A688"/>
                </a:solidFill>
              </a:defRPr>
            </a:lvl5pPr>
            <a:lvl6pPr marL="0" lvl="5" indent="0" algn="ctr">
              <a:lnSpc>
                <a:spcPct val="100000"/>
              </a:lnSpc>
              <a:spcBef>
                <a:spcPts val="0"/>
              </a:spcBef>
              <a:spcAft>
                <a:spcPts val="0"/>
              </a:spcAft>
              <a:buClr>
                <a:srgbClr val="B4A688"/>
              </a:buClr>
              <a:buSzPts val="1200"/>
              <a:buFont typeface="Gill Sans"/>
              <a:buNone/>
              <a:defRPr sz="1200">
                <a:solidFill>
                  <a:srgbClr val="B4A688"/>
                </a:solidFill>
              </a:defRPr>
            </a:lvl6pPr>
            <a:lvl7pPr marL="0" lvl="6" indent="0" algn="ctr">
              <a:lnSpc>
                <a:spcPct val="100000"/>
              </a:lnSpc>
              <a:spcBef>
                <a:spcPts val="0"/>
              </a:spcBef>
              <a:spcAft>
                <a:spcPts val="0"/>
              </a:spcAft>
              <a:buClr>
                <a:srgbClr val="B4A688"/>
              </a:buClr>
              <a:buSzPts val="1200"/>
              <a:buFont typeface="Gill Sans"/>
              <a:buNone/>
              <a:defRPr sz="1200">
                <a:solidFill>
                  <a:srgbClr val="B4A688"/>
                </a:solidFill>
              </a:defRPr>
            </a:lvl7pPr>
            <a:lvl8pPr marL="0" lvl="7" indent="0" algn="ctr">
              <a:lnSpc>
                <a:spcPct val="100000"/>
              </a:lnSpc>
              <a:spcBef>
                <a:spcPts val="0"/>
              </a:spcBef>
              <a:spcAft>
                <a:spcPts val="0"/>
              </a:spcAft>
              <a:buClr>
                <a:srgbClr val="B4A688"/>
              </a:buClr>
              <a:buSzPts val="1200"/>
              <a:buFont typeface="Gill Sans"/>
              <a:buNone/>
              <a:defRPr sz="1200">
                <a:solidFill>
                  <a:srgbClr val="B4A688"/>
                </a:solidFill>
              </a:defRPr>
            </a:lvl8pPr>
            <a:lvl9pPr marL="0" lvl="8" indent="0" algn="ctr">
              <a:lnSpc>
                <a:spcPct val="100000"/>
              </a:lnSpc>
              <a:spcBef>
                <a:spcPts val="0"/>
              </a:spcBef>
              <a:spcAft>
                <a:spcPts val="0"/>
              </a:spcAft>
              <a:buClr>
                <a:srgbClr val="B4A688"/>
              </a:buClr>
              <a:buSzPts val="1200"/>
              <a:buFont typeface="Gill Sans"/>
              <a:buNone/>
              <a:defRPr sz="1200">
                <a:solidFill>
                  <a:srgbClr val="B4A6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796111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fld id="{0C8AE40F-4858-4F6B-B8D0-C24A69271E54}" type="datetimeFigureOut">
              <a:rPr lang="en-US" smtClean="0"/>
              <a:t>10/11/2021</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E6DD448F-990C-4FA2-B6E4-3B816D471830}" type="slidenum">
              <a:rPr lang="en-US" smtClean="0"/>
              <a:t>‹#›</a:t>
            </a:fld>
            <a:endParaRPr lang="en-US"/>
          </a:p>
        </p:txBody>
      </p:sp>
    </p:spTree>
    <p:extLst>
      <p:ext uri="{BB962C8B-B14F-4D97-AF65-F5344CB8AC3E}">
        <p14:creationId xmlns:p14="http://schemas.microsoft.com/office/powerpoint/2010/main" val="899131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0C8AE40F-4858-4F6B-B8D0-C24A69271E54}" type="datetimeFigureOut">
              <a:rPr lang="en-US" smtClean="0"/>
              <a:t>10/11/2021</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E6DD448F-990C-4FA2-B6E4-3B816D471830}" type="slidenum">
              <a:rPr lang="en-US" smtClean="0"/>
              <a:t>‹#›</a:t>
            </a:fld>
            <a:endParaRPr lang="en-US"/>
          </a:p>
        </p:txBody>
      </p:sp>
    </p:spTree>
    <p:extLst>
      <p:ext uri="{BB962C8B-B14F-4D97-AF65-F5344CB8AC3E}">
        <p14:creationId xmlns:p14="http://schemas.microsoft.com/office/powerpoint/2010/main" val="32559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日期版面配置區 4"/>
          <p:cNvSpPr>
            <a:spLocks noGrp="1"/>
          </p:cNvSpPr>
          <p:nvPr>
            <p:ph type="dt" sz="half" idx="10"/>
          </p:nvPr>
        </p:nvSpPr>
        <p:spPr/>
        <p:txBody>
          <a:bodyPr/>
          <a:lstStyle/>
          <a:p>
            <a:fld id="{0C8AE40F-4858-4F6B-B8D0-C24A69271E54}" type="datetimeFigureOut">
              <a:rPr lang="en-US" smtClean="0"/>
              <a:t>10/11/2021</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E6DD448F-990C-4FA2-B6E4-3B816D471830}" type="slidenum">
              <a:rPr lang="en-US" smtClean="0"/>
              <a:t>‹#›</a:t>
            </a:fld>
            <a:endParaRPr lang="en-US"/>
          </a:p>
        </p:txBody>
      </p:sp>
    </p:spTree>
    <p:extLst>
      <p:ext uri="{BB962C8B-B14F-4D97-AF65-F5344CB8AC3E}">
        <p14:creationId xmlns:p14="http://schemas.microsoft.com/office/powerpoint/2010/main" val="4165097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日期版面配置區 6"/>
          <p:cNvSpPr>
            <a:spLocks noGrp="1"/>
          </p:cNvSpPr>
          <p:nvPr>
            <p:ph type="dt" sz="half" idx="10"/>
          </p:nvPr>
        </p:nvSpPr>
        <p:spPr/>
        <p:txBody>
          <a:bodyPr/>
          <a:lstStyle/>
          <a:p>
            <a:fld id="{0C8AE40F-4858-4F6B-B8D0-C24A69271E54}" type="datetimeFigureOut">
              <a:rPr lang="en-US" smtClean="0"/>
              <a:t>10/11/2021</a:t>
            </a:fld>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E6DD448F-990C-4FA2-B6E4-3B816D471830}" type="slidenum">
              <a:rPr lang="en-US" smtClean="0"/>
              <a:t>‹#›</a:t>
            </a:fld>
            <a:endParaRPr lang="en-US"/>
          </a:p>
        </p:txBody>
      </p:sp>
    </p:spTree>
    <p:extLst>
      <p:ext uri="{BB962C8B-B14F-4D97-AF65-F5344CB8AC3E}">
        <p14:creationId xmlns:p14="http://schemas.microsoft.com/office/powerpoint/2010/main" val="56010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日期版面配置區 2"/>
          <p:cNvSpPr>
            <a:spLocks noGrp="1"/>
          </p:cNvSpPr>
          <p:nvPr>
            <p:ph type="dt" sz="half" idx="10"/>
          </p:nvPr>
        </p:nvSpPr>
        <p:spPr/>
        <p:txBody>
          <a:bodyPr/>
          <a:lstStyle/>
          <a:p>
            <a:fld id="{0C8AE40F-4858-4F6B-B8D0-C24A69271E54}" type="datetimeFigureOut">
              <a:rPr lang="en-US" smtClean="0"/>
              <a:t>10/11/2021</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E6DD448F-990C-4FA2-B6E4-3B816D471830}" type="slidenum">
              <a:rPr lang="en-US" smtClean="0"/>
              <a:t>‹#›</a:t>
            </a:fld>
            <a:endParaRPr lang="en-US"/>
          </a:p>
        </p:txBody>
      </p:sp>
    </p:spTree>
    <p:extLst>
      <p:ext uri="{BB962C8B-B14F-4D97-AF65-F5344CB8AC3E}">
        <p14:creationId xmlns:p14="http://schemas.microsoft.com/office/powerpoint/2010/main" val="898958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C8AE40F-4858-4F6B-B8D0-C24A69271E54}" type="datetimeFigureOut">
              <a:rPr lang="en-US" smtClean="0"/>
              <a:t>10/11/2021</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E6DD448F-990C-4FA2-B6E4-3B816D471830}" type="slidenum">
              <a:rPr lang="en-US" smtClean="0"/>
              <a:t>‹#›</a:t>
            </a:fld>
            <a:endParaRPr lang="en-US"/>
          </a:p>
        </p:txBody>
      </p:sp>
    </p:spTree>
    <p:extLst>
      <p:ext uri="{BB962C8B-B14F-4D97-AF65-F5344CB8AC3E}">
        <p14:creationId xmlns:p14="http://schemas.microsoft.com/office/powerpoint/2010/main" val="3196807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C8AE40F-4858-4F6B-B8D0-C24A69271E54}" type="datetimeFigureOut">
              <a:rPr lang="en-US" smtClean="0"/>
              <a:t>10/11/2021</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E6DD448F-990C-4FA2-B6E4-3B816D471830}" type="slidenum">
              <a:rPr lang="en-US" smtClean="0"/>
              <a:t>‹#›</a:t>
            </a:fld>
            <a:endParaRPr lang="en-US"/>
          </a:p>
        </p:txBody>
      </p:sp>
    </p:spTree>
    <p:extLst>
      <p:ext uri="{BB962C8B-B14F-4D97-AF65-F5344CB8AC3E}">
        <p14:creationId xmlns:p14="http://schemas.microsoft.com/office/powerpoint/2010/main" val="902225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C8AE40F-4858-4F6B-B8D0-C24A69271E54}" type="datetimeFigureOut">
              <a:rPr lang="en-US" smtClean="0"/>
              <a:t>10/11/2021</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E6DD448F-990C-4FA2-B6E4-3B816D471830}" type="slidenum">
              <a:rPr lang="en-US" smtClean="0"/>
              <a:t>‹#›</a:t>
            </a:fld>
            <a:endParaRPr lang="en-US"/>
          </a:p>
        </p:txBody>
      </p:sp>
    </p:spTree>
    <p:extLst>
      <p:ext uri="{BB962C8B-B14F-4D97-AF65-F5344CB8AC3E}">
        <p14:creationId xmlns:p14="http://schemas.microsoft.com/office/powerpoint/2010/main" val="2332488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AE40F-4858-4F6B-B8D0-C24A69271E54}" type="datetimeFigureOut">
              <a:rPr lang="en-US" smtClean="0"/>
              <a:t>10/11/2021</a:t>
            </a:fld>
            <a:endParaRPr 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DD448F-990C-4FA2-B6E4-3B816D471830}" type="slidenum">
              <a:rPr lang="en-US" smtClean="0"/>
              <a:t>‹#›</a:t>
            </a:fld>
            <a:endParaRPr lang="en-US"/>
          </a:p>
        </p:txBody>
      </p:sp>
    </p:spTree>
    <p:extLst>
      <p:ext uri="{BB962C8B-B14F-4D97-AF65-F5344CB8AC3E}">
        <p14:creationId xmlns:p14="http://schemas.microsoft.com/office/powerpoint/2010/main" val="3913762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5"/>
          <p:cNvSpPr txBox="1">
            <a:spLocks noGrp="1"/>
          </p:cNvSpPr>
          <p:nvPr>
            <p:ph type="title"/>
          </p:nvPr>
        </p:nvSpPr>
        <p:spPr>
          <a:xfrm>
            <a:off x="341535" y="117000"/>
            <a:ext cx="7498082" cy="1143001"/>
          </a:xfrm>
          <a:prstGeom prst="rect">
            <a:avLst/>
          </a:prstGeom>
          <a:noFill/>
          <a:ln>
            <a:noFill/>
          </a:ln>
        </p:spPr>
        <p:txBody>
          <a:bodyPr spcFirstLastPara="1" vert="horz" wrap="square" lIns="45700" tIns="45700" rIns="45700" bIns="45700" rtlCol="0" anchor="ctr" anchorCtr="0">
            <a:normAutofit/>
          </a:bodyPr>
          <a:lstStyle/>
          <a:p>
            <a:pPr>
              <a:buSzPts val="4300"/>
            </a:pPr>
            <a:r>
              <a:rPr lang="en-US" sz="4300" dirty="0" smtClean="0">
                <a:solidFill>
                  <a:srgbClr val="572314"/>
                </a:solidFill>
                <a:latin typeface="Gill Sans"/>
                <a:ea typeface="Gill Sans"/>
                <a:cs typeface="Gill Sans"/>
                <a:sym typeface="Gill Sans"/>
              </a:rPr>
              <a:t>Homework 1</a:t>
            </a:r>
            <a:endParaRPr dirty="0"/>
          </a:p>
        </p:txBody>
      </p:sp>
      <p:sp>
        <p:nvSpPr>
          <p:cNvPr id="405" name="Google Shape;405;p25"/>
          <p:cNvSpPr txBox="1"/>
          <p:nvPr/>
        </p:nvSpPr>
        <p:spPr>
          <a:xfrm>
            <a:off x="341534" y="1278343"/>
            <a:ext cx="11728545" cy="4876801"/>
          </a:xfrm>
          <a:prstGeom prst="rect">
            <a:avLst/>
          </a:prstGeom>
          <a:noFill/>
          <a:ln>
            <a:noFill/>
          </a:ln>
        </p:spPr>
        <p:txBody>
          <a:bodyPr spcFirstLastPara="1" wrap="square" lIns="45700" tIns="45700" rIns="45700" bIns="45700" anchor="t" anchorCtr="0">
            <a:normAutofit/>
          </a:bodyPr>
          <a:lstStyle/>
          <a:p>
            <a:pPr marL="365759" indent="-283462">
              <a:buClr>
                <a:srgbClr val="000000"/>
              </a:buClr>
              <a:buSzPts val="2240"/>
              <a:buFont typeface="Arial"/>
              <a:buChar char="•"/>
            </a:pPr>
            <a:r>
              <a:rPr lang="en-US" sz="2800" dirty="0">
                <a:solidFill>
                  <a:srgbClr val="000000"/>
                </a:solidFill>
                <a:latin typeface="Gill Sans"/>
                <a:ea typeface="Gill Sans"/>
                <a:cs typeface="Gill Sans"/>
                <a:sym typeface="Gill Sans"/>
              </a:rPr>
              <a:t>greatest common divisor</a:t>
            </a:r>
            <a:endParaRPr dirty="0"/>
          </a:p>
          <a:p>
            <a:pPr marL="365759" indent="-283463">
              <a:spcBef>
                <a:spcPts val="600"/>
              </a:spcBef>
              <a:buClr>
                <a:srgbClr val="000000"/>
              </a:buClr>
              <a:buSzPts val="2080"/>
              <a:buFont typeface="Arial"/>
              <a:buChar char="•"/>
            </a:pPr>
            <a:r>
              <a:rPr lang="en-US" sz="2600" dirty="0">
                <a:solidFill>
                  <a:srgbClr val="000000"/>
                </a:solidFill>
                <a:latin typeface="Gill Sans"/>
                <a:ea typeface="Gill Sans"/>
                <a:cs typeface="Gill Sans"/>
                <a:sym typeface="Gill Sans"/>
              </a:rPr>
              <a:t>Please enter </a:t>
            </a:r>
            <a:r>
              <a:rPr lang="en-US" sz="2600" dirty="0" smtClean="0">
                <a:solidFill>
                  <a:srgbClr val="000000"/>
                </a:solidFill>
                <a:latin typeface="Gill Sans"/>
                <a:ea typeface="Gill Sans"/>
                <a:cs typeface="Gill Sans"/>
                <a:sym typeface="Gill Sans"/>
              </a:rPr>
              <a:t>two positive </a:t>
            </a:r>
            <a:r>
              <a:rPr lang="en-US" sz="2600" dirty="0">
                <a:solidFill>
                  <a:srgbClr val="000000"/>
                </a:solidFill>
                <a:latin typeface="Gill Sans"/>
                <a:ea typeface="Gill Sans"/>
                <a:cs typeface="Gill Sans"/>
                <a:sym typeface="Gill Sans"/>
              </a:rPr>
              <a:t>integers, use the while loop to design a program, and find the greatest common </a:t>
            </a:r>
            <a:r>
              <a:rPr lang="en-US" sz="2400" dirty="0">
                <a:solidFill>
                  <a:srgbClr val="000000"/>
                </a:solidFill>
                <a:latin typeface="Gill Sans"/>
                <a:ea typeface="Gill Sans"/>
                <a:cs typeface="Gill Sans"/>
                <a:sym typeface="Gill Sans"/>
              </a:rPr>
              <a:t>divisor</a:t>
            </a:r>
            <a:endParaRPr sz="2800" dirty="0">
              <a:solidFill>
                <a:srgbClr val="000000"/>
              </a:solidFill>
              <a:latin typeface="Gill Sans"/>
              <a:ea typeface="Gill Sans"/>
              <a:cs typeface="Gill Sans"/>
              <a:sym typeface="Gill Sans"/>
            </a:endParaRPr>
          </a:p>
          <a:p>
            <a:pPr marL="365759" indent="-141223">
              <a:spcBef>
                <a:spcPts val="600"/>
              </a:spcBef>
              <a:buClr>
                <a:srgbClr val="000000"/>
              </a:buClr>
              <a:buSzPts val="2240"/>
            </a:pPr>
            <a:endParaRPr sz="2800" dirty="0">
              <a:solidFill>
                <a:srgbClr val="000000"/>
              </a:solidFill>
              <a:latin typeface="Gill Sans"/>
              <a:ea typeface="Gill Sans"/>
              <a:cs typeface="Gill Sans"/>
              <a:sym typeface="Gill Sans"/>
            </a:endParaRPr>
          </a:p>
          <a:p>
            <a:pPr marL="365759" indent="-141223">
              <a:spcBef>
                <a:spcPts val="600"/>
              </a:spcBef>
              <a:buClr>
                <a:srgbClr val="000000"/>
              </a:buClr>
              <a:buSzPts val="2240"/>
            </a:pPr>
            <a:endParaRPr sz="2800" dirty="0">
              <a:solidFill>
                <a:srgbClr val="000000"/>
              </a:solidFill>
              <a:latin typeface="Gill Sans"/>
              <a:ea typeface="Gill Sans"/>
              <a:cs typeface="Gill Sans"/>
              <a:sym typeface="Gill Sans"/>
            </a:endParaRPr>
          </a:p>
        </p:txBody>
      </p:sp>
      <p:pic>
        <p:nvPicPr>
          <p:cNvPr id="406" name="Google Shape;406;p25" descr="Picture 5"/>
          <p:cNvPicPr preferRelativeResize="0"/>
          <p:nvPr/>
        </p:nvPicPr>
        <p:blipFill rotWithShape="1">
          <a:blip r:embed="rId3">
            <a:alphaModFix/>
          </a:blip>
          <a:srcRect/>
          <a:stretch/>
        </p:blipFill>
        <p:spPr>
          <a:xfrm>
            <a:off x="3381750" y="3593095"/>
            <a:ext cx="3959340" cy="1637161"/>
          </a:xfrm>
          <a:prstGeom prst="rect">
            <a:avLst/>
          </a:prstGeom>
          <a:noFill/>
          <a:ln>
            <a:noFill/>
          </a:ln>
        </p:spPr>
      </p:pic>
    </p:spTree>
    <p:extLst>
      <p:ext uri="{BB962C8B-B14F-4D97-AF65-F5344CB8AC3E}">
        <p14:creationId xmlns:p14="http://schemas.microsoft.com/office/powerpoint/2010/main" val="298164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2" name="Google Shape;412;p26"/>
          <p:cNvSpPr txBox="1"/>
          <p:nvPr/>
        </p:nvSpPr>
        <p:spPr>
          <a:xfrm>
            <a:off x="341535" y="1260001"/>
            <a:ext cx="11718920" cy="4876801"/>
          </a:xfrm>
          <a:prstGeom prst="rect">
            <a:avLst/>
          </a:prstGeom>
          <a:noFill/>
          <a:ln>
            <a:noFill/>
          </a:ln>
        </p:spPr>
        <p:txBody>
          <a:bodyPr spcFirstLastPara="1" wrap="square" lIns="45700" tIns="45700" rIns="45700" bIns="45700" anchor="t" anchorCtr="0">
            <a:normAutofit/>
          </a:bodyPr>
          <a:lstStyle/>
          <a:p>
            <a:pPr marL="365759" indent="-283463">
              <a:buClr>
                <a:srgbClr val="000000"/>
              </a:buClr>
              <a:buSzPts val="1920"/>
              <a:buFont typeface="Arial"/>
              <a:buChar char="•"/>
            </a:pPr>
            <a:r>
              <a:rPr lang="en-US" sz="2400">
                <a:solidFill>
                  <a:srgbClr val="000000"/>
                </a:solidFill>
                <a:latin typeface="Gill Sans"/>
                <a:ea typeface="Gill Sans"/>
                <a:cs typeface="Gill Sans"/>
                <a:sym typeface="Gill Sans"/>
              </a:rPr>
              <a:t>perfect number</a:t>
            </a:r>
            <a:endParaRPr/>
          </a:p>
          <a:p>
            <a:pPr marL="365759" indent="-283463">
              <a:spcBef>
                <a:spcPts val="600"/>
              </a:spcBef>
              <a:buClr>
                <a:srgbClr val="000000"/>
              </a:buClr>
              <a:buSzPts val="1920"/>
              <a:buFont typeface="Arial"/>
              <a:buChar char="•"/>
            </a:pPr>
            <a:r>
              <a:rPr lang="en-US" sz="2400">
                <a:solidFill>
                  <a:srgbClr val="000000"/>
                </a:solidFill>
                <a:latin typeface="Gill Sans"/>
                <a:ea typeface="Gill Sans"/>
                <a:cs typeface="Gill Sans"/>
                <a:sym typeface="Gill Sans"/>
              </a:rPr>
              <a:t>If a number is exactly equal to the sum of its divisors (not including itself), then this number is called a perfect number。</a:t>
            </a:r>
            <a:endParaRPr/>
          </a:p>
          <a:p>
            <a:pPr marL="365759" indent="-283463">
              <a:spcBef>
                <a:spcPts val="600"/>
              </a:spcBef>
              <a:buClr>
                <a:srgbClr val="000000"/>
              </a:buClr>
              <a:buSzPts val="1920"/>
              <a:buFont typeface="Arial"/>
              <a:buChar char="•"/>
            </a:pPr>
            <a:r>
              <a:rPr lang="en-US" sz="2400">
                <a:solidFill>
                  <a:srgbClr val="000000"/>
                </a:solidFill>
                <a:latin typeface="Gill Sans"/>
                <a:ea typeface="Gill Sans"/>
                <a:cs typeface="Gill Sans"/>
                <a:sym typeface="Gill Sans"/>
              </a:rPr>
              <a:t>For example : 6 = 1 + 2 + 3。 Try to design a program, the user enters any integer, and the output is all perfect numbers less than this integer (including this integer). </a:t>
            </a:r>
            <a:endParaRPr/>
          </a:p>
          <a:p>
            <a:pPr marL="365759" indent="-161543">
              <a:spcBef>
                <a:spcPts val="600"/>
              </a:spcBef>
              <a:buClr>
                <a:srgbClr val="000000"/>
              </a:buClr>
              <a:buSzPts val="1920"/>
            </a:pPr>
            <a:endParaRPr sz="2400">
              <a:solidFill>
                <a:srgbClr val="000000"/>
              </a:solidFill>
              <a:latin typeface="Gill Sans"/>
              <a:ea typeface="Gill Sans"/>
              <a:cs typeface="Gill Sans"/>
              <a:sym typeface="Gill Sans"/>
            </a:endParaRPr>
          </a:p>
        </p:txBody>
      </p:sp>
      <p:pic>
        <p:nvPicPr>
          <p:cNvPr id="413" name="Google Shape;413;p26" descr="圖片 4"/>
          <p:cNvPicPr preferRelativeResize="0"/>
          <p:nvPr/>
        </p:nvPicPr>
        <p:blipFill rotWithShape="1">
          <a:blip r:embed="rId3">
            <a:alphaModFix/>
          </a:blip>
          <a:srcRect l="12988" t="22700" r="75987" b="59800"/>
          <a:stretch/>
        </p:blipFill>
        <p:spPr>
          <a:xfrm>
            <a:off x="3002404" y="3693672"/>
            <a:ext cx="2736305" cy="2443130"/>
          </a:xfrm>
          <a:prstGeom prst="rect">
            <a:avLst/>
          </a:prstGeom>
          <a:noFill/>
          <a:ln>
            <a:noFill/>
          </a:ln>
        </p:spPr>
      </p:pic>
      <p:sp>
        <p:nvSpPr>
          <p:cNvPr id="5" name="Google Shape;404;p25"/>
          <p:cNvSpPr txBox="1">
            <a:spLocks/>
          </p:cNvSpPr>
          <p:nvPr/>
        </p:nvSpPr>
        <p:spPr>
          <a:xfrm>
            <a:off x="341535" y="117000"/>
            <a:ext cx="7498082" cy="1143001"/>
          </a:xfrm>
          <a:prstGeom prst="rect">
            <a:avLst/>
          </a:prstGeom>
          <a:noFill/>
          <a:ln>
            <a:noFill/>
          </a:ln>
        </p:spPr>
        <p:txBody>
          <a:bodyPr spcFirstLastPara="1" vert="horz" wrap="square" lIns="45700" tIns="45700" rIns="45700" bIns="45700" rtlCol="0" anchor="ctr" anchorCtr="0">
            <a:normAutofit/>
          </a:bodyPr>
          <a:lstStyle>
            <a:lvl1pPr lvl="0" algn="l" defTabSz="914400" rtl="0" eaLnBrk="1" latinLnBrk="0" hangingPunct="1">
              <a:lnSpc>
                <a:spcPct val="100000"/>
              </a:lnSpc>
              <a:spcBef>
                <a:spcPts val="0"/>
              </a:spcBef>
              <a:spcAft>
                <a:spcPts val="0"/>
              </a:spcAft>
              <a:buClr>
                <a:srgbClr val="572314"/>
              </a:buClr>
              <a:buSzPts val="1800"/>
              <a:buNone/>
              <a:defRPr sz="4400" kern="1200">
                <a:solidFill>
                  <a:schemeClr val="tx1"/>
                </a:solidFill>
                <a:latin typeface="+mj-lt"/>
                <a:ea typeface="+mj-ea"/>
                <a:cs typeface="+mj-cs"/>
              </a:defRPr>
            </a:lvl1pPr>
            <a:lvl2pPr lvl="1" algn="l">
              <a:lnSpc>
                <a:spcPct val="100000"/>
              </a:lnSpc>
              <a:spcBef>
                <a:spcPts val="0"/>
              </a:spcBef>
              <a:spcAft>
                <a:spcPts val="0"/>
              </a:spcAft>
              <a:buClr>
                <a:srgbClr val="572314"/>
              </a:buClr>
              <a:buSzPts val="1800"/>
              <a:buNone/>
              <a:defRPr/>
            </a:lvl2pPr>
            <a:lvl3pPr lvl="2" algn="l">
              <a:lnSpc>
                <a:spcPct val="100000"/>
              </a:lnSpc>
              <a:spcBef>
                <a:spcPts val="0"/>
              </a:spcBef>
              <a:spcAft>
                <a:spcPts val="0"/>
              </a:spcAft>
              <a:buClr>
                <a:srgbClr val="572314"/>
              </a:buClr>
              <a:buSzPts val="1800"/>
              <a:buNone/>
              <a:defRPr/>
            </a:lvl3pPr>
            <a:lvl4pPr lvl="3" algn="l">
              <a:lnSpc>
                <a:spcPct val="100000"/>
              </a:lnSpc>
              <a:spcBef>
                <a:spcPts val="0"/>
              </a:spcBef>
              <a:spcAft>
                <a:spcPts val="0"/>
              </a:spcAft>
              <a:buClr>
                <a:srgbClr val="572314"/>
              </a:buClr>
              <a:buSzPts val="1800"/>
              <a:buNone/>
              <a:defRPr/>
            </a:lvl4pPr>
            <a:lvl5pPr lvl="4" algn="l">
              <a:lnSpc>
                <a:spcPct val="100000"/>
              </a:lnSpc>
              <a:spcBef>
                <a:spcPts val="0"/>
              </a:spcBef>
              <a:spcAft>
                <a:spcPts val="0"/>
              </a:spcAft>
              <a:buClr>
                <a:srgbClr val="572314"/>
              </a:buClr>
              <a:buSzPts val="1800"/>
              <a:buNone/>
              <a:defRPr/>
            </a:lvl5pPr>
            <a:lvl6pPr lvl="5" algn="l">
              <a:lnSpc>
                <a:spcPct val="100000"/>
              </a:lnSpc>
              <a:spcBef>
                <a:spcPts val="0"/>
              </a:spcBef>
              <a:spcAft>
                <a:spcPts val="0"/>
              </a:spcAft>
              <a:buClr>
                <a:srgbClr val="572314"/>
              </a:buClr>
              <a:buSzPts val="1800"/>
              <a:buNone/>
              <a:defRPr/>
            </a:lvl6pPr>
            <a:lvl7pPr lvl="6" algn="l">
              <a:lnSpc>
                <a:spcPct val="100000"/>
              </a:lnSpc>
              <a:spcBef>
                <a:spcPts val="0"/>
              </a:spcBef>
              <a:spcAft>
                <a:spcPts val="0"/>
              </a:spcAft>
              <a:buClr>
                <a:srgbClr val="572314"/>
              </a:buClr>
              <a:buSzPts val="1800"/>
              <a:buNone/>
              <a:defRPr/>
            </a:lvl7pPr>
            <a:lvl8pPr lvl="7" algn="l">
              <a:lnSpc>
                <a:spcPct val="100000"/>
              </a:lnSpc>
              <a:spcBef>
                <a:spcPts val="0"/>
              </a:spcBef>
              <a:spcAft>
                <a:spcPts val="0"/>
              </a:spcAft>
              <a:buClr>
                <a:srgbClr val="572314"/>
              </a:buClr>
              <a:buSzPts val="1800"/>
              <a:buNone/>
              <a:defRPr/>
            </a:lvl8pPr>
            <a:lvl9pPr lvl="8" algn="l">
              <a:lnSpc>
                <a:spcPct val="100000"/>
              </a:lnSpc>
              <a:spcBef>
                <a:spcPts val="0"/>
              </a:spcBef>
              <a:spcAft>
                <a:spcPts val="0"/>
              </a:spcAft>
              <a:buClr>
                <a:srgbClr val="572314"/>
              </a:buClr>
              <a:buSzPts val="1800"/>
              <a:buNone/>
              <a:defRPr/>
            </a:lvl9pPr>
          </a:lstStyle>
          <a:p>
            <a:pPr>
              <a:buSzPts val="4300"/>
            </a:pPr>
            <a:r>
              <a:rPr lang="en-US" sz="4300" dirty="0" smtClean="0">
                <a:solidFill>
                  <a:srgbClr val="572314"/>
                </a:solidFill>
                <a:latin typeface="Gill Sans"/>
                <a:ea typeface="Gill Sans"/>
                <a:cs typeface="Gill Sans"/>
                <a:sym typeface="Gill Sans"/>
              </a:rPr>
              <a:t>Homework 2</a:t>
            </a:r>
            <a:endParaRPr lang="en-US" dirty="0"/>
          </a:p>
        </p:txBody>
      </p:sp>
    </p:spTree>
    <p:extLst>
      <p:ext uri="{BB962C8B-B14F-4D97-AF65-F5344CB8AC3E}">
        <p14:creationId xmlns:p14="http://schemas.microsoft.com/office/powerpoint/2010/main" val="28899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27"/>
          <p:cNvSpPr txBox="1"/>
          <p:nvPr/>
        </p:nvSpPr>
        <p:spPr>
          <a:xfrm>
            <a:off x="341535" y="1134863"/>
            <a:ext cx="11661168" cy="4876801"/>
          </a:xfrm>
          <a:prstGeom prst="rect">
            <a:avLst/>
          </a:prstGeom>
          <a:noFill/>
          <a:ln>
            <a:noFill/>
          </a:ln>
        </p:spPr>
        <p:txBody>
          <a:bodyPr spcFirstLastPara="1" wrap="square" lIns="45700" tIns="45700" rIns="45700" bIns="45700" anchor="t" anchorCtr="0">
            <a:normAutofit/>
          </a:bodyPr>
          <a:lstStyle/>
          <a:p>
            <a:pPr marL="325526" indent="-252282">
              <a:buClr>
                <a:srgbClr val="000000"/>
              </a:buClr>
              <a:buSzPts val="1709"/>
              <a:buFont typeface="Arial"/>
              <a:buChar char="•"/>
            </a:pPr>
            <a:r>
              <a:rPr lang="en-US" sz="2136" b="1" dirty="0">
                <a:solidFill>
                  <a:srgbClr val="000000"/>
                </a:solidFill>
                <a:latin typeface="Gill Sans"/>
                <a:ea typeface="Gill Sans"/>
                <a:cs typeface="Gill Sans"/>
                <a:sym typeface="Gill Sans"/>
              </a:rPr>
              <a:t>Guess the number game</a:t>
            </a:r>
            <a:endParaRPr sz="2492" dirty="0">
              <a:solidFill>
                <a:srgbClr val="000000"/>
              </a:solidFill>
              <a:latin typeface="Gill Sans"/>
              <a:ea typeface="Gill Sans"/>
              <a:cs typeface="Gill Sans"/>
              <a:sym typeface="Gill Sans"/>
            </a:endParaRPr>
          </a:p>
          <a:p>
            <a:pPr marL="325526" indent="-252282">
              <a:spcBef>
                <a:spcPts val="500"/>
              </a:spcBef>
              <a:buClr>
                <a:srgbClr val="000000"/>
              </a:buClr>
              <a:buSzPts val="1709"/>
              <a:buFont typeface="Arial"/>
              <a:buChar char="•"/>
            </a:pPr>
            <a:r>
              <a:rPr lang="en-US" sz="2136" dirty="0">
                <a:solidFill>
                  <a:srgbClr val="000000"/>
                </a:solidFill>
                <a:latin typeface="Gill Sans"/>
                <a:ea typeface="Gill Sans"/>
                <a:cs typeface="Gill Sans"/>
                <a:sym typeface="Gill Sans"/>
              </a:rPr>
              <a:t>Use the random number generator to generate an integer between [1,100], allowing the user to guess the generated random number, and prompt whether it is "too large" or "too small" according to the user's guessed value, and the range will be changed accordingly.</a:t>
            </a:r>
            <a:endParaRPr sz="2492" dirty="0">
              <a:solidFill>
                <a:srgbClr val="000000"/>
              </a:solidFill>
              <a:latin typeface="Gill Sans"/>
              <a:ea typeface="Gill Sans"/>
              <a:cs typeface="Gill Sans"/>
              <a:sym typeface="Gill Sans"/>
            </a:endParaRPr>
          </a:p>
          <a:p>
            <a:pPr marL="325526" indent="-252282">
              <a:spcBef>
                <a:spcPts val="500"/>
              </a:spcBef>
              <a:buClr>
                <a:srgbClr val="000000"/>
              </a:buClr>
              <a:buSzPts val="1709"/>
              <a:buFont typeface="Arial"/>
              <a:buChar char="•"/>
            </a:pPr>
            <a:r>
              <a:rPr lang="en-US" sz="2136" dirty="0">
                <a:solidFill>
                  <a:srgbClr val="000000"/>
                </a:solidFill>
                <a:latin typeface="Gill Sans"/>
                <a:ea typeface="Gill Sans"/>
                <a:cs typeface="Gill Sans"/>
                <a:sym typeface="Gill Sans"/>
              </a:rPr>
              <a:t>If the guessed value is out of range, it will prompt ”</a:t>
            </a:r>
            <a:r>
              <a:rPr lang="en-US" sz="2136" dirty="0" err="1">
                <a:solidFill>
                  <a:srgbClr val="000000"/>
                </a:solidFill>
                <a:latin typeface="Gill Sans"/>
                <a:ea typeface="Gill Sans"/>
                <a:cs typeface="Gill Sans"/>
                <a:sym typeface="Gill Sans"/>
              </a:rPr>
              <a:t>超出範圍</a:t>
            </a:r>
            <a:r>
              <a:rPr lang="en-US" sz="2136" dirty="0">
                <a:solidFill>
                  <a:srgbClr val="000000"/>
                </a:solidFill>
                <a:latin typeface="Gill Sans"/>
                <a:ea typeface="Gill Sans"/>
                <a:cs typeface="Gill Sans"/>
                <a:sym typeface="Gill Sans"/>
              </a:rPr>
              <a:t>”</a:t>
            </a:r>
            <a:endParaRPr sz="2492" dirty="0">
              <a:solidFill>
                <a:srgbClr val="000000"/>
              </a:solidFill>
              <a:latin typeface="Gill Sans"/>
              <a:ea typeface="Gill Sans"/>
              <a:cs typeface="Gill Sans"/>
              <a:sym typeface="Gill Sans"/>
            </a:endParaRPr>
          </a:p>
          <a:p>
            <a:pPr marL="325526" indent="-252282">
              <a:spcBef>
                <a:spcPts val="500"/>
              </a:spcBef>
              <a:buClr>
                <a:srgbClr val="000000"/>
              </a:buClr>
              <a:buSzPts val="1709"/>
              <a:buFont typeface="Arial"/>
              <a:buChar char="•"/>
            </a:pPr>
            <a:r>
              <a:rPr lang="en-US" sz="2136" dirty="0">
                <a:solidFill>
                  <a:srgbClr val="000000"/>
                </a:solidFill>
                <a:latin typeface="Gill Sans"/>
                <a:ea typeface="Gill Sans"/>
                <a:cs typeface="Gill Sans"/>
                <a:sym typeface="Gill Sans"/>
              </a:rPr>
              <a:t>prompt : while(1) , </a:t>
            </a:r>
            <a:r>
              <a:rPr lang="en-US" sz="2136" dirty="0" smtClean="0">
                <a:solidFill>
                  <a:srgbClr val="000000"/>
                </a:solidFill>
                <a:latin typeface="Gill Sans"/>
                <a:ea typeface="Gill Sans"/>
                <a:cs typeface="Gill Sans"/>
                <a:sym typeface="Gill Sans"/>
              </a:rPr>
              <a:t>continue </a:t>
            </a:r>
            <a:r>
              <a:rPr lang="en-US" sz="2136" dirty="0">
                <a:solidFill>
                  <a:srgbClr val="000000"/>
                </a:solidFill>
                <a:latin typeface="Gill Sans"/>
                <a:ea typeface="Gill Sans"/>
                <a:cs typeface="Gill Sans"/>
                <a:sym typeface="Gill Sans"/>
              </a:rPr>
              <a:t>, break</a:t>
            </a:r>
            <a:endParaRPr sz="2492" dirty="0">
              <a:solidFill>
                <a:srgbClr val="000000"/>
              </a:solidFill>
              <a:latin typeface="Gill Sans"/>
              <a:ea typeface="Gill Sans"/>
              <a:cs typeface="Gill Sans"/>
              <a:sym typeface="Gill Sans"/>
            </a:endParaRPr>
          </a:p>
          <a:p>
            <a:pPr marL="325526" indent="-125688">
              <a:spcBef>
                <a:spcPts val="500"/>
              </a:spcBef>
              <a:buClr>
                <a:srgbClr val="000000"/>
              </a:buClr>
              <a:buSzPts val="1994"/>
            </a:pPr>
            <a:endParaRPr sz="2492" dirty="0">
              <a:solidFill>
                <a:srgbClr val="000000"/>
              </a:solidFill>
              <a:latin typeface="Gill Sans"/>
              <a:ea typeface="Gill Sans"/>
              <a:cs typeface="Gill Sans"/>
              <a:sym typeface="Gill Sans"/>
            </a:endParaRPr>
          </a:p>
        </p:txBody>
      </p:sp>
      <p:pic>
        <p:nvPicPr>
          <p:cNvPr id="420" name="Google Shape;420;p27" descr="圖片 5"/>
          <p:cNvPicPr preferRelativeResize="0"/>
          <p:nvPr/>
        </p:nvPicPr>
        <p:blipFill rotWithShape="1">
          <a:blip r:embed="rId3">
            <a:alphaModFix/>
          </a:blip>
          <a:srcRect l="39763" t="22001" r="47636" b="55599"/>
          <a:stretch/>
        </p:blipFill>
        <p:spPr>
          <a:xfrm>
            <a:off x="5131346" y="3096235"/>
            <a:ext cx="3935651" cy="3636637"/>
          </a:xfrm>
          <a:prstGeom prst="rect">
            <a:avLst/>
          </a:prstGeom>
          <a:noFill/>
          <a:ln>
            <a:noFill/>
          </a:ln>
        </p:spPr>
      </p:pic>
      <p:sp>
        <p:nvSpPr>
          <p:cNvPr id="5" name="Google Shape;404;p25"/>
          <p:cNvSpPr txBox="1">
            <a:spLocks/>
          </p:cNvSpPr>
          <p:nvPr/>
        </p:nvSpPr>
        <p:spPr>
          <a:xfrm>
            <a:off x="341535" y="117000"/>
            <a:ext cx="3341003" cy="1143001"/>
          </a:xfrm>
          <a:prstGeom prst="rect">
            <a:avLst/>
          </a:prstGeom>
          <a:noFill/>
          <a:ln>
            <a:noFill/>
          </a:ln>
        </p:spPr>
        <p:txBody>
          <a:bodyPr spcFirstLastPara="1" vert="horz" wrap="square" lIns="45700" tIns="45700" rIns="45700" bIns="45700" rtlCol="0" anchor="ctr" anchorCtr="0">
            <a:normAutofit/>
          </a:bodyPr>
          <a:lstStyle>
            <a:lvl1pPr lvl="0" algn="l" defTabSz="914400" rtl="0" eaLnBrk="1" latinLnBrk="0" hangingPunct="1">
              <a:lnSpc>
                <a:spcPct val="100000"/>
              </a:lnSpc>
              <a:spcBef>
                <a:spcPts val="0"/>
              </a:spcBef>
              <a:spcAft>
                <a:spcPts val="0"/>
              </a:spcAft>
              <a:buClr>
                <a:srgbClr val="572314"/>
              </a:buClr>
              <a:buSzPts val="1800"/>
              <a:buNone/>
              <a:defRPr sz="4400" kern="1200">
                <a:solidFill>
                  <a:schemeClr val="tx1"/>
                </a:solidFill>
                <a:latin typeface="+mj-lt"/>
                <a:ea typeface="+mj-ea"/>
                <a:cs typeface="+mj-cs"/>
              </a:defRPr>
            </a:lvl1pPr>
            <a:lvl2pPr lvl="1" algn="l">
              <a:lnSpc>
                <a:spcPct val="100000"/>
              </a:lnSpc>
              <a:spcBef>
                <a:spcPts val="0"/>
              </a:spcBef>
              <a:spcAft>
                <a:spcPts val="0"/>
              </a:spcAft>
              <a:buClr>
                <a:srgbClr val="572314"/>
              </a:buClr>
              <a:buSzPts val="1800"/>
              <a:buNone/>
              <a:defRPr/>
            </a:lvl2pPr>
            <a:lvl3pPr lvl="2" algn="l">
              <a:lnSpc>
                <a:spcPct val="100000"/>
              </a:lnSpc>
              <a:spcBef>
                <a:spcPts val="0"/>
              </a:spcBef>
              <a:spcAft>
                <a:spcPts val="0"/>
              </a:spcAft>
              <a:buClr>
                <a:srgbClr val="572314"/>
              </a:buClr>
              <a:buSzPts val="1800"/>
              <a:buNone/>
              <a:defRPr/>
            </a:lvl3pPr>
            <a:lvl4pPr lvl="3" algn="l">
              <a:lnSpc>
                <a:spcPct val="100000"/>
              </a:lnSpc>
              <a:spcBef>
                <a:spcPts val="0"/>
              </a:spcBef>
              <a:spcAft>
                <a:spcPts val="0"/>
              </a:spcAft>
              <a:buClr>
                <a:srgbClr val="572314"/>
              </a:buClr>
              <a:buSzPts val="1800"/>
              <a:buNone/>
              <a:defRPr/>
            </a:lvl4pPr>
            <a:lvl5pPr lvl="4" algn="l">
              <a:lnSpc>
                <a:spcPct val="100000"/>
              </a:lnSpc>
              <a:spcBef>
                <a:spcPts val="0"/>
              </a:spcBef>
              <a:spcAft>
                <a:spcPts val="0"/>
              </a:spcAft>
              <a:buClr>
                <a:srgbClr val="572314"/>
              </a:buClr>
              <a:buSzPts val="1800"/>
              <a:buNone/>
              <a:defRPr/>
            </a:lvl5pPr>
            <a:lvl6pPr lvl="5" algn="l">
              <a:lnSpc>
                <a:spcPct val="100000"/>
              </a:lnSpc>
              <a:spcBef>
                <a:spcPts val="0"/>
              </a:spcBef>
              <a:spcAft>
                <a:spcPts val="0"/>
              </a:spcAft>
              <a:buClr>
                <a:srgbClr val="572314"/>
              </a:buClr>
              <a:buSzPts val="1800"/>
              <a:buNone/>
              <a:defRPr/>
            </a:lvl6pPr>
            <a:lvl7pPr lvl="6" algn="l">
              <a:lnSpc>
                <a:spcPct val="100000"/>
              </a:lnSpc>
              <a:spcBef>
                <a:spcPts val="0"/>
              </a:spcBef>
              <a:spcAft>
                <a:spcPts val="0"/>
              </a:spcAft>
              <a:buClr>
                <a:srgbClr val="572314"/>
              </a:buClr>
              <a:buSzPts val="1800"/>
              <a:buNone/>
              <a:defRPr/>
            </a:lvl7pPr>
            <a:lvl8pPr lvl="7" algn="l">
              <a:lnSpc>
                <a:spcPct val="100000"/>
              </a:lnSpc>
              <a:spcBef>
                <a:spcPts val="0"/>
              </a:spcBef>
              <a:spcAft>
                <a:spcPts val="0"/>
              </a:spcAft>
              <a:buClr>
                <a:srgbClr val="572314"/>
              </a:buClr>
              <a:buSzPts val="1800"/>
              <a:buNone/>
              <a:defRPr/>
            </a:lvl8pPr>
            <a:lvl9pPr lvl="8" algn="l">
              <a:lnSpc>
                <a:spcPct val="100000"/>
              </a:lnSpc>
              <a:spcBef>
                <a:spcPts val="0"/>
              </a:spcBef>
              <a:spcAft>
                <a:spcPts val="0"/>
              </a:spcAft>
              <a:buClr>
                <a:srgbClr val="572314"/>
              </a:buClr>
              <a:buSzPts val="1800"/>
              <a:buNone/>
              <a:defRPr/>
            </a:lvl9pPr>
          </a:lstStyle>
          <a:p>
            <a:pPr>
              <a:buSzPts val="4300"/>
            </a:pPr>
            <a:r>
              <a:rPr lang="en-US" sz="4300" dirty="0" smtClean="0">
                <a:solidFill>
                  <a:srgbClr val="572314"/>
                </a:solidFill>
                <a:latin typeface="Gill Sans"/>
                <a:ea typeface="Gill Sans"/>
                <a:cs typeface="Gill Sans"/>
                <a:sym typeface="Gill Sans"/>
              </a:rPr>
              <a:t>Homework 3</a:t>
            </a:r>
            <a:endParaRPr lang="en-US" dirty="0"/>
          </a:p>
        </p:txBody>
      </p:sp>
      <p:sp>
        <p:nvSpPr>
          <p:cNvPr id="3" name="文字方塊 2"/>
          <p:cNvSpPr txBox="1"/>
          <p:nvPr/>
        </p:nvSpPr>
        <p:spPr>
          <a:xfrm>
            <a:off x="5801705" y="3647975"/>
            <a:ext cx="1302280" cy="369332"/>
          </a:xfrm>
          <a:prstGeom prst="rect">
            <a:avLst/>
          </a:prstGeom>
          <a:noFill/>
        </p:spPr>
        <p:txBody>
          <a:bodyPr wrap="none" rtlCol="0">
            <a:spAutoFit/>
          </a:bodyPr>
          <a:lstStyle/>
          <a:p>
            <a:r>
              <a:rPr lang="en-US" dirty="0" smtClean="0">
                <a:solidFill>
                  <a:schemeClr val="bg1"/>
                </a:solidFill>
              </a:rPr>
              <a:t>-&gt; Too small</a:t>
            </a:r>
            <a:endParaRPr lang="en-US" dirty="0">
              <a:solidFill>
                <a:schemeClr val="bg1"/>
              </a:solidFill>
            </a:endParaRPr>
          </a:p>
        </p:txBody>
      </p:sp>
      <p:sp>
        <p:nvSpPr>
          <p:cNvPr id="8" name="文字方塊 7"/>
          <p:cNvSpPr txBox="1"/>
          <p:nvPr/>
        </p:nvSpPr>
        <p:spPr>
          <a:xfrm>
            <a:off x="5801705" y="4193245"/>
            <a:ext cx="1274773" cy="369332"/>
          </a:xfrm>
          <a:prstGeom prst="rect">
            <a:avLst/>
          </a:prstGeom>
          <a:noFill/>
        </p:spPr>
        <p:txBody>
          <a:bodyPr wrap="none" rtlCol="0">
            <a:spAutoFit/>
          </a:bodyPr>
          <a:lstStyle/>
          <a:p>
            <a:r>
              <a:rPr lang="en-US" dirty="0" smtClean="0">
                <a:solidFill>
                  <a:schemeClr val="bg1"/>
                </a:solidFill>
              </a:rPr>
              <a:t>-&gt; Too large</a:t>
            </a:r>
            <a:endParaRPr lang="en-US" dirty="0">
              <a:solidFill>
                <a:schemeClr val="bg1"/>
              </a:solidFill>
            </a:endParaRPr>
          </a:p>
        </p:txBody>
      </p:sp>
      <p:sp>
        <p:nvSpPr>
          <p:cNvPr id="9" name="文字方塊 8"/>
          <p:cNvSpPr txBox="1"/>
          <p:nvPr/>
        </p:nvSpPr>
        <p:spPr>
          <a:xfrm>
            <a:off x="6439091" y="4729887"/>
            <a:ext cx="1572610" cy="369332"/>
          </a:xfrm>
          <a:prstGeom prst="rect">
            <a:avLst/>
          </a:prstGeom>
          <a:noFill/>
        </p:spPr>
        <p:txBody>
          <a:bodyPr wrap="none" rtlCol="0">
            <a:spAutoFit/>
          </a:bodyPr>
          <a:lstStyle/>
          <a:p>
            <a:r>
              <a:rPr lang="en-US" dirty="0" smtClean="0">
                <a:solidFill>
                  <a:schemeClr val="bg1"/>
                </a:solidFill>
              </a:rPr>
              <a:t>-&gt; out of range</a:t>
            </a:r>
            <a:endParaRPr lang="en-US" dirty="0">
              <a:solidFill>
                <a:schemeClr val="bg1"/>
              </a:solidFill>
            </a:endParaRPr>
          </a:p>
        </p:txBody>
      </p:sp>
      <p:sp>
        <p:nvSpPr>
          <p:cNvPr id="10" name="文字方塊 9"/>
          <p:cNvSpPr txBox="1"/>
          <p:nvPr/>
        </p:nvSpPr>
        <p:spPr>
          <a:xfrm>
            <a:off x="6439091" y="5266529"/>
            <a:ext cx="1572610" cy="369332"/>
          </a:xfrm>
          <a:prstGeom prst="rect">
            <a:avLst/>
          </a:prstGeom>
          <a:noFill/>
        </p:spPr>
        <p:txBody>
          <a:bodyPr wrap="none" rtlCol="0">
            <a:spAutoFit/>
          </a:bodyPr>
          <a:lstStyle/>
          <a:p>
            <a:r>
              <a:rPr lang="en-US" dirty="0" smtClean="0">
                <a:solidFill>
                  <a:schemeClr val="bg1"/>
                </a:solidFill>
              </a:rPr>
              <a:t>-&gt; out of range</a:t>
            </a:r>
            <a:endParaRPr lang="en-US" dirty="0">
              <a:solidFill>
                <a:schemeClr val="bg1"/>
              </a:solidFill>
            </a:endParaRPr>
          </a:p>
        </p:txBody>
      </p:sp>
    </p:spTree>
    <p:extLst>
      <p:ext uri="{BB962C8B-B14F-4D97-AF65-F5344CB8AC3E}">
        <p14:creationId xmlns:p14="http://schemas.microsoft.com/office/powerpoint/2010/main" val="365401721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190</Words>
  <Application>Microsoft Office PowerPoint</Application>
  <PresentationFormat>寬螢幕</PresentationFormat>
  <Paragraphs>16</Paragraphs>
  <Slides>3</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vt:i4>
      </vt:variant>
    </vt:vector>
  </HeadingPairs>
  <TitlesOfParts>
    <vt:vector size="9" baseType="lpstr">
      <vt:lpstr>新細明體</vt:lpstr>
      <vt:lpstr>Arial</vt:lpstr>
      <vt:lpstr>Calibri</vt:lpstr>
      <vt:lpstr>Calibri Light</vt:lpstr>
      <vt:lpstr>Gill Sans</vt:lpstr>
      <vt:lpstr>Office 佈景主題</vt:lpstr>
      <vt:lpstr>Homework 1</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dc:title>
  <dc:creator>lai</dc:creator>
  <cp:lastModifiedBy>lai</cp:lastModifiedBy>
  <cp:revision>4</cp:revision>
  <dcterms:created xsi:type="dcterms:W3CDTF">2021-10-08T04:58:13Z</dcterms:created>
  <dcterms:modified xsi:type="dcterms:W3CDTF">2021-10-11T05:06:29Z</dcterms:modified>
</cp:coreProperties>
</file>