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6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643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94293f02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94293f02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994293f02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994293f02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994293f02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994293f02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94293f02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94293f02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90626" y="1010210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0626" y="3224773"/>
            <a:ext cx="7667244" cy="60512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90626" y="1113584"/>
            <a:ext cx="7667244" cy="20574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7236911" y="3051692"/>
            <a:ext cx="810678" cy="810677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074167"/>
            <a:ext cx="7475220" cy="2276856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72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3291840"/>
            <a:ext cx="5918454" cy="802386"/>
          </a:xfrm>
        </p:spPr>
        <p:txBody>
          <a:bodyPr>
            <a:normAutofit/>
          </a:bodyPr>
          <a:lstStyle>
            <a:lvl1pPr marL="0" indent="0" algn="l">
              <a:buNone/>
              <a:defRPr sz="1650">
                <a:solidFill>
                  <a:schemeClr val="tx1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6726-3EF5-4407-849F-05FFA2EB33D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94550" y="3217001"/>
            <a:ext cx="895401" cy="480060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96822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6726-3EF5-4407-849F-05FFA2EB33D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001026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00050"/>
            <a:ext cx="1914525" cy="42291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400050"/>
            <a:ext cx="5629275" cy="4229100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6726-3EF5-4407-849F-05FFA2EB33D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666567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50848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6726-3EF5-4407-849F-05FFA2EB33D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85642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688492"/>
            <a:ext cx="9144000" cy="1455008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918972"/>
            <a:ext cx="6960870" cy="264033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0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1" y="3765042"/>
            <a:ext cx="6789420" cy="800100"/>
          </a:xfrm>
        </p:spPr>
        <p:txBody>
          <a:bodyPr anchor="t">
            <a:normAutofit/>
          </a:bodyPr>
          <a:lstStyle>
            <a:lvl1pPr marL="0" indent="0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4704588"/>
            <a:ext cx="1983232" cy="273844"/>
          </a:xfrm>
        </p:spPr>
        <p:txBody>
          <a:bodyPr/>
          <a:lstStyle/>
          <a:p>
            <a:fld id="{FEDF6726-3EF5-4407-849F-05FFA2EB33D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7031" y="4704588"/>
            <a:ext cx="4745736" cy="273844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673049" y="1744386"/>
            <a:ext cx="810678" cy="810677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776" y="1879600"/>
            <a:ext cx="891224" cy="540249"/>
          </a:xfrm>
        </p:spPr>
        <p:txBody>
          <a:bodyPr/>
          <a:lstStyle>
            <a:lvl1pPr>
              <a:defRPr sz="21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2251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2386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168" y="1645920"/>
            <a:ext cx="3566160" cy="298323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6726-3EF5-4407-849F-05FFA2EB33D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31249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386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3168" y="1536192"/>
            <a:ext cx="3566160" cy="480060"/>
          </a:xfrm>
        </p:spPr>
        <p:txBody>
          <a:bodyPr anchor="ctr">
            <a:normAutofit/>
          </a:bodyPr>
          <a:lstStyle>
            <a:lvl1pPr marL="0" indent="0">
              <a:buNone/>
              <a:defRPr sz="1500" b="1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3168" y="2057400"/>
            <a:ext cx="3566160" cy="246888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6726-3EF5-4407-849F-05FFA2EB33D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876509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6726-3EF5-4407-849F-05FFA2EB33D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359931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6726-3EF5-4407-849F-05FFA2EB33D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06409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5033772" cy="3765042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6726-3EF5-4407-849F-05FFA2EB33D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58185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51434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514350"/>
            <a:ext cx="2400300" cy="1303020"/>
          </a:xfrm>
        </p:spPr>
        <p:txBody>
          <a:bodyPr anchor="b">
            <a:normAutofit/>
          </a:bodyPr>
          <a:lstStyle>
            <a:lvl1pPr>
              <a:defRPr sz="2400" b="1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51435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1817370"/>
            <a:ext cx="2400300" cy="24688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050">
                <a:solidFill>
                  <a:schemeClr val="accent1">
                    <a:lumMod val="7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F6726-3EF5-4407-849F-05FFA2EB33DA}" type="datetimeFigureOut">
              <a:rPr lang="zh-TW" altLang="en-US" smtClean="0"/>
              <a:t>2021/10/18</a:t>
            </a:fld>
            <a:endParaRPr lang="zh-TW" alt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465865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2386" y="363474"/>
            <a:ext cx="7543800" cy="120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2386" y="1591056"/>
            <a:ext cx="7543800" cy="3038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3318" y="4704588"/>
            <a:ext cx="2455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2"/>
                </a:solidFill>
              </a:defRPr>
            </a:lvl1pPr>
          </a:lstStyle>
          <a:p>
            <a:fld id="{FEDF6726-3EF5-4407-849F-05FFA2EB33DA}" type="datetimeFigureOut">
              <a:rPr lang="zh-TW" altLang="en-US" smtClean="0"/>
              <a:t>2021/10/18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6102" y="4704588"/>
            <a:ext cx="47457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8551294" y="4672261"/>
            <a:ext cx="342900" cy="3429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4704588"/>
            <a:ext cx="48006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1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27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0000"/>
        </a:lnSpc>
        <a:spcBef>
          <a:spcPts val="9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300"/>
        </a:spcBef>
        <a:spcAft>
          <a:spcPts val="15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HW</a:t>
            </a:r>
            <a:r>
              <a:rPr lang="zh-TW" dirty="0" smtClean="0"/>
              <a:t>1</a:t>
            </a:r>
            <a:r>
              <a:rPr lang="zh-TW" altLang="en-US" dirty="0" smtClean="0"/>
              <a:t> </a:t>
            </a:r>
            <a:r>
              <a:rPr lang="zh-TW" dirty="0" smtClean="0"/>
              <a:t>-</a:t>
            </a:r>
            <a:r>
              <a:rPr lang="zh-TW" altLang="en-US" dirty="0" smtClean="0"/>
              <a:t> </a:t>
            </a:r>
            <a:r>
              <a:rPr lang="zh-TW" dirty="0" smtClean="0"/>
              <a:t>Matrix </a:t>
            </a:r>
            <a:r>
              <a:rPr lang="zh-TW" dirty="0"/>
              <a:t>Multiplication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 dirty="0"/>
              <a:t>First, input m, n, p, which is the dimension of two matrix, A</a:t>
            </a:r>
            <a:r>
              <a:rPr lang="zh-TW" sz="2600" baseline="-25000" dirty="0"/>
              <a:t>m*n</a:t>
            </a:r>
            <a:r>
              <a:rPr lang="zh-TW" sz="2600" dirty="0"/>
              <a:t>, B</a:t>
            </a:r>
            <a:r>
              <a:rPr lang="zh-TW" sz="2600" baseline="-25000" dirty="0"/>
              <a:t>n</a:t>
            </a:r>
            <a:r>
              <a:rPr lang="zh-TW" sz="2600" baseline="-25000" dirty="0" smtClean="0"/>
              <a:t>*p</a:t>
            </a:r>
            <a:r>
              <a:rPr lang="en-US" altLang="zh-TW" sz="260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600" dirty="0" smtClean="0"/>
              <a:t>T</a:t>
            </a:r>
            <a:r>
              <a:rPr lang="zh-TW" sz="2600" dirty="0" smtClean="0"/>
              <a:t>hen, </a:t>
            </a:r>
            <a:r>
              <a:rPr lang="zh-TW" sz="2600" dirty="0"/>
              <a:t>input the two matrices respectively with row major. </a:t>
            </a:r>
            <a:endParaRPr lang="en-US" altLang="zh-TW" sz="26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 dirty="0" smtClean="0"/>
              <a:t>Finally, </a:t>
            </a:r>
            <a:r>
              <a:rPr lang="zh-TW" sz="2600" dirty="0"/>
              <a:t>output the multiplication of A and B.</a:t>
            </a:r>
            <a:endParaRPr sz="2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zh-TW" sz="2600" b="1" dirty="0" smtClean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zh-TW" sz="2600" b="1" dirty="0" smtClean="0">
                <a:solidFill>
                  <a:schemeClr val="accent1">
                    <a:lumMod val="75000"/>
                  </a:schemeClr>
                </a:solidFill>
              </a:rPr>
              <a:t>nput</a:t>
            </a:r>
            <a:r>
              <a:rPr lang="zh-TW" sz="26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zh-TW" sz="2600" dirty="0"/>
              <a:t>m, n, p(max dimension is 10), </a:t>
            </a:r>
            <a:r>
              <a:rPr lang="zh-TW" sz="2600" dirty="0" smtClean="0"/>
              <a:t>two</a:t>
            </a:r>
            <a:r>
              <a:rPr lang="en-US" altLang="zh-TW" sz="2600" dirty="0" smtClean="0"/>
              <a:t> </a:t>
            </a:r>
            <a:r>
              <a:rPr lang="zh-TW" sz="2600" dirty="0" smtClean="0"/>
              <a:t>matrices</a:t>
            </a:r>
            <a:r>
              <a:rPr lang="zh-TW" sz="2600" dirty="0"/>
              <a:t>(A, B)</a:t>
            </a:r>
            <a:endParaRPr sz="2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sz="2600" b="1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zh-TW" sz="2600" b="1" dirty="0" smtClean="0">
                <a:solidFill>
                  <a:schemeClr val="accent1">
                    <a:lumMod val="75000"/>
                  </a:schemeClr>
                </a:solidFill>
              </a:rPr>
              <a:t>utput</a:t>
            </a:r>
            <a:r>
              <a:rPr lang="zh-TW" sz="26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zh-TW" sz="2600" dirty="0"/>
              <a:t>A*B</a:t>
            </a:r>
            <a:endParaRPr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zh-TW" dirty="0"/>
              <a:t>HW</a:t>
            </a:r>
            <a:r>
              <a:rPr lang="zh-TW" dirty="0" smtClean="0"/>
              <a:t>1</a:t>
            </a:r>
            <a:r>
              <a:rPr lang="en-US" altLang="zh-TW" dirty="0" smtClean="0"/>
              <a:t> </a:t>
            </a:r>
            <a:r>
              <a:rPr lang="en-US" altLang="zh-TW" dirty="0"/>
              <a:t>-</a:t>
            </a:r>
            <a:r>
              <a:rPr lang="en-US" altLang="zh-TW" dirty="0" smtClean="0"/>
              <a:t>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Reference output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412" y="1282750"/>
            <a:ext cx="3305175" cy="32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dirty="0"/>
              <a:t>HW</a:t>
            </a:r>
            <a:r>
              <a:rPr lang="zh-TW" dirty="0" smtClean="0"/>
              <a:t>2</a:t>
            </a:r>
            <a:r>
              <a:rPr lang="zh-TW" altLang="en-US" dirty="0" smtClean="0"/>
              <a:t> </a:t>
            </a:r>
            <a:r>
              <a:rPr lang="zh-TW" dirty="0" smtClean="0"/>
              <a:t>-</a:t>
            </a:r>
            <a:r>
              <a:rPr lang="zh-TW" altLang="en-US" dirty="0" smtClean="0"/>
              <a:t> </a:t>
            </a:r>
            <a:r>
              <a:rPr lang="zh-TW" dirty="0" smtClean="0"/>
              <a:t>Position</a:t>
            </a:r>
            <a:endParaRPr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600" dirty="0"/>
              <a:t>Determine the positions of each letter in a given </a:t>
            </a:r>
            <a:r>
              <a:rPr lang="zh-TW" sz="2600" dirty="0" smtClean="0"/>
              <a:t>string</a:t>
            </a:r>
            <a:r>
              <a:rPr lang="en-US" altLang="zh-TW" sz="2600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altLang="zh-TW" sz="2600" b="1" dirty="0">
                <a:solidFill>
                  <a:schemeClr val="accent1">
                    <a:lumMod val="75000"/>
                  </a:schemeClr>
                </a:solidFill>
              </a:rPr>
              <a:t>I</a:t>
            </a:r>
            <a:r>
              <a:rPr lang="zh-TW" sz="2600" b="1" dirty="0" smtClean="0">
                <a:solidFill>
                  <a:schemeClr val="accent1">
                    <a:lumMod val="75000"/>
                  </a:schemeClr>
                </a:solidFill>
              </a:rPr>
              <a:t>nput</a:t>
            </a:r>
            <a:r>
              <a:rPr lang="zh-TW" sz="26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altLang="zh-TW" sz="2600" dirty="0"/>
              <a:t>A</a:t>
            </a:r>
            <a:r>
              <a:rPr lang="zh-TW" sz="2600" dirty="0" smtClean="0"/>
              <a:t> </a:t>
            </a:r>
            <a:r>
              <a:rPr lang="zh-TW" sz="2600" dirty="0"/>
              <a:t>string containing only english characters (capitalized and not capitalized)</a:t>
            </a:r>
            <a:endParaRPr sz="2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zh-TW" sz="2600" b="1" dirty="0">
                <a:solidFill>
                  <a:schemeClr val="accent1">
                    <a:lumMod val="75000"/>
                  </a:schemeClr>
                </a:solidFill>
              </a:rPr>
              <a:t>O</a:t>
            </a:r>
            <a:r>
              <a:rPr lang="zh-TW" sz="2600" b="1" dirty="0" smtClean="0">
                <a:solidFill>
                  <a:schemeClr val="accent1">
                    <a:lumMod val="75000"/>
                  </a:schemeClr>
                </a:solidFill>
              </a:rPr>
              <a:t>utput</a:t>
            </a:r>
            <a:r>
              <a:rPr lang="zh-TW" sz="2600" b="1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altLang="zh-TW" sz="2600" dirty="0"/>
              <a:t>T</a:t>
            </a:r>
            <a:r>
              <a:rPr lang="zh-TW" sz="2600" dirty="0" smtClean="0"/>
              <a:t>he </a:t>
            </a:r>
            <a:r>
              <a:rPr lang="zh-TW" sz="2600" dirty="0"/>
              <a:t>positions of each letter in order </a:t>
            </a:r>
            <a:r>
              <a:rPr lang="en-US" altLang="zh-TW" sz="2600" dirty="0" smtClean="0"/>
              <a:t>A~Z</a:t>
            </a:r>
            <a:r>
              <a:rPr lang="zh-TW" sz="2600" dirty="0" smtClean="0"/>
              <a:t>, </a:t>
            </a:r>
            <a:r>
              <a:rPr lang="zh-TW" sz="2600" dirty="0"/>
              <a:t>then </a:t>
            </a:r>
            <a:r>
              <a:rPr lang="en-US" altLang="zh-TW" sz="2600" dirty="0" err="1" smtClean="0"/>
              <a:t>a~z</a:t>
            </a:r>
            <a:endParaRPr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zh-TW" dirty="0"/>
              <a:t>HW</a:t>
            </a:r>
            <a:r>
              <a:rPr lang="zh-TW" dirty="0" smtClean="0"/>
              <a:t>2</a:t>
            </a:r>
            <a:r>
              <a:rPr lang="en-US" altLang="zh-TW" dirty="0"/>
              <a:t> </a:t>
            </a:r>
            <a:r>
              <a:rPr lang="en-US" altLang="zh-TW" dirty="0" smtClean="0"/>
              <a:t>-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Reference output</a:t>
            </a:r>
            <a:endParaRPr dirty="0"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8777" y="1628237"/>
            <a:ext cx="3406446" cy="23341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木刻字型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刻字型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刻字型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木刻字型</Template>
  <TotalTime>0</TotalTime>
  <Words>121</Words>
  <Application>Microsoft Office PowerPoint</Application>
  <PresentationFormat>如螢幕大小 (16:9)</PresentationFormat>
  <Paragraphs>13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1" baseType="lpstr">
      <vt:lpstr>微軟正黑體</vt:lpstr>
      <vt:lpstr>標楷體</vt:lpstr>
      <vt:lpstr>Arial</vt:lpstr>
      <vt:lpstr>Rockwell</vt:lpstr>
      <vt:lpstr>Rockwell Condensed</vt:lpstr>
      <vt:lpstr>Wingdings</vt:lpstr>
      <vt:lpstr>木刻字型</vt:lpstr>
      <vt:lpstr>HW1 - Matrix Multiplication </vt:lpstr>
      <vt:lpstr>HW1 - Reference output</vt:lpstr>
      <vt:lpstr>HW2 - Position</vt:lpstr>
      <vt:lpstr>HW2 - Reference 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HW1 - Matrix Multiplication </dc:title>
  <cp:lastModifiedBy>陳俊凱</cp:lastModifiedBy>
  <cp:revision>2</cp:revision>
  <dcterms:modified xsi:type="dcterms:W3CDTF">2021-10-18T04:31:18Z</dcterms:modified>
</cp:coreProperties>
</file>