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50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12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51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24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35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23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9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89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9B6E67-3A7B-4C45-A7A7-DFAB4135179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3E7A27-DB58-43E5-B0F1-CB53E2C123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Week6 homework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1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129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You </a:t>
            </a:r>
            <a:r>
              <a:rPr lang="en-US" altLang="zh-TW" sz="2400" dirty="0"/>
              <a:t>are now a reporter. Recently there is a murder that involves juvenile delinquency(</a:t>
            </a:r>
            <a:r>
              <a:rPr lang="zh-TW" altLang="en-US" sz="2400" dirty="0"/>
              <a:t>青少年犯罪</a:t>
            </a:r>
            <a:r>
              <a:rPr lang="en-US" altLang="zh-TW" sz="2400" dirty="0"/>
              <a:t>). Given a raw “input.txt” file that contains the report with the </a:t>
            </a:r>
            <a:r>
              <a:rPr lang="en-US" altLang="zh-TW" sz="2400" dirty="0" smtClean="0"/>
              <a:t>teenage </a:t>
            </a:r>
            <a:r>
              <a:rPr lang="en-US" altLang="zh-TW" sz="2400" dirty="0"/>
              <a:t>name, your job is to write a program that replaces the specific words with “***” to  protect the teenagers. Finally, save the revised file to another file named “output.txt</a:t>
            </a:r>
            <a:r>
              <a:rPr lang="en-US" altLang="zh-TW" sz="2400" dirty="0" smtClean="0"/>
              <a:t>”.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fontAlgn="base">
              <a:buFont typeface="Wingdings" panose="05000000000000000000" pitchFamily="2" charset="2"/>
              <a:buChar char="l"/>
            </a:pPr>
            <a:r>
              <a:rPr lang="en-US" altLang="zh-TW" dirty="0" smtClean="0"/>
              <a:t> Input</a:t>
            </a:r>
            <a:r>
              <a:rPr lang="en-US" altLang="zh-TW" dirty="0"/>
              <a:t>: the number of words to be replaced</a:t>
            </a:r>
          </a:p>
          <a:p>
            <a:pPr marL="0" indent="0">
              <a:buNone/>
            </a:pPr>
            <a:r>
              <a:rPr lang="en-US" altLang="zh-TW" dirty="0"/>
              <a:t>         </a:t>
            </a:r>
            <a:r>
              <a:rPr lang="en-US" altLang="zh-TW" dirty="0" smtClean="0"/>
              <a:t>	the </a:t>
            </a:r>
            <a:r>
              <a:rPr lang="en-US" altLang="zh-TW" dirty="0"/>
              <a:t>first </a:t>
            </a:r>
            <a:r>
              <a:rPr lang="en-US" altLang="zh-TW" dirty="0" smtClean="0"/>
              <a:t>word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dirty="0" smtClean="0"/>
              <a:t>         	the second word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dirty="0"/>
              <a:t>        </a:t>
            </a:r>
            <a:r>
              <a:rPr lang="en-US" altLang="zh-TW" dirty="0" smtClean="0"/>
              <a:t>	…</a:t>
            </a:r>
            <a:endParaRPr lang="en-US" altLang="zh-TW" sz="2400" dirty="0"/>
          </a:p>
          <a:p>
            <a:pPr fontAlgn="base">
              <a:buFont typeface="Wingdings" panose="05000000000000000000" pitchFamily="2" charset="2"/>
              <a:buChar char="l"/>
            </a:pPr>
            <a:r>
              <a:rPr lang="en-US" altLang="zh-TW" dirty="0" smtClean="0"/>
              <a:t> Output</a:t>
            </a:r>
            <a:r>
              <a:rPr lang="en-US" altLang="zh-TW" dirty="0"/>
              <a:t>: the revised report with filename “output.txt”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209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lh5.googleusercontent.com/D8zmvrs7BvtHAnU_HNH3VV-AWKTOdbSSaH3gtyPGgp9w5XNvDNgNiIKhhoO8AIR6YTo9tGaY0cg1fUThtkAtCoOJ2v7IXhNhYPGC1z3YpKFWrZ8StJzaaTJFMd8RQrNhG8KjZqE=s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29" y="352058"/>
            <a:ext cx="83820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7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lh3.googleusercontent.com/vB5FsBL7bx2udCuHAY5izsXcsMqjBxmhc6fPC9gYygGe-bSdUDj6GE6NQF9m0lPK2wFE6c5dk_9pibqQ43Xsd1-fjPu8ndZwShaPAibjvJq4snnl8s4bex71LajjE_x981PxL3g=s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9" y="2213762"/>
            <a:ext cx="48482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xNjdkxTflz2O1KLX0gY9Lx4nmdvNGR_xTUjjDPMIzTYw31jNJX3F8Eb3gYjoehMsPfu3DqRx3eYRDP0xgD63s7mlUrSgolc_tIRo4zkt1bC-JSTTtHfy-rFiw7AOvtfbY1OT1HQ=s1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557" y="154718"/>
            <a:ext cx="8353425" cy="717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 You should not modify the “input.txt</a:t>
            </a:r>
            <a:r>
              <a:rPr lang="en-US" altLang="zh-TW" sz="2400" dirty="0" smtClean="0"/>
              <a:t>”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 </a:t>
            </a:r>
            <a:r>
              <a:rPr lang="en-US" altLang="zh-TW" sz="2400" dirty="0" smtClean="0"/>
              <a:t>You only need to hand in your .</a:t>
            </a:r>
            <a:r>
              <a:rPr lang="en-US" altLang="zh-TW" sz="2400" dirty="0" err="1" smtClean="0"/>
              <a:t>cpp</a:t>
            </a:r>
            <a:r>
              <a:rPr lang="en-US" altLang="zh-TW" sz="2400" dirty="0" smtClean="0"/>
              <a:t> file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Hint</a:t>
            </a:r>
            <a:r>
              <a:rPr lang="en-US" altLang="zh-TW" sz="2400" dirty="0"/>
              <a:t>: it would be easier if you </a:t>
            </a:r>
            <a:r>
              <a:rPr lang="en-US" altLang="zh-TW" sz="2400" dirty="0" smtClean="0"/>
              <a:t>use </a:t>
            </a:r>
            <a:r>
              <a:rPr lang="en-US" altLang="zh-TW" sz="2400" dirty="0" err="1" smtClean="0"/>
              <a:t>strcat</a:t>
            </a:r>
            <a:r>
              <a:rPr lang="en-US" altLang="zh-TW" sz="2400" dirty="0"/>
              <a:t>(), </a:t>
            </a:r>
            <a:r>
              <a:rPr lang="en-US" altLang="zh-TW" sz="2400" dirty="0" err="1"/>
              <a:t>strcmp</a:t>
            </a:r>
            <a:r>
              <a:rPr lang="en-US" altLang="zh-TW" sz="2400" dirty="0"/>
              <a:t>(), </a:t>
            </a:r>
            <a:r>
              <a:rPr lang="en-US" altLang="zh-TW" sz="2400" dirty="0" err="1"/>
              <a:t>strcpy</a:t>
            </a:r>
            <a:r>
              <a:rPr lang="en-US" altLang="zh-TW" sz="2400" dirty="0"/>
              <a:t>(), </a:t>
            </a:r>
            <a:r>
              <a:rPr lang="en-US" altLang="zh-TW" sz="2400" dirty="0" err="1"/>
              <a:t>strlen</a:t>
            </a:r>
            <a:r>
              <a:rPr lang="en-US" altLang="zh-TW" sz="2400" dirty="0" smtClean="0"/>
              <a:t>() and </a:t>
            </a:r>
            <a:r>
              <a:rPr lang="en-US" altLang="zh-TW" sz="2400" dirty="0"/>
              <a:t>also watch out the ‘\0’ problem.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616170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179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Calibri</vt:lpstr>
      <vt:lpstr>Calibri Light</vt:lpstr>
      <vt:lpstr>Wingdings</vt:lpstr>
      <vt:lpstr>回顧</vt:lpstr>
      <vt:lpstr>Week6 homework</vt:lpstr>
      <vt:lpstr>Description</vt:lpstr>
      <vt:lpstr>PowerPoint 簡報</vt:lpstr>
      <vt:lpstr>PowerPoint 簡報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Week6 homework</dc:title>
  <dc:creator>Sofina</dc:creator>
  <cp:lastModifiedBy>Sofina</cp:lastModifiedBy>
  <cp:revision>2</cp:revision>
  <dcterms:created xsi:type="dcterms:W3CDTF">2021-10-22T17:51:14Z</dcterms:created>
  <dcterms:modified xsi:type="dcterms:W3CDTF">2021-10-26T03:59:14Z</dcterms:modified>
</cp:coreProperties>
</file>