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58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Homework 1 </a:t>
            </a:r>
            <a:r>
              <a:rPr lang="en-US" altLang="zh-TW" sz="2700" dirty="0" smtClean="0"/>
              <a:t>(Function is needed for both of the homework)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390389"/>
            <a:ext cx="9601200" cy="4477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Convert Celsius to Fahrenheit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chemeClr val="accent3"/>
                </a:solidFill>
              </a:rPr>
              <a:t>i</a:t>
            </a:r>
            <a:r>
              <a:rPr lang="en-US" sz="2800" dirty="0" err="1" smtClean="0">
                <a:solidFill>
                  <a:schemeClr val="accent3"/>
                </a:solidFill>
              </a:rPr>
              <a:t>nt</a:t>
            </a:r>
            <a:r>
              <a:rPr lang="en-US" sz="2800" dirty="0" smtClean="0"/>
              <a:t> tempC2F(</a:t>
            </a:r>
            <a:r>
              <a:rPr lang="en-US" sz="2800" dirty="0" err="1" smtClean="0">
                <a:solidFill>
                  <a:schemeClr val="accent3"/>
                </a:solidFill>
              </a:rPr>
              <a:t>int</a:t>
            </a:r>
            <a:r>
              <a:rPr lang="en-US" sz="2800" dirty="0" smtClean="0"/>
              <a:t>);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圓角矩形 3"/>
              <p:cNvSpPr/>
              <p:nvPr/>
            </p:nvSpPr>
            <p:spPr>
              <a:xfrm>
                <a:off x="6683433" y="1446585"/>
                <a:ext cx="2576946" cy="51522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a typeface="Cambria Math" panose="02040503050406030204" pitchFamily="18" charset="0"/>
                  </a:rPr>
                  <a:t>HINT 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×°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+32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圓角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433" y="1446585"/>
                <a:ext cx="2576946" cy="515220"/>
              </a:xfrm>
              <a:prstGeom prst="roundRect">
                <a:avLst/>
              </a:prstGeom>
              <a:blipFill>
                <a:blip r:embed="rId2"/>
                <a:stretch>
                  <a:fillRect b="-35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lh6.googleusercontent.com/8o2ztAN1W_QRXWhW6w1uRGNA6OBsq6-iiFqylb7I9GrMcEOQW28ORuP0jNJsDUUxjAlvV5_37XAe0uptNCmVAds00qiIm2qgQ_c31WCqQ770sskA-B3HAU1INHZAka3j7yR5N6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80451"/>
            <a:ext cx="7763689" cy="176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882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0458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Homework 2 </a:t>
            </a:r>
            <a:r>
              <a:rPr lang="en-US" altLang="zh-TW" sz="2700" dirty="0" smtClean="0"/>
              <a:t>(Function is needed for both of the homework)</a:t>
            </a:r>
            <a:endParaRPr 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599" y="1390389"/>
            <a:ext cx="10590415" cy="44770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Create a txt document that context is self-introduction in English. The format is as picture on the below, the upper case and lower case should be same as text in the picture.</a:t>
            </a:r>
          </a:p>
          <a:p>
            <a:pPr marL="0" indent="0">
              <a:buNone/>
            </a:pPr>
            <a:r>
              <a:rPr lang="en-US" sz="2800" dirty="0" smtClean="0"/>
              <a:t>Read the txt file and convert its upper case to lower case and convert lower case to upper case as well. Then print the result.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3"/>
                </a:solidFill>
              </a:rPr>
              <a:t>v</a:t>
            </a:r>
            <a:r>
              <a:rPr lang="en-US" sz="2800" dirty="0" smtClean="0">
                <a:solidFill>
                  <a:schemeClr val="accent3"/>
                </a:solidFill>
              </a:rPr>
              <a:t>oid</a:t>
            </a:r>
            <a:r>
              <a:rPr lang="en-US" sz="2800" dirty="0" smtClean="0"/>
              <a:t> transfer(</a:t>
            </a:r>
            <a:r>
              <a:rPr lang="en-US" sz="2800" dirty="0" smtClean="0">
                <a:solidFill>
                  <a:schemeClr val="accent3"/>
                </a:solidFill>
              </a:rPr>
              <a:t>void</a:t>
            </a:r>
            <a:r>
              <a:rPr lang="en-US" sz="2800" dirty="0" smtClean="0"/>
              <a:t>);</a:t>
            </a:r>
            <a:endParaRPr lang="en-US" sz="2800" dirty="0"/>
          </a:p>
        </p:txBody>
      </p:sp>
      <p:pic>
        <p:nvPicPr>
          <p:cNvPr id="2053" name="Picture 5" descr="https://lh4.googleusercontent.com/xYd23hj3a7o95YbcEejoB6HP3V5dSjzN710BPkHEB9y71222SsBY9drVxbMwWt8efad4_anUA87sfsRwrIs0NoWGzFW854ef-hvoOkVK-EISKj3oIm2sfUSRr9w5htToTm1nFA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119" y="4255048"/>
            <a:ext cx="330517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https://scontent-tpe1-1.xx.fbcdn.net/v/t35.0-12/23555499_833282043543982_1635877417_o.png?oh=4368ad2f5ec2b7a38dd07022cadba9ca&amp;oe=5A0ADC2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55" t="34196" r="65216" b="52225"/>
          <a:stretch/>
        </p:blipFill>
        <p:spPr bwMode="auto">
          <a:xfrm>
            <a:off x="4669149" y="4255048"/>
            <a:ext cx="3259837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圓角矩形 8"/>
          <p:cNvSpPr/>
          <p:nvPr/>
        </p:nvSpPr>
        <p:spPr>
          <a:xfrm>
            <a:off x="8014466" y="4255048"/>
            <a:ext cx="3714792" cy="134773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Name should be Romanization with upper case.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Gender use BOY/GIRL.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Age use Arabic numerals.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上彎箭號 17"/>
          <p:cNvSpPr/>
          <p:nvPr/>
        </p:nvSpPr>
        <p:spPr>
          <a:xfrm rot="5400000">
            <a:off x="1288485" y="5702531"/>
            <a:ext cx="1264781" cy="480892"/>
          </a:xfrm>
          <a:prstGeom prst="bentUpArrow">
            <a:avLst>
              <a:gd name="adj1" fmla="val 25000"/>
              <a:gd name="adj2" fmla="val 25000"/>
              <a:gd name="adj3" fmla="val 306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2161322" y="6226724"/>
            <a:ext cx="27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Type directly on the txt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8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60615"/>
          </a:xfrm>
        </p:spPr>
        <p:txBody>
          <a:bodyPr/>
          <a:lstStyle/>
          <a:p>
            <a:r>
              <a:rPr lang="en-US" dirty="0" smtClean="0"/>
              <a:t>ASCII</a:t>
            </a:r>
            <a:endParaRPr lang="en-US" dirty="0"/>
          </a:p>
        </p:txBody>
      </p:sp>
      <p:pic>
        <p:nvPicPr>
          <p:cNvPr id="3074" name="Picture 2" descr="https://lh4.googleusercontent.com/NxlqqFUZGQaJlORwEyP8NQn2_pkCV9bO-2zpL8KIxxgzrxYB_AcyAb00TthDmPCtLmBCPxz6goSi7kEDI1o3Th2aCHQqgHjlSFusiNbc9Wc-GpR0q68AtH9MIebiaJZsh8lKOy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5" t="9987" r="52827" b="10232"/>
          <a:stretch/>
        </p:blipFill>
        <p:spPr bwMode="auto">
          <a:xfrm>
            <a:off x="3894358" y="127614"/>
            <a:ext cx="5618233" cy="6672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626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5676"/>
          </a:xfrm>
        </p:spPr>
        <p:txBody>
          <a:bodyPr/>
          <a:lstStyle/>
          <a:p>
            <a:r>
              <a:rPr lang="en-US" altLang="zh-TW" dirty="0" smtClean="0"/>
              <a:t>Upload file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421476"/>
            <a:ext cx="9601200" cy="44459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studentID_hw_07.zip</a:t>
            </a:r>
          </a:p>
          <a:p>
            <a:pPr lvl="1"/>
            <a:r>
              <a:rPr lang="en-US" sz="2800" i="0" dirty="0" smtClean="0"/>
              <a:t>studentID_hw_01.cpp</a:t>
            </a:r>
          </a:p>
          <a:p>
            <a:pPr lvl="1"/>
            <a:r>
              <a:rPr lang="en-US" sz="2800" i="0" dirty="0" smtClean="0"/>
              <a:t>studentID_hw_02.cpp</a:t>
            </a:r>
          </a:p>
          <a:p>
            <a:pPr lvl="1"/>
            <a:r>
              <a:rPr lang="en-US" sz="2800" i="0" dirty="0"/>
              <a:t>s</a:t>
            </a:r>
            <a:r>
              <a:rPr lang="en-US" sz="2800" i="0" dirty="0" smtClean="0"/>
              <a:t>elf_introduction.txt</a:t>
            </a:r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152862585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48</TotalTime>
  <Words>134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Arial</vt:lpstr>
      <vt:lpstr>Cambria Math</vt:lpstr>
      <vt:lpstr>Franklin Gothic Book</vt:lpstr>
      <vt:lpstr>Wingdings</vt:lpstr>
      <vt:lpstr>Crop</vt:lpstr>
      <vt:lpstr>Homework 1 (Function is needed for both of the homework)</vt:lpstr>
      <vt:lpstr>Homework 2 (Function is needed for both of the homework)</vt:lpstr>
      <vt:lpstr>ASCII</vt:lpstr>
      <vt:lpstr>Upload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lai</dc:creator>
  <cp:lastModifiedBy>lai</cp:lastModifiedBy>
  <cp:revision>10</cp:revision>
  <dcterms:created xsi:type="dcterms:W3CDTF">2021-10-30T14:38:49Z</dcterms:created>
  <dcterms:modified xsi:type="dcterms:W3CDTF">2021-10-30T15:28:23Z</dcterms:modified>
</cp:coreProperties>
</file>