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5f82c26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5f82c26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5f82c26b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5f82c26b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5f82c26b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5f82c26b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fa5fb4bfa_5_8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fa5fb4bfa_5_8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a5fb4bf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fa5fb4b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fa5fb4bfa_5_8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fa5fb4bfa_5_8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5f82c2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5f82c2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5f82c26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5f82c26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5f82c26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5f82c26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5f82c26b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5f82c26b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home page -&gt; add page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5f82c26b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5f82c26b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 add, image add, takeghome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5f82c26b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5f82c26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bdzTOyS2qr7l5xOTnb_10EBxPlJ4yJmR/view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</a:t>
            </a:r>
            <a:r>
              <a:rPr lang="zh-TW"/>
              <a:t> Flash Card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from Image (3)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25" y="491350"/>
            <a:ext cx="1873149" cy="416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425" y="491362"/>
            <a:ext cx="1873149" cy="416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5919088" y="2338350"/>
            <a:ext cx="4668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31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select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Choose “Scene”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Then press “Add by AI”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Learn - Mutliple Choice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Self-evaluation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Learn unfamiliar words first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62" y="576250"/>
            <a:ext cx="1894136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925" y="576238"/>
            <a:ext cx="189415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Learn - Statistics 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Total learning 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Familiarity statistics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720" y="567425"/>
            <a:ext cx="1909368" cy="4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675" y="554900"/>
            <a:ext cx="1909375" cy="4033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200" y="566312"/>
            <a:ext cx="1909375" cy="401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 title="未命名的影片_ 使用 Clipchamp 製作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963" y="81013"/>
            <a:ext cx="2802076" cy="498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Current apps lack efficient methods for adding word cards, requiring users to input the details themselves.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Our proposed app solves the problem through the power of generative AI, without losing the advantages that other apps offer.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Users can now enjoy language learning with simplicity, fluency, and efficiency.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 auto-generating word cards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Generally add via text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Fast add via photo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</a:t>
            </a:r>
            <a:r>
              <a:rPr lang="zh-TW"/>
              <a:t>oice of </a:t>
            </a:r>
            <a:r>
              <a:rPr lang="zh-TW"/>
              <a:t>pronunciation for each added word card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Learning easier with choice question instead key-in question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Personal learning condition and statistics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Deck list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Quick add and Quick learn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Favorite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549" y="364324"/>
            <a:ext cx="2095075" cy="44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-16536" l="-4766" r="-11770" t="0"/>
          <a:stretch/>
        </p:blipFill>
        <p:spPr>
          <a:xfrm>
            <a:off x="6137659" y="364325"/>
            <a:ext cx="24416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 Deck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Word card information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Word pronunciation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Examples reading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875" y="371975"/>
            <a:ext cx="2074625" cy="43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Settings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Dark / Light mode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Number of word to learn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830" y="509825"/>
            <a:ext cx="195404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from Text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Type in the vocabulary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Then press “Add by AI”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00" y="491375"/>
            <a:ext cx="1873174" cy="41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423" y="491369"/>
            <a:ext cx="1873174" cy="4160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5919088" y="2338350"/>
            <a:ext cx="4668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from Image (1)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1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select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Choose “Singe Text”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Drag the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Then press “Add by AI”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13" y="491350"/>
            <a:ext cx="1873174" cy="416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424" y="491412"/>
            <a:ext cx="1873149" cy="416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5919088" y="2338350"/>
            <a:ext cx="4668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from Image (2)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25" y="491350"/>
            <a:ext cx="1873149" cy="416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423" y="491412"/>
            <a:ext cx="1873149" cy="416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5919088" y="2338350"/>
            <a:ext cx="4668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1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select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Choose “Multiple Text”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Then press “Add by AI”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