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989455"/>
          </a:xfrm>
        </p:spPr>
        <p:txBody>
          <a:bodyPr/>
          <a:p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3500"/>
            <a:ext cx="9144000" cy="1384300"/>
          </a:xfrm>
        </p:spPr>
        <p:txBody>
          <a:bodyPr/>
          <a:p>
            <a:r>
              <a:rPr lang="zh-CN" altLang="en-US"/>
              <a:t>田哲元</a:t>
            </a:r>
            <a:endParaRPr lang="zh-CN" altLang="en-US"/>
          </a:p>
          <a:p>
            <a:r>
              <a:rPr lang="zh-CN" altLang="en-US"/>
              <a:t>黄勇康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program example(input,output);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x,y:integer;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function gcd(a,b:integer):integer;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en-US">
                <a:sym typeface="+mn-ea"/>
              </a:rPr>
              <a:t>var x,y:integer;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begin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if b=0 then gcd:=a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else gcd:=gcd(b, a mod b)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end;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begin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read(x, 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write(gcd(x, y))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end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类型检查</a:t>
            </a:r>
            <a:endParaRPr lang="zh-CN" altLang="en-US"/>
          </a:p>
          <a:p>
            <a:r>
              <a:rPr lang="zh-CN" altLang="en-US"/>
              <a:t>符号表内容</a:t>
            </a:r>
            <a:endParaRPr lang="zh-CN" altLang="en-US"/>
          </a:p>
          <a:p>
            <a:r>
              <a:rPr lang="zh-CN" altLang="en-US"/>
              <a:t>符号表组织</a:t>
            </a:r>
            <a:endParaRPr lang="zh-CN" altLang="en-US"/>
          </a:p>
          <a:p>
            <a:r>
              <a:rPr lang="zh-CN" altLang="en-US"/>
              <a:t>作用域的判断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显式声明，通过类型表达式进行判断；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类型检查：静态类型检查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一</a:t>
            </a:r>
            <a:r>
              <a:rPr lang="zh-CN" altLang="en-US">
                <a:sym typeface="+mn-ea"/>
              </a:rPr>
              <a:t>. </a:t>
            </a:r>
            <a:r>
              <a:rPr lang="zh-CN" altLang="en-US"/>
              <a:t>需要检查程序内的类型信息是否一致；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二. </a:t>
            </a:r>
            <a:r>
              <a:rPr lang="zh-CN" altLang="en-US"/>
              <a:t>类型表达式分为不同类型：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1.基本类型；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2.类型名；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3.类型构造器作用于类型表达式的结果；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4.类型表达式可以包含变量，变量的值是类型表达式；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三. </a:t>
            </a:r>
            <a:r>
              <a:rPr lang="zh-CN" altLang="en-US"/>
              <a:t>类型等价的判定：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1.结构等价的判定；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2.名字等价的判定；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符号表内容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1.名字</a:t>
            </a:r>
            <a:endParaRPr lang="zh-CN" altLang="en-US"/>
          </a:p>
          <a:p>
            <a:r>
              <a:rPr lang="zh-CN" altLang="en-US"/>
              <a:t>2.类型</a:t>
            </a:r>
            <a:endParaRPr lang="zh-CN" altLang="en-US"/>
          </a:p>
          <a:p>
            <a:r>
              <a:rPr lang="zh-CN" altLang="en-US"/>
              <a:t>3.存储地址</a:t>
            </a:r>
            <a:endParaRPr lang="zh-CN" altLang="en-US"/>
          </a:p>
          <a:p>
            <a:r>
              <a:rPr lang="zh-CN" altLang="en-US"/>
              <a:t>4.维数及参数个数</a:t>
            </a:r>
            <a:endParaRPr lang="zh-CN" altLang="en-US"/>
          </a:p>
          <a:p>
            <a:r>
              <a:rPr lang="zh-CN" altLang="en-US"/>
              <a:t>5.声明行</a:t>
            </a:r>
            <a:endParaRPr lang="zh-CN" altLang="en-US"/>
          </a:p>
          <a:p>
            <a:r>
              <a:rPr lang="zh-CN" altLang="en-US"/>
              <a:t>6.引用行</a:t>
            </a:r>
            <a:endParaRPr lang="zh-CN" altLang="en-US"/>
          </a:p>
          <a:p>
            <a:r>
              <a:rPr lang="zh-CN" altLang="en-US"/>
              <a:t>7.链域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符号表组织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采用栈式散列符号表；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通过块索引表进行定位以及重定位操作；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作用域的判定：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通过定位以及重定位操作进行作用域的判定；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类型检查</a:t>
            </a:r>
            <a:endParaRPr lang="zh-CN" altLang="en-US"/>
          </a:p>
          <a:p>
            <a:r>
              <a:rPr lang="zh-CN" altLang="en-US">
                <a:sym typeface="+mn-ea"/>
              </a:rPr>
              <a:t>作用域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类型检查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type row = record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addr: integer;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name: array[1..10] of char;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end;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table: array[1..10] of row;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语义分析</vt:lpstr>
      <vt:lpstr>需求分析</vt:lpstr>
      <vt:lpstr>类型</vt:lpstr>
      <vt:lpstr>类型检查：静态类型检查</vt:lpstr>
      <vt:lpstr>符号表内容</vt:lpstr>
      <vt:lpstr>符号表组织</vt:lpstr>
      <vt:lpstr>作用域的判定：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勇康</dc:creator>
  <cp:lastModifiedBy>远方，既远，又近</cp:lastModifiedBy>
  <cp:revision>2</cp:revision>
  <dcterms:created xsi:type="dcterms:W3CDTF">2018-03-11T12:48:00Z</dcterms:created>
  <dcterms:modified xsi:type="dcterms:W3CDTF">2018-03-11T13:12:40Z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