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647"/>
  </p:normalViewPr>
  <p:slideViewPr>
    <p:cSldViewPr>
      <p:cViewPr varScale="1">
        <p:scale>
          <a:sx n="135" d="100"/>
          <a:sy n="135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677F-3595-4B16-8532-7F9E98F091FF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7F75-79DA-4D75-9D9C-1DABAEF51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6708EB00-96D2-4AE5-A0F0-E99A8DFD053D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431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14"/>
          <p:cNvSpPr txBox="1">
            <a:spLocks noChangeArrowheads="1"/>
          </p:cNvSpPr>
          <p:nvPr/>
        </p:nvSpPr>
        <p:spPr bwMode="auto">
          <a:xfrm>
            <a:off x="5083175" y="350838"/>
            <a:ext cx="363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24C89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成果简介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3"/>
          <p:cNvSpPr/>
          <p:nvPr/>
        </p:nvSpPr>
        <p:spPr>
          <a:xfrm>
            <a:off x="411956" y="1129367"/>
            <a:ext cx="83200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24C89"/>
                </a:solidFill>
                <a:latin typeface="微软雅黑" pitchFamily="34" charset="-122"/>
                <a:ea typeface="微软雅黑" pitchFamily="34" charset="-122"/>
                <a:cs typeface="DengXian"/>
              </a:rPr>
              <a:t>思想</a:t>
            </a:r>
            <a:endParaRPr lang="en-US" altLang="zh-CN" sz="2000" b="1" dirty="0">
              <a:solidFill>
                <a:srgbClr val="024C89"/>
              </a:solidFill>
              <a:latin typeface="微软雅黑" pitchFamily="34" charset="-122"/>
              <a:ea typeface="微软雅黑" pitchFamily="34" charset="-122"/>
              <a:cs typeface="DengXian"/>
            </a:endParaRPr>
          </a:p>
          <a:p>
            <a:pPr marL="342900" indent="-342900">
              <a:buClr>
                <a:srgbClr val="024C89"/>
              </a:buClr>
              <a:buSzPct val="50000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两种方法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对模式中相似的属性进行匹配，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语义上（</a:t>
            </a:r>
            <a:r>
              <a:rPr lang="zh-CN" altLang="en-US" sz="2400" b="1" dirty="0" smtClean="0">
                <a:solidFill>
                  <a:srgbClr val="B1292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基于知识库）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形式上（基</a:t>
            </a:r>
            <a:r>
              <a:rPr lang="zh-CN" altLang="en-US" sz="2400" b="1" dirty="0" smtClean="0">
                <a:solidFill>
                  <a:srgbClr val="B1292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于</a:t>
            </a:r>
            <a:r>
              <a:rPr lang="zh-CN" altLang="en-US" sz="2400" b="1" dirty="0" smtClean="0">
                <a:solidFill>
                  <a:srgbClr val="B1292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编辑</a:t>
            </a:r>
            <a:r>
              <a:rPr lang="zh-CN" altLang="en-US" sz="2400" b="1" dirty="0" smtClean="0">
                <a:solidFill>
                  <a:srgbClr val="B1292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距离）</a:t>
            </a:r>
            <a:endParaRPr lang="en-US" altLang="zh-CN" sz="2400" b="1" dirty="0" smtClean="0">
              <a:solidFill>
                <a:srgbClr val="B12923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Clr>
                <a:srgbClr val="024C89"/>
              </a:buClr>
              <a:buSzPct val="50000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基于编辑距离：利用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hash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和倒排表在知识库内寻找到与目标属性满足一定相似度的属性</a:t>
            </a:r>
            <a:endParaRPr lang="en-US" altLang="zh-CN" sz="2400" b="1" dirty="0" smtClean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Clr>
                <a:srgbClr val="024C89"/>
              </a:buClr>
              <a:buSzPct val="50000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基于知识库：模仿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join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操作代替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nested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loop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查询，减少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磁盘读取次数，提升算法效率</a:t>
            </a:r>
            <a:endParaRPr lang="en-US" altLang="zh-CN" sz="2400" b="1" dirty="0" smtClean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Clr>
                <a:srgbClr val="024C89"/>
              </a:buClr>
              <a:buSzPct val="50000"/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为批量和增量两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种模式集成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的应用场景设计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不同的流程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894" name="TextBox 23"/>
          <p:cNvSpPr txBox="1">
            <a:spLocks noChangeArrowheads="1"/>
          </p:cNvSpPr>
          <p:nvPr/>
        </p:nvSpPr>
        <p:spPr bwMode="auto">
          <a:xfrm>
            <a:off x="4724400" y="4162588"/>
            <a:ext cx="4119563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>
                <a:solidFill>
                  <a:srgbClr val="024C89"/>
                </a:solidFill>
                <a:latin typeface="微软雅黑" pitchFamily="34" charset="-122"/>
                <a:ea typeface="微软雅黑" pitchFamily="34" charset="-122"/>
                <a:cs typeface="DengXian" pitchFamily="2" charset="-122"/>
              </a:rPr>
              <a:t>目的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消除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全局模式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冗余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属性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避免全局模式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遗漏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信息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7" name="组合 46"/>
          <p:cNvGrpSpPr>
            <a:grpSpLocks/>
          </p:cNvGrpSpPr>
          <p:nvPr/>
        </p:nvGrpSpPr>
        <p:grpSpPr bwMode="auto">
          <a:xfrm>
            <a:off x="-2" y="269873"/>
            <a:ext cx="4038602" cy="530227"/>
            <a:chOff x="-2" y="284387"/>
            <a:chExt cx="4874800" cy="529774"/>
          </a:xfrm>
          <a:solidFill>
            <a:srgbClr val="024C89"/>
          </a:solidFill>
        </p:grpSpPr>
        <p:sp>
          <p:nvSpPr>
            <p:cNvPr id="38" name="矩形 37"/>
            <p:cNvSpPr/>
            <p:nvPr/>
          </p:nvSpPr>
          <p:spPr>
            <a:xfrm>
              <a:off x="-2" y="284389"/>
              <a:ext cx="468630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基于知识库的模式集成算法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60498" y="284387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1" name="图片 20" descr="系统流程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2" y="4038600"/>
            <a:ext cx="6512201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2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114</Words>
  <Application>Microsoft Macintosh PowerPoint</Application>
  <PresentationFormat>全屏显示(4:3)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DengXian</vt:lpstr>
      <vt:lpstr>Times New Roman</vt:lpstr>
      <vt:lpstr>楷体</vt:lpstr>
      <vt:lpstr>宋体</vt:lpstr>
      <vt:lpstr>微软雅黑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 Wang</dc:creator>
  <cp:lastModifiedBy>Mac Turing</cp:lastModifiedBy>
  <cp:revision>13</cp:revision>
  <dcterms:created xsi:type="dcterms:W3CDTF">2006-08-16T00:00:00Z</dcterms:created>
  <dcterms:modified xsi:type="dcterms:W3CDTF">2017-03-21T03:16:13Z</dcterms:modified>
</cp:coreProperties>
</file>