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4030265" y="12174593"/>
            <a:ext cx="16323471" cy="648365"/>
          </a:xfrm>
          <a:prstGeom prst="rect">
            <a:avLst/>
          </a:prstGeom>
        </p:spPr>
        <p:txBody>
          <a:bodyPr anchor="b"/>
          <a:lstStyle>
            <a:lvl1pPr marL="0" indent="0" defTabSz="734694">
              <a:lnSpc>
                <a:spcPct val="100000"/>
              </a:lnSpc>
              <a:spcBef>
                <a:spcPts val="0"/>
              </a:spcBef>
              <a:buSzTx/>
              <a:buNone/>
              <a:defRPr b="1" sz="2848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4030265" y="2607468"/>
            <a:ext cx="16325237" cy="4643439"/>
          </a:xfrm>
          <a:prstGeom prst="rect">
            <a:avLst/>
          </a:prstGeom>
        </p:spPr>
        <p:txBody>
          <a:bodyPr anchor="b"/>
          <a:lstStyle>
            <a:lvl1pPr>
              <a:defRPr spc="-228" sz="114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4030265" y="7179468"/>
            <a:ext cx="16323470" cy="204806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xfrm>
            <a:off x="11987110" y="12954297"/>
            <a:ext cx="409780" cy="4158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quarter" idx="1" hasCustomPrompt="1"/>
          </p:nvPr>
        </p:nvSpPr>
        <p:spPr>
          <a:xfrm>
            <a:off x="4030265" y="5018484"/>
            <a:ext cx="16323470" cy="368126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事实信息"/>
          <p:cNvSpPr txBox="1"/>
          <p:nvPr>
            <p:ph type="body" sz="quarter" idx="21" hasCustomPrompt="1"/>
          </p:nvPr>
        </p:nvSpPr>
        <p:spPr>
          <a:xfrm>
            <a:off x="4030265" y="8732784"/>
            <a:ext cx="16323468" cy="944721"/>
          </a:xfrm>
          <a:prstGeom prst="rect">
            <a:avLst/>
          </a:prstGeom>
        </p:spPr>
        <p:txBody>
          <a:bodyPr/>
          <a:lstStyle>
            <a:lvl1pPr marL="0" indent="0" algn="ctr" defTabSz="2121355">
              <a:lnSpc>
                <a:spcPct val="100000"/>
              </a:lnSpc>
              <a:spcBef>
                <a:spcPts val="0"/>
              </a:spcBef>
              <a:buSzTx/>
              <a:buNone/>
              <a:defRPr b="1" sz="4524"/>
            </a:lvl1pPr>
          </a:lstStyle>
          <a:p>
            <a:pPr/>
            <a:r>
              <a:t>事实信息</a:t>
            </a:r>
          </a:p>
        </p:txBody>
      </p:sp>
      <p:sp>
        <p:nvSpPr>
          <p:cNvPr id="107" name="正文级别 1…"/>
          <p:cNvSpPr txBox="1"/>
          <p:nvPr>
            <p:ph type="body" sz="half" idx="1" hasCustomPrompt="1"/>
          </p:nvPr>
        </p:nvSpPr>
        <p:spPr>
          <a:xfrm>
            <a:off x="4030265" y="1404937"/>
            <a:ext cx="16323470" cy="7327848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46" sz="246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46" sz="246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46" sz="246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46" sz="246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46" sz="246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正文级别 1…"/>
          <p:cNvSpPr txBox="1"/>
          <p:nvPr>
            <p:ph type="body" sz="quarter" idx="1" hasCustomPrompt="1"/>
          </p:nvPr>
        </p:nvSpPr>
        <p:spPr>
          <a:xfrm>
            <a:off x="4083843" y="5232796"/>
            <a:ext cx="16216314" cy="3268267"/>
          </a:xfrm>
          <a:prstGeom prst="rect">
            <a:avLst/>
          </a:prstGeom>
        </p:spPr>
        <p:txBody>
          <a:bodyPr anchor="ctr"/>
          <a:lstStyle>
            <a:lvl1pPr marL="642937" indent="-482203">
              <a:spcBef>
                <a:spcPts val="0"/>
              </a:spcBef>
              <a:buSzTx/>
              <a:buNone/>
              <a:defRPr spc="-168" sz="8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42937" indent="-25003">
              <a:spcBef>
                <a:spcPts val="0"/>
              </a:spcBef>
              <a:buSzTx/>
              <a:buNone/>
              <a:defRPr spc="-168" sz="8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42937" indent="432196">
              <a:spcBef>
                <a:spcPts val="0"/>
              </a:spcBef>
              <a:buSzTx/>
              <a:buNone/>
              <a:defRPr spc="-168" sz="8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42937" indent="889396">
              <a:spcBef>
                <a:spcPts val="0"/>
              </a:spcBef>
              <a:buSzTx/>
              <a:buNone/>
              <a:defRPr spc="-168" sz="8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42937" indent="1346596">
              <a:spcBef>
                <a:spcPts val="0"/>
              </a:spcBef>
              <a:buSzTx/>
              <a:buNone/>
              <a:defRPr spc="-168" sz="8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属性"/>
          <p:cNvSpPr txBox="1"/>
          <p:nvPr>
            <p:ph type="body" sz="quarter" idx="21" hasCustomPrompt="1"/>
          </p:nvPr>
        </p:nvSpPr>
        <p:spPr>
          <a:xfrm>
            <a:off x="4762500" y="9036843"/>
            <a:ext cx="15537657" cy="648365"/>
          </a:xfrm>
          <a:prstGeom prst="rect">
            <a:avLst/>
          </a:prstGeom>
        </p:spPr>
        <p:txBody>
          <a:bodyPr/>
          <a:lstStyle>
            <a:lvl1pPr marL="0" indent="0" defTabSz="734694">
              <a:lnSpc>
                <a:spcPct val="100000"/>
              </a:lnSpc>
              <a:spcBef>
                <a:spcPts val="0"/>
              </a:spcBef>
              <a:buSzTx/>
              <a:buNone/>
              <a:defRPr b="1" sz="2848"/>
            </a:lvl1pPr>
          </a:lstStyle>
          <a:p>
            <a:pPr/>
            <a:r>
              <a:t>属性</a:t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图像"/>
          <p:cNvSpPr/>
          <p:nvPr>
            <p:ph type="pic" idx="21"/>
          </p:nvPr>
        </p:nvSpPr>
        <p:spPr>
          <a:xfrm>
            <a:off x="119062" y="966878"/>
            <a:ext cx="15701049" cy="1177578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图像"/>
          <p:cNvSpPr/>
          <p:nvPr>
            <p:ph type="pic" sz="quarter" idx="22"/>
          </p:nvPr>
        </p:nvSpPr>
        <p:spPr>
          <a:xfrm>
            <a:off x="12325945" y="410765"/>
            <a:ext cx="8072438" cy="64579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图像"/>
          <p:cNvSpPr/>
          <p:nvPr>
            <p:ph type="pic" idx="23"/>
          </p:nvPr>
        </p:nvSpPr>
        <p:spPr>
          <a:xfrm>
            <a:off x="10057804" y="3866554"/>
            <a:ext cx="11162111" cy="129913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886640052_3195x2556.jpeg"/>
          <p:cNvSpPr/>
          <p:nvPr>
            <p:ph type="pic" idx="21"/>
          </p:nvPr>
        </p:nvSpPr>
        <p:spPr>
          <a:xfrm>
            <a:off x="1619250" y="-1482329"/>
            <a:ext cx="20288250" cy="162306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xfrm>
            <a:off x="11987110" y="12954297"/>
            <a:ext cx="409780" cy="4158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像"/>
          <p:cNvSpPr/>
          <p:nvPr>
            <p:ph type="pic" idx="21"/>
          </p:nvPr>
        </p:nvSpPr>
        <p:spPr>
          <a:xfrm>
            <a:off x="2518171" y="-1287976"/>
            <a:ext cx="25081385" cy="150218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4030265" y="7286625"/>
            <a:ext cx="16323470" cy="4643438"/>
          </a:xfrm>
          <a:prstGeom prst="rect">
            <a:avLst/>
          </a:prstGeom>
        </p:spPr>
        <p:txBody>
          <a:bodyPr anchor="b"/>
          <a:lstStyle>
            <a:lvl1pPr>
              <a:defRPr spc="-228" sz="114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正文级别 1…"/>
          <p:cNvSpPr txBox="1"/>
          <p:nvPr>
            <p:ph type="body" sz="quarter" idx="1" hasCustomPrompt="1"/>
          </p:nvPr>
        </p:nvSpPr>
        <p:spPr>
          <a:xfrm>
            <a:off x="4030265" y="11858625"/>
            <a:ext cx="16323470" cy="9699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作者和日期"/>
          <p:cNvSpPr txBox="1"/>
          <p:nvPr>
            <p:ph type="body" sz="quarter" idx="22" hasCustomPrompt="1"/>
          </p:nvPr>
        </p:nvSpPr>
        <p:spPr>
          <a:xfrm>
            <a:off x="4030265" y="803671"/>
            <a:ext cx="16323471" cy="648365"/>
          </a:xfrm>
          <a:prstGeom prst="rect">
            <a:avLst/>
          </a:prstGeom>
        </p:spPr>
        <p:txBody>
          <a:bodyPr/>
          <a:lstStyle>
            <a:lvl1pPr marL="0" indent="0" defTabSz="734694">
              <a:lnSpc>
                <a:spcPct val="100000"/>
              </a:lnSpc>
              <a:spcBef>
                <a:spcPts val="0"/>
              </a:spcBef>
              <a:buSzTx/>
              <a:buNone/>
              <a:defRPr b="1" sz="2848"/>
            </a:lvl1pPr>
          </a:lstStyle>
          <a:p>
            <a:pPr/>
            <a:r>
              <a:t>作者和日期</a:t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xfrm>
            <a:off x="11982253" y="12954297"/>
            <a:ext cx="409779" cy="4158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eg"/>
          <p:cNvSpPr/>
          <p:nvPr>
            <p:ph type="pic" sz="half" idx="21"/>
          </p:nvPr>
        </p:nvSpPr>
        <p:spPr>
          <a:xfrm>
            <a:off x="10528025" y="696515"/>
            <a:ext cx="10608470" cy="123469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正文级别 1…"/>
          <p:cNvSpPr txBox="1"/>
          <p:nvPr>
            <p:ph type="body" sz="quarter" idx="1" hasCustomPrompt="1"/>
          </p:nvPr>
        </p:nvSpPr>
        <p:spPr>
          <a:xfrm>
            <a:off x="4030265" y="7036593"/>
            <a:ext cx="7179470" cy="568767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幻灯片标题"/>
          <p:cNvSpPr txBox="1"/>
          <p:nvPr>
            <p:ph type="title" hasCustomPrompt="1"/>
          </p:nvPr>
        </p:nvSpPr>
        <p:spPr>
          <a:xfrm>
            <a:off x="4030265" y="973876"/>
            <a:ext cx="7179470" cy="6169874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4030265" y="1987000"/>
            <a:ext cx="16323471" cy="944721"/>
          </a:xfrm>
          <a:prstGeom prst="rect">
            <a:avLst/>
          </a:prstGeom>
        </p:spPr>
        <p:txBody>
          <a:bodyPr/>
          <a:lstStyle>
            <a:lvl1pPr marL="0" indent="0" defTabSz="718184">
              <a:lnSpc>
                <a:spcPct val="100000"/>
              </a:lnSpc>
              <a:spcBef>
                <a:spcPts val="0"/>
              </a:spcBef>
              <a:buSzTx/>
              <a:buNone/>
              <a:defRPr b="1" sz="4524"/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828785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660384004_1290x1720.jpeg"/>
          <p:cNvSpPr/>
          <p:nvPr>
            <p:ph type="pic" sz="half" idx="21"/>
          </p:nvPr>
        </p:nvSpPr>
        <p:spPr>
          <a:xfrm>
            <a:off x="11727656" y="839390"/>
            <a:ext cx="9068098" cy="1209079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幻灯片标题"/>
          <p:cNvSpPr txBox="1"/>
          <p:nvPr>
            <p:ph type="title" hasCustomPrompt="1"/>
          </p:nvPr>
        </p:nvSpPr>
        <p:spPr>
          <a:xfrm>
            <a:off x="4030265" y="625078"/>
            <a:ext cx="7179470" cy="1428751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2" name="幻灯片副标题"/>
          <p:cNvSpPr txBox="1"/>
          <p:nvPr>
            <p:ph type="body" sz="quarter" idx="22" hasCustomPrompt="1"/>
          </p:nvPr>
        </p:nvSpPr>
        <p:spPr>
          <a:xfrm>
            <a:off x="4030265" y="1987000"/>
            <a:ext cx="7179470" cy="944721"/>
          </a:xfrm>
          <a:prstGeom prst="rect">
            <a:avLst/>
          </a:prstGeom>
        </p:spPr>
        <p:txBody>
          <a:bodyPr/>
          <a:lstStyle>
            <a:lvl1pPr marL="0" indent="0" defTabSz="718184">
              <a:lnSpc>
                <a:spcPct val="100000"/>
              </a:lnSpc>
              <a:spcBef>
                <a:spcPts val="0"/>
              </a:spcBef>
              <a:buSzTx/>
              <a:buNone/>
              <a:defRPr b="1" sz="4524"/>
            </a:lvl1pPr>
          </a:lstStyle>
          <a:p>
            <a:pPr/>
            <a:r>
              <a:t>幻灯片副标题</a:t>
            </a:r>
          </a:p>
        </p:txBody>
      </p:sp>
      <p:sp>
        <p:nvSpPr>
          <p:cNvPr id="63" name="正文级别 1…"/>
          <p:cNvSpPr txBox="1"/>
          <p:nvPr>
            <p:ph type="body" sz="quarter" idx="1" hasCustomPrompt="1"/>
          </p:nvPr>
        </p:nvSpPr>
        <p:spPr>
          <a:xfrm>
            <a:off x="4030265" y="4894026"/>
            <a:ext cx="7179470" cy="7865382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4030265" y="4536281"/>
            <a:ext cx="16323470" cy="4643438"/>
          </a:xfrm>
          <a:prstGeom prst="rect">
            <a:avLst/>
          </a:prstGeom>
        </p:spPr>
        <p:txBody>
          <a:bodyPr anchor="ctr"/>
          <a:lstStyle>
            <a:lvl1pPr>
              <a:defRPr b="0"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4030265" y="1987000"/>
            <a:ext cx="16323471" cy="944721"/>
          </a:xfrm>
          <a:prstGeom prst="rect">
            <a:avLst/>
          </a:prstGeom>
        </p:spPr>
        <p:txBody>
          <a:bodyPr/>
          <a:lstStyle>
            <a:lvl1pPr marL="0" indent="0" defTabSz="718184">
              <a:lnSpc>
                <a:spcPct val="100000"/>
              </a:lnSpc>
              <a:spcBef>
                <a:spcPts val="0"/>
              </a:spcBef>
              <a:buSzTx/>
              <a:buNone/>
              <a:defRPr b="1" sz="4524"/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4030265" y="625078"/>
            <a:ext cx="16323470" cy="1428751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21" hasCustomPrompt="1"/>
          </p:nvPr>
        </p:nvSpPr>
        <p:spPr>
          <a:xfrm>
            <a:off x="4030265" y="1982390"/>
            <a:ext cx="16323471" cy="944722"/>
          </a:xfrm>
          <a:prstGeom prst="rect">
            <a:avLst/>
          </a:prstGeom>
        </p:spPr>
        <p:txBody>
          <a:bodyPr/>
          <a:lstStyle>
            <a:lvl1pPr marL="0" indent="0" defTabSz="718184">
              <a:lnSpc>
                <a:spcPct val="100000"/>
              </a:lnSpc>
              <a:spcBef>
                <a:spcPts val="0"/>
              </a:spcBef>
              <a:buSzTx/>
              <a:buNone/>
              <a:defRPr b="1" sz="4524"/>
            </a:lvl1pPr>
          </a:lstStyle>
          <a:p>
            <a:pPr/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SzTx/>
              <a:buNone/>
              <a:defRPr spc="-52" sz="5200"/>
            </a:lvl1pPr>
            <a:lvl2pPr marL="0" indent="457200">
              <a:spcBef>
                <a:spcPts val="1800"/>
              </a:spcBef>
              <a:buSzTx/>
              <a:buNone/>
              <a:defRPr spc="-52" sz="5200"/>
            </a:lvl2pPr>
            <a:lvl3pPr marL="0" indent="914400">
              <a:spcBef>
                <a:spcPts val="1800"/>
              </a:spcBef>
              <a:buSzTx/>
              <a:buNone/>
              <a:defRPr spc="-52" sz="5200"/>
            </a:lvl3pPr>
            <a:lvl4pPr marL="0" indent="1371600">
              <a:spcBef>
                <a:spcPts val="1800"/>
              </a:spcBef>
              <a:buSzTx/>
              <a:buNone/>
              <a:defRPr spc="-52" sz="5200"/>
            </a:lvl4pPr>
            <a:lvl5pPr marL="0" indent="1828800">
              <a:spcBef>
                <a:spcPts val="1800"/>
              </a:spcBef>
              <a:buSzTx/>
              <a:buNone/>
              <a:defRPr spc="-52" sz="52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/>
          <p:nvPr>
            <p:ph type="body" idx="1" hasCustomPrompt="1"/>
          </p:nvPr>
        </p:nvSpPr>
        <p:spPr>
          <a:xfrm>
            <a:off x="4030265" y="4161234"/>
            <a:ext cx="16323470" cy="857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幻灯片标题"/>
          <p:cNvSpPr txBox="1"/>
          <p:nvPr>
            <p:ph type="title" hasCustomPrompt="1"/>
          </p:nvPr>
        </p:nvSpPr>
        <p:spPr>
          <a:xfrm>
            <a:off x="4030265" y="619125"/>
            <a:ext cx="16323470" cy="1428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82348" y="12954297"/>
            <a:ext cx="409779" cy="41587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b">
            <a:spAutoFit/>
          </a:bodyPr>
          <a:lstStyle>
            <a:lvl1pPr defTabSz="821531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33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914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295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676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057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438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819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200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581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EIC vs. SoLID Kinematic Coverage"/>
          <p:cNvSpPr txBox="1"/>
          <p:nvPr>
            <p:ph type="title"/>
          </p:nvPr>
        </p:nvSpPr>
        <p:spPr>
          <a:xfrm>
            <a:off x="4282976" y="619125"/>
            <a:ext cx="16323469" cy="1428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11993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EIC vs. SoLID Kinematic Coverage</a:t>
            </a:r>
          </a:p>
        </p:txBody>
      </p:sp>
      <p:pic>
        <p:nvPicPr>
          <p:cNvPr id="152" name="qt1.pdf" descr="qt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301" y="3928497"/>
            <a:ext cx="8162301" cy="5859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qt2.pdf" descr="qt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63560" y="3928497"/>
            <a:ext cx="8162301" cy="5859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qt3.pdf" descr="qt3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416303" y="3928497"/>
            <a:ext cx="8162300" cy="5859006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qT&lt;Q"/>
          <p:cNvSpPr txBox="1"/>
          <p:nvPr/>
        </p:nvSpPr>
        <p:spPr>
          <a:xfrm>
            <a:off x="3335282" y="9956393"/>
            <a:ext cx="1938339" cy="112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q</a:t>
            </a:r>
            <a:r>
              <a:rPr baseline="-5999"/>
              <a:t>T</a:t>
            </a:r>
            <a:r>
              <a:t>&lt;Q</a:t>
            </a:r>
          </a:p>
        </p:txBody>
      </p:sp>
      <p:sp>
        <p:nvSpPr>
          <p:cNvPr id="156" name="qT&lt;Q/3"/>
          <p:cNvSpPr txBox="1"/>
          <p:nvPr/>
        </p:nvSpPr>
        <p:spPr>
          <a:xfrm>
            <a:off x="11159430" y="9956393"/>
            <a:ext cx="2570560" cy="112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q</a:t>
            </a:r>
            <a:r>
              <a:rPr baseline="-5999"/>
              <a:t>T</a:t>
            </a:r>
            <a:r>
              <a:t>&lt;Q/3</a:t>
            </a:r>
          </a:p>
        </p:txBody>
      </p:sp>
      <p:sp>
        <p:nvSpPr>
          <p:cNvPr id="157" name="qT&lt;Q/5"/>
          <p:cNvSpPr txBox="1"/>
          <p:nvPr/>
        </p:nvSpPr>
        <p:spPr>
          <a:xfrm>
            <a:off x="19299690" y="9956393"/>
            <a:ext cx="2570560" cy="112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q</a:t>
            </a:r>
            <a:r>
              <a:rPr baseline="-5999"/>
              <a:t>T</a:t>
            </a:r>
            <a:r>
              <a:t>&lt;Q/5</a:t>
            </a:r>
          </a:p>
        </p:txBody>
      </p:sp>
      <p:sp>
        <p:nvSpPr>
          <p:cNvPr id="158" name="qT=PhT/z"/>
          <p:cNvSpPr txBox="1"/>
          <p:nvPr/>
        </p:nvSpPr>
        <p:spPr>
          <a:xfrm>
            <a:off x="1731640" y="11971795"/>
            <a:ext cx="2991910" cy="112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6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q</a:t>
            </a:r>
            <a:r>
              <a:rPr baseline="-5999"/>
              <a:t>T</a:t>
            </a:r>
            <a:r>
              <a:t>=P</a:t>
            </a:r>
            <a:r>
              <a:rPr baseline="-5999"/>
              <a:t>hT</a:t>
            </a:r>
            <a:r>
              <a:t>/z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oLID Regions"/>
          <p:cNvSpPr txBox="1"/>
          <p:nvPr>
            <p:ph type="title"/>
          </p:nvPr>
        </p:nvSpPr>
        <p:spPr>
          <a:xfrm>
            <a:off x="4282976" y="619125"/>
            <a:ext cx="16323469" cy="142875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11993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SoLID Regions</a:t>
            </a:r>
          </a:p>
        </p:txBody>
      </p:sp>
      <p:pic>
        <p:nvPicPr>
          <p:cNvPr id="161" name="zpt1.pdf" descr="zpt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56" y="3928467"/>
            <a:ext cx="8162300" cy="5859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zpt2.pdf" descr="zpt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10934" y="3928467"/>
            <a:ext cx="8162300" cy="5859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zpt3.pdf" descr="zpt3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251068" y="3928467"/>
            <a:ext cx="8162300" cy="5859006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All"/>
          <p:cNvSpPr txBox="1"/>
          <p:nvPr/>
        </p:nvSpPr>
        <p:spPr>
          <a:xfrm>
            <a:off x="3707353" y="9956393"/>
            <a:ext cx="1194198" cy="112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All</a:t>
            </a:r>
          </a:p>
        </p:txBody>
      </p:sp>
      <p:sp>
        <p:nvSpPr>
          <p:cNvPr id="165" name="R&lt;0.4"/>
          <p:cNvSpPr txBox="1"/>
          <p:nvPr/>
        </p:nvSpPr>
        <p:spPr>
          <a:xfrm>
            <a:off x="11358661" y="9956393"/>
            <a:ext cx="2172098" cy="112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R&lt;0.4</a:t>
            </a:r>
          </a:p>
        </p:txBody>
      </p:sp>
      <p:sp>
        <p:nvSpPr>
          <p:cNvPr id="166" name="R&gt;0.4"/>
          <p:cNvSpPr txBox="1"/>
          <p:nvPr/>
        </p:nvSpPr>
        <p:spPr>
          <a:xfrm>
            <a:off x="19498921" y="9956393"/>
            <a:ext cx="2172098" cy="112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R&gt;0.4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24383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24383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