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  <a:srgbClr val="0033CC"/>
    <a:srgbClr val="FF0000"/>
    <a:srgbClr val="CC0000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C40FB-6D23-4EFC-8B7F-84DCB453D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8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1510-BE28-42DB-932D-029D59381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4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EA9D9-78CB-42D2-858C-D98E2CD12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F4AFA-9122-42C1-9622-D2544DC50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8C3E0-08F6-40CC-8109-386416E36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7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D999A-0002-4E04-85FF-82B88AB9E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7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F7E10-A968-4A5E-A750-D13389AFF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6B500-E106-447D-8862-19F7AAA15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7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E0018-1921-4D01-9E3D-22E445CBF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1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C285C-6135-4688-AE1D-E05892A68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2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ACA0C-632E-4887-90F8-7DA93C083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6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7B9433-B202-4299-BCE7-2271BE77E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4"/>
          <p:cNvGrpSpPr>
            <a:grpSpLocks/>
          </p:cNvGrpSpPr>
          <p:nvPr/>
        </p:nvGrpSpPr>
        <p:grpSpPr bwMode="auto">
          <a:xfrm>
            <a:off x="342900" y="0"/>
            <a:ext cx="479425" cy="5257800"/>
            <a:chOff x="216" y="0"/>
            <a:chExt cx="302" cy="3312"/>
          </a:xfrm>
        </p:grpSpPr>
        <p:sp>
          <p:nvSpPr>
            <p:cNvPr id="2091" name="Rectangle 4"/>
            <p:cNvSpPr>
              <a:spLocks noChangeArrowheads="1"/>
            </p:cNvSpPr>
            <p:nvPr/>
          </p:nvSpPr>
          <p:spPr bwMode="auto">
            <a:xfrm>
              <a:off x="216" y="0"/>
              <a:ext cx="302" cy="3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2092" name="AutoShape 5"/>
            <p:cNvSpPr>
              <a:spLocks noChangeArrowheads="1"/>
            </p:cNvSpPr>
            <p:nvPr/>
          </p:nvSpPr>
          <p:spPr bwMode="auto">
            <a:xfrm>
              <a:off x="240" y="144"/>
              <a:ext cx="264" cy="30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4700"/>
                </a:gs>
                <a:gs pos="5000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</a:rPr>
                <a:t>50</a:t>
              </a:r>
            </a:p>
          </p:txBody>
        </p:sp>
      </p:grpSp>
      <p:grpSp>
        <p:nvGrpSpPr>
          <p:cNvPr id="2051" name="Group 43"/>
          <p:cNvGrpSpPr>
            <a:grpSpLocks/>
          </p:cNvGrpSpPr>
          <p:nvPr/>
        </p:nvGrpSpPr>
        <p:grpSpPr bwMode="auto">
          <a:xfrm>
            <a:off x="1916113" y="0"/>
            <a:ext cx="479425" cy="5257800"/>
            <a:chOff x="730" y="0"/>
            <a:chExt cx="302" cy="3312"/>
          </a:xfrm>
        </p:grpSpPr>
        <p:sp>
          <p:nvSpPr>
            <p:cNvPr id="2089" name="Rectangle 9"/>
            <p:cNvSpPr>
              <a:spLocks noChangeArrowheads="1"/>
            </p:cNvSpPr>
            <p:nvPr/>
          </p:nvSpPr>
          <p:spPr bwMode="auto">
            <a:xfrm>
              <a:off x="730" y="0"/>
              <a:ext cx="302" cy="3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2090" name="AutoShape 10"/>
            <p:cNvSpPr>
              <a:spLocks noChangeArrowheads="1"/>
            </p:cNvSpPr>
            <p:nvPr/>
          </p:nvSpPr>
          <p:spPr bwMode="auto">
            <a:xfrm>
              <a:off x="768" y="144"/>
              <a:ext cx="226" cy="30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</a:rPr>
                <a:t>25</a:t>
              </a:r>
            </a:p>
          </p:txBody>
        </p:sp>
      </p:grpSp>
      <p:grpSp>
        <p:nvGrpSpPr>
          <p:cNvPr id="2052" name="Group 42"/>
          <p:cNvGrpSpPr>
            <a:grpSpLocks/>
          </p:cNvGrpSpPr>
          <p:nvPr/>
        </p:nvGrpSpPr>
        <p:grpSpPr bwMode="auto">
          <a:xfrm>
            <a:off x="2601913" y="0"/>
            <a:ext cx="479425" cy="5257800"/>
            <a:chOff x="1162" y="0"/>
            <a:chExt cx="302" cy="3312"/>
          </a:xfrm>
        </p:grpSpPr>
        <p:sp>
          <p:nvSpPr>
            <p:cNvPr id="2087" name="Rectangle 11"/>
            <p:cNvSpPr>
              <a:spLocks noChangeArrowheads="1"/>
            </p:cNvSpPr>
            <p:nvPr/>
          </p:nvSpPr>
          <p:spPr bwMode="auto">
            <a:xfrm>
              <a:off x="1162" y="0"/>
              <a:ext cx="302" cy="3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2088" name="AutoShape 12"/>
            <p:cNvSpPr>
              <a:spLocks noChangeArrowheads="1"/>
            </p:cNvSpPr>
            <p:nvPr/>
          </p:nvSpPr>
          <p:spPr bwMode="auto">
            <a:xfrm>
              <a:off x="1200" y="144"/>
              <a:ext cx="226" cy="30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185E"/>
                </a:gs>
                <a:gs pos="50000">
                  <a:srgbClr val="0033CC"/>
                </a:gs>
                <a:gs pos="100000">
                  <a:srgbClr val="00185E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2053" name="Group 7"/>
          <p:cNvGrpSpPr>
            <a:grpSpLocks/>
          </p:cNvGrpSpPr>
          <p:nvPr/>
        </p:nvGrpSpPr>
        <p:grpSpPr bwMode="auto">
          <a:xfrm>
            <a:off x="3287713" y="0"/>
            <a:ext cx="479425" cy="5257800"/>
            <a:chOff x="3287713" y="0"/>
            <a:chExt cx="479425" cy="5257800"/>
          </a:xfrm>
        </p:grpSpPr>
        <p:sp>
          <p:nvSpPr>
            <p:cNvPr id="2085" name="Rectangle 13"/>
            <p:cNvSpPr>
              <a:spLocks noChangeArrowheads="1"/>
            </p:cNvSpPr>
            <p:nvPr/>
          </p:nvSpPr>
          <p:spPr bwMode="auto">
            <a:xfrm>
              <a:off x="3287713" y="0"/>
              <a:ext cx="479425" cy="525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2086" name="AutoShape 14"/>
            <p:cNvSpPr>
              <a:spLocks noChangeArrowheads="1"/>
            </p:cNvSpPr>
            <p:nvPr/>
          </p:nvSpPr>
          <p:spPr bwMode="auto">
            <a:xfrm>
              <a:off x="3348038" y="495300"/>
              <a:ext cx="358775" cy="426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/>
                <a:t>15</a:t>
              </a:r>
            </a:p>
          </p:txBody>
        </p:sp>
      </p:grpSp>
      <p:grpSp>
        <p:nvGrpSpPr>
          <p:cNvPr id="2054" name="Group 1"/>
          <p:cNvGrpSpPr>
            <a:grpSpLocks/>
          </p:cNvGrpSpPr>
          <p:nvPr/>
        </p:nvGrpSpPr>
        <p:grpSpPr bwMode="auto">
          <a:xfrm>
            <a:off x="3973513" y="-31750"/>
            <a:ext cx="479425" cy="5257800"/>
            <a:chOff x="3973513" y="-31173"/>
            <a:chExt cx="479425" cy="5257800"/>
          </a:xfrm>
        </p:grpSpPr>
        <p:sp>
          <p:nvSpPr>
            <p:cNvPr id="2081" name="Rectangle 15"/>
            <p:cNvSpPr>
              <a:spLocks noChangeArrowheads="1"/>
            </p:cNvSpPr>
            <p:nvPr/>
          </p:nvSpPr>
          <p:spPr bwMode="auto">
            <a:xfrm>
              <a:off x="3973513" y="-31173"/>
              <a:ext cx="479425" cy="525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2" name="AutoShape 16"/>
            <p:cNvSpPr>
              <a:spLocks noChangeArrowheads="1"/>
            </p:cNvSpPr>
            <p:nvPr/>
          </p:nvSpPr>
          <p:spPr bwMode="auto">
            <a:xfrm>
              <a:off x="4065588" y="704850"/>
              <a:ext cx="296863" cy="38481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pPr algn="ctr" eaLnBrk="1" hangingPunct="1">
                <a:defRPr/>
              </a:pPr>
              <a:r>
                <a:rPr lang="en-US" sz="3600"/>
                <a:t>10</a:t>
              </a:r>
            </a:p>
          </p:txBody>
        </p:sp>
      </p:grpSp>
      <p:grpSp>
        <p:nvGrpSpPr>
          <p:cNvPr id="2055" name="Group 51"/>
          <p:cNvGrpSpPr>
            <a:grpSpLocks/>
          </p:cNvGrpSpPr>
          <p:nvPr/>
        </p:nvGrpSpPr>
        <p:grpSpPr bwMode="auto">
          <a:xfrm>
            <a:off x="4659313" y="0"/>
            <a:ext cx="479425" cy="5257800"/>
            <a:chOff x="2935" y="0"/>
            <a:chExt cx="302" cy="3312"/>
          </a:xfrm>
        </p:grpSpPr>
        <p:sp>
          <p:nvSpPr>
            <p:cNvPr id="2079" name="Rectangle 17"/>
            <p:cNvSpPr>
              <a:spLocks noChangeArrowheads="1"/>
            </p:cNvSpPr>
            <p:nvPr/>
          </p:nvSpPr>
          <p:spPr bwMode="auto">
            <a:xfrm>
              <a:off x="2935" y="0"/>
              <a:ext cx="302" cy="3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3" name="AutoShape 18"/>
            <p:cNvSpPr>
              <a:spLocks noChangeArrowheads="1"/>
            </p:cNvSpPr>
            <p:nvPr/>
          </p:nvSpPr>
          <p:spPr bwMode="auto">
            <a:xfrm>
              <a:off x="3002" y="654"/>
              <a:ext cx="169" cy="200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 eaLnBrk="1" hangingPunct="1">
                <a:defRPr/>
              </a:pPr>
              <a:r>
                <a:rPr lang="en-US" sz="280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2056" name="Group 39"/>
          <p:cNvGrpSpPr>
            <a:grpSpLocks/>
          </p:cNvGrpSpPr>
          <p:nvPr/>
        </p:nvGrpSpPr>
        <p:grpSpPr bwMode="auto">
          <a:xfrm>
            <a:off x="5226050" y="-4763"/>
            <a:ext cx="479425" cy="5257801"/>
            <a:chOff x="2941" y="-3"/>
            <a:chExt cx="302" cy="3312"/>
          </a:xfrm>
        </p:grpSpPr>
        <p:sp>
          <p:nvSpPr>
            <p:cNvPr id="2077" name="Rectangle 19"/>
            <p:cNvSpPr>
              <a:spLocks noChangeArrowheads="1"/>
            </p:cNvSpPr>
            <p:nvPr/>
          </p:nvSpPr>
          <p:spPr bwMode="auto">
            <a:xfrm>
              <a:off x="2941" y="-3"/>
              <a:ext cx="302" cy="3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4" name="AutoShape 20"/>
            <p:cNvSpPr>
              <a:spLocks noChangeArrowheads="1"/>
            </p:cNvSpPr>
            <p:nvPr/>
          </p:nvSpPr>
          <p:spPr bwMode="auto">
            <a:xfrm rot="-10800000">
              <a:off x="3008" y="855"/>
              <a:ext cx="169" cy="159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38039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 anchorCtr="1"/>
            <a:lstStyle/>
            <a:p>
              <a:pPr algn="ctr" eaLnBrk="1" hangingPunct="1">
                <a:defRPr/>
              </a:pPr>
              <a:r>
                <a:rPr lang="en-US" sz="2400"/>
                <a:t>2.5</a:t>
              </a:r>
            </a:p>
          </p:txBody>
        </p:sp>
      </p:grpSp>
      <p:grpSp>
        <p:nvGrpSpPr>
          <p:cNvPr id="2057" name="Group 38"/>
          <p:cNvGrpSpPr>
            <a:grpSpLocks/>
          </p:cNvGrpSpPr>
          <p:nvPr/>
        </p:nvGrpSpPr>
        <p:grpSpPr bwMode="auto">
          <a:xfrm>
            <a:off x="5807075" y="4763"/>
            <a:ext cx="479425" cy="5257800"/>
            <a:chOff x="3361" y="3"/>
            <a:chExt cx="302" cy="3312"/>
          </a:xfrm>
        </p:grpSpPr>
        <p:sp>
          <p:nvSpPr>
            <p:cNvPr id="2075" name="Rectangle 21"/>
            <p:cNvSpPr>
              <a:spLocks noChangeArrowheads="1"/>
            </p:cNvSpPr>
            <p:nvPr/>
          </p:nvSpPr>
          <p:spPr bwMode="auto">
            <a:xfrm>
              <a:off x="3361" y="3"/>
              <a:ext cx="302" cy="3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6" name="AutoShape 22"/>
            <p:cNvSpPr>
              <a:spLocks noChangeArrowheads="1"/>
            </p:cNvSpPr>
            <p:nvPr/>
          </p:nvSpPr>
          <p:spPr bwMode="auto">
            <a:xfrm rot="-10800000">
              <a:off x="3428" y="1076"/>
              <a:ext cx="160" cy="116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38039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 anchorCtr="1"/>
            <a:lstStyle/>
            <a:p>
              <a:pPr algn="ctr" eaLnBrk="1" hangingPunct="1">
                <a:defRPr/>
              </a:pPr>
              <a:r>
                <a:rPr lang="en-US" sz="2400" dirty="0"/>
                <a:t>1.25</a:t>
              </a:r>
            </a:p>
          </p:txBody>
        </p:sp>
      </p:grpSp>
      <p:grpSp>
        <p:nvGrpSpPr>
          <p:cNvPr id="2058" name="Group 49"/>
          <p:cNvGrpSpPr>
            <a:grpSpLocks/>
          </p:cNvGrpSpPr>
          <p:nvPr/>
        </p:nvGrpSpPr>
        <p:grpSpPr bwMode="auto">
          <a:xfrm>
            <a:off x="6402388" y="14288"/>
            <a:ext cx="479425" cy="5257800"/>
            <a:chOff x="4033" y="9"/>
            <a:chExt cx="302" cy="3312"/>
          </a:xfrm>
        </p:grpSpPr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4033" y="9"/>
              <a:ext cx="302" cy="3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7" name="AutoShape 24"/>
            <p:cNvSpPr>
              <a:spLocks noChangeArrowheads="1"/>
            </p:cNvSpPr>
            <p:nvPr/>
          </p:nvSpPr>
          <p:spPr bwMode="auto">
            <a:xfrm>
              <a:off x="4102" y="1208"/>
              <a:ext cx="154" cy="9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57255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73" name="Text Box 25"/>
            <p:cNvSpPr txBox="1">
              <a:spLocks noChangeArrowheads="1"/>
            </p:cNvSpPr>
            <p:nvPr/>
          </p:nvSpPr>
          <p:spPr bwMode="auto">
            <a:xfrm rot="-5400000">
              <a:off x="3833" y="2457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4700"/>
                      </a:gs>
                      <a:gs pos="50000">
                        <a:srgbClr val="009900"/>
                      </a:gs>
                      <a:gs pos="100000">
                        <a:srgbClr val="0047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0.5</a:t>
              </a:r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V="1">
              <a:off x="4182" y="2165"/>
              <a:ext cx="0" cy="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en-US"/>
            </a:p>
          </p:txBody>
        </p:sp>
      </p:grpSp>
      <p:grpSp>
        <p:nvGrpSpPr>
          <p:cNvPr id="2059" name="Group 50"/>
          <p:cNvGrpSpPr>
            <a:grpSpLocks/>
          </p:cNvGrpSpPr>
          <p:nvPr/>
        </p:nvGrpSpPr>
        <p:grpSpPr bwMode="auto">
          <a:xfrm>
            <a:off x="6908800" y="309563"/>
            <a:ext cx="479425" cy="5257800"/>
            <a:chOff x="4352" y="195"/>
            <a:chExt cx="302" cy="3312"/>
          </a:xfrm>
        </p:grpSpPr>
        <p:sp>
          <p:nvSpPr>
            <p:cNvPr id="2067" name="Rectangle 27"/>
            <p:cNvSpPr>
              <a:spLocks noChangeArrowheads="1"/>
            </p:cNvSpPr>
            <p:nvPr/>
          </p:nvSpPr>
          <p:spPr bwMode="auto">
            <a:xfrm>
              <a:off x="4352" y="195"/>
              <a:ext cx="302" cy="3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2076" name="AutoShape 28"/>
            <p:cNvSpPr>
              <a:spLocks noChangeArrowheads="1"/>
            </p:cNvSpPr>
            <p:nvPr/>
          </p:nvSpPr>
          <p:spPr bwMode="auto">
            <a:xfrm>
              <a:off x="4438" y="1480"/>
              <a:ext cx="129" cy="74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57255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69" name="Text Box 29"/>
            <p:cNvSpPr txBox="1">
              <a:spLocks noChangeArrowheads="1"/>
            </p:cNvSpPr>
            <p:nvPr/>
          </p:nvSpPr>
          <p:spPr bwMode="auto">
            <a:xfrm rot="-5400000">
              <a:off x="4154" y="2608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4700"/>
                      </a:gs>
                      <a:gs pos="50000">
                        <a:srgbClr val="009900"/>
                      </a:gs>
                      <a:gs pos="100000">
                        <a:srgbClr val="0047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0.25</a:t>
              </a:r>
            </a:p>
          </p:txBody>
        </p:sp>
        <p:sp>
          <p:nvSpPr>
            <p:cNvPr id="2070" name="Line 30"/>
            <p:cNvSpPr>
              <a:spLocks noChangeShapeType="1"/>
            </p:cNvSpPr>
            <p:nvPr/>
          </p:nvSpPr>
          <p:spPr bwMode="auto">
            <a:xfrm flipV="1">
              <a:off x="4502" y="2289"/>
              <a:ext cx="0" cy="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en-US"/>
            </a:p>
          </p:txBody>
        </p:sp>
      </p:grpSp>
      <p:grpSp>
        <p:nvGrpSpPr>
          <p:cNvPr id="2060" name="Group 35"/>
          <p:cNvGrpSpPr>
            <a:grpSpLocks/>
          </p:cNvGrpSpPr>
          <p:nvPr/>
        </p:nvGrpSpPr>
        <p:grpSpPr bwMode="auto">
          <a:xfrm>
            <a:off x="7754938" y="0"/>
            <a:ext cx="479425" cy="5257800"/>
            <a:chOff x="4885" y="0"/>
            <a:chExt cx="302" cy="3312"/>
          </a:xfrm>
        </p:grpSpPr>
        <p:sp>
          <p:nvSpPr>
            <p:cNvPr id="2064" name="Rectangle 31"/>
            <p:cNvSpPr>
              <a:spLocks noChangeArrowheads="1"/>
            </p:cNvSpPr>
            <p:nvPr/>
          </p:nvSpPr>
          <p:spPr bwMode="auto">
            <a:xfrm>
              <a:off x="4885" y="0"/>
              <a:ext cx="302" cy="3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2080" name="Rectangle 32"/>
            <p:cNvSpPr>
              <a:spLocks noChangeArrowheads="1"/>
            </p:cNvSpPr>
            <p:nvPr/>
          </p:nvSpPr>
          <p:spPr bwMode="auto">
            <a:xfrm>
              <a:off x="4885" y="1417"/>
              <a:ext cx="302" cy="494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28627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28627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66" name="Freeform 34"/>
            <p:cNvSpPr>
              <a:spLocks/>
            </p:cNvSpPr>
            <p:nvPr/>
          </p:nvSpPr>
          <p:spPr bwMode="auto">
            <a:xfrm>
              <a:off x="4946" y="1243"/>
              <a:ext cx="183" cy="165"/>
            </a:xfrm>
            <a:custGeom>
              <a:avLst/>
              <a:gdLst>
                <a:gd name="T0" fmla="*/ 0 w 183"/>
                <a:gd name="T1" fmla="*/ 165 h 165"/>
                <a:gd name="T2" fmla="*/ 0 w 183"/>
                <a:gd name="T3" fmla="*/ 0 h 165"/>
                <a:gd name="T4" fmla="*/ 183 w 183"/>
                <a:gd name="T5" fmla="*/ 0 h 1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3" h="165">
                  <a:moveTo>
                    <a:pt x="0" y="165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4700"/>
                      </a:gs>
                      <a:gs pos="50000">
                        <a:srgbClr val="009900"/>
                      </a:gs>
                      <a:gs pos="100000">
                        <a:srgbClr val="004700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en-US"/>
            </a:p>
          </p:txBody>
        </p:sp>
      </p:grpSp>
      <p:grpSp>
        <p:nvGrpSpPr>
          <p:cNvPr id="2061" name="Group 48"/>
          <p:cNvGrpSpPr>
            <a:grpSpLocks/>
          </p:cNvGrpSpPr>
          <p:nvPr/>
        </p:nvGrpSpPr>
        <p:grpSpPr bwMode="auto">
          <a:xfrm>
            <a:off x="1066800" y="23813"/>
            <a:ext cx="479425" cy="5257800"/>
            <a:chOff x="672" y="15"/>
            <a:chExt cx="302" cy="3312"/>
          </a:xfrm>
        </p:grpSpPr>
        <p:sp>
          <p:nvSpPr>
            <p:cNvPr id="2062" name="Rectangle 46"/>
            <p:cNvSpPr>
              <a:spLocks noChangeArrowheads="1"/>
            </p:cNvSpPr>
            <p:nvPr/>
          </p:nvSpPr>
          <p:spPr bwMode="auto">
            <a:xfrm>
              <a:off x="672" y="15"/>
              <a:ext cx="302" cy="3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2063" name="AutoShape 47"/>
            <p:cNvSpPr>
              <a:spLocks noChangeArrowheads="1"/>
            </p:cNvSpPr>
            <p:nvPr/>
          </p:nvSpPr>
          <p:spPr bwMode="auto">
            <a:xfrm>
              <a:off x="696" y="159"/>
              <a:ext cx="264" cy="30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/>
                <a:t>45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902998" y="5567363"/>
            <a:ext cx="2429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Eleiko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4"/>
          <p:cNvGrpSpPr>
            <a:grpSpLocks/>
          </p:cNvGrpSpPr>
          <p:nvPr/>
        </p:nvGrpSpPr>
        <p:grpSpPr bwMode="auto">
          <a:xfrm>
            <a:off x="342900" y="0"/>
            <a:ext cx="479425" cy="5257800"/>
            <a:chOff x="216" y="0"/>
            <a:chExt cx="302" cy="3312"/>
          </a:xfrm>
        </p:grpSpPr>
        <p:sp>
          <p:nvSpPr>
            <p:cNvPr id="2091" name="Rectangle 4"/>
            <p:cNvSpPr>
              <a:spLocks noChangeArrowheads="1"/>
            </p:cNvSpPr>
            <p:nvPr/>
          </p:nvSpPr>
          <p:spPr bwMode="auto">
            <a:xfrm>
              <a:off x="216" y="0"/>
              <a:ext cx="302" cy="3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2092" name="AutoShape 5"/>
            <p:cNvSpPr>
              <a:spLocks noChangeArrowheads="1"/>
            </p:cNvSpPr>
            <p:nvPr/>
          </p:nvSpPr>
          <p:spPr bwMode="auto">
            <a:xfrm>
              <a:off x="240" y="144"/>
              <a:ext cx="264" cy="30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4700"/>
                </a:gs>
                <a:gs pos="5000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</a:rPr>
                <a:t>50</a:t>
              </a:r>
            </a:p>
          </p:txBody>
        </p:sp>
      </p:grpSp>
      <p:grpSp>
        <p:nvGrpSpPr>
          <p:cNvPr id="2051" name="Group 43"/>
          <p:cNvGrpSpPr>
            <a:grpSpLocks/>
          </p:cNvGrpSpPr>
          <p:nvPr/>
        </p:nvGrpSpPr>
        <p:grpSpPr bwMode="auto">
          <a:xfrm>
            <a:off x="1916113" y="0"/>
            <a:ext cx="479425" cy="5257800"/>
            <a:chOff x="730" y="0"/>
            <a:chExt cx="302" cy="3312"/>
          </a:xfrm>
        </p:grpSpPr>
        <p:sp>
          <p:nvSpPr>
            <p:cNvPr id="2089" name="Rectangle 9"/>
            <p:cNvSpPr>
              <a:spLocks noChangeArrowheads="1"/>
            </p:cNvSpPr>
            <p:nvPr/>
          </p:nvSpPr>
          <p:spPr bwMode="auto">
            <a:xfrm>
              <a:off x="730" y="0"/>
              <a:ext cx="302" cy="3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2090" name="AutoShape 10"/>
            <p:cNvSpPr>
              <a:spLocks noChangeArrowheads="1"/>
            </p:cNvSpPr>
            <p:nvPr/>
          </p:nvSpPr>
          <p:spPr bwMode="auto">
            <a:xfrm>
              <a:off x="768" y="144"/>
              <a:ext cx="226" cy="30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</a:rPr>
                <a:t>25</a:t>
              </a:r>
            </a:p>
          </p:txBody>
        </p:sp>
      </p:grpSp>
      <p:grpSp>
        <p:nvGrpSpPr>
          <p:cNvPr id="2052" name="Group 42"/>
          <p:cNvGrpSpPr>
            <a:grpSpLocks/>
          </p:cNvGrpSpPr>
          <p:nvPr/>
        </p:nvGrpSpPr>
        <p:grpSpPr bwMode="auto">
          <a:xfrm>
            <a:off x="2601913" y="0"/>
            <a:ext cx="479425" cy="5257800"/>
            <a:chOff x="1162" y="0"/>
            <a:chExt cx="302" cy="3312"/>
          </a:xfrm>
        </p:grpSpPr>
        <p:sp>
          <p:nvSpPr>
            <p:cNvPr id="2087" name="Rectangle 11"/>
            <p:cNvSpPr>
              <a:spLocks noChangeArrowheads="1"/>
            </p:cNvSpPr>
            <p:nvPr/>
          </p:nvSpPr>
          <p:spPr bwMode="auto">
            <a:xfrm>
              <a:off x="1162" y="0"/>
              <a:ext cx="302" cy="3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2088" name="AutoShape 12"/>
            <p:cNvSpPr>
              <a:spLocks noChangeArrowheads="1"/>
            </p:cNvSpPr>
            <p:nvPr/>
          </p:nvSpPr>
          <p:spPr bwMode="auto">
            <a:xfrm>
              <a:off x="1200" y="144"/>
              <a:ext cx="226" cy="30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185E"/>
                </a:gs>
                <a:gs pos="50000">
                  <a:srgbClr val="0033CC"/>
                </a:gs>
                <a:gs pos="100000">
                  <a:srgbClr val="00185E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2053" name="Group 7"/>
          <p:cNvGrpSpPr>
            <a:grpSpLocks/>
          </p:cNvGrpSpPr>
          <p:nvPr/>
        </p:nvGrpSpPr>
        <p:grpSpPr bwMode="auto">
          <a:xfrm>
            <a:off x="3287713" y="0"/>
            <a:ext cx="479425" cy="5257800"/>
            <a:chOff x="3287713" y="0"/>
            <a:chExt cx="479425" cy="5257800"/>
          </a:xfrm>
        </p:grpSpPr>
        <p:sp>
          <p:nvSpPr>
            <p:cNvPr id="2085" name="Rectangle 13"/>
            <p:cNvSpPr>
              <a:spLocks noChangeArrowheads="1"/>
            </p:cNvSpPr>
            <p:nvPr/>
          </p:nvSpPr>
          <p:spPr bwMode="auto">
            <a:xfrm>
              <a:off x="3287713" y="0"/>
              <a:ext cx="479425" cy="525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2086" name="AutoShape 14"/>
            <p:cNvSpPr>
              <a:spLocks noChangeArrowheads="1"/>
            </p:cNvSpPr>
            <p:nvPr/>
          </p:nvSpPr>
          <p:spPr bwMode="auto">
            <a:xfrm>
              <a:off x="3348038" y="495300"/>
              <a:ext cx="358775" cy="426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/>
                <a:t>15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973513" y="-31750"/>
            <a:ext cx="479425" cy="5257800"/>
            <a:chOff x="3973513" y="-31750"/>
            <a:chExt cx="479425" cy="5257800"/>
          </a:xfrm>
        </p:grpSpPr>
        <p:sp>
          <p:nvSpPr>
            <p:cNvPr id="2081" name="Rectangle 15"/>
            <p:cNvSpPr>
              <a:spLocks noChangeArrowheads="1"/>
            </p:cNvSpPr>
            <p:nvPr/>
          </p:nvSpPr>
          <p:spPr bwMode="auto">
            <a:xfrm>
              <a:off x="3973513" y="-31750"/>
              <a:ext cx="479425" cy="525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2" name="AutoShape 16"/>
            <p:cNvSpPr>
              <a:spLocks noChangeArrowheads="1"/>
            </p:cNvSpPr>
            <p:nvPr/>
          </p:nvSpPr>
          <p:spPr bwMode="auto">
            <a:xfrm>
              <a:off x="4065588" y="704273"/>
              <a:ext cx="296863" cy="38481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38039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wordArtVert" wrap="none" lIns="0" anchor="ctr" anchorCtr="0"/>
            <a:lstStyle/>
            <a:p>
              <a:pPr algn="ctr" eaLnBrk="1" hangingPunct="1"/>
              <a:r>
                <a:rPr lang="en-US" sz="3200" dirty="0"/>
                <a:t>10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59313" y="0"/>
            <a:ext cx="479425" cy="5257800"/>
            <a:chOff x="4659313" y="0"/>
            <a:chExt cx="479425" cy="5257800"/>
          </a:xfrm>
        </p:grpSpPr>
        <p:sp>
          <p:nvSpPr>
            <p:cNvPr id="2079" name="Rectangle 17"/>
            <p:cNvSpPr>
              <a:spLocks noChangeArrowheads="1"/>
            </p:cNvSpPr>
            <p:nvPr/>
          </p:nvSpPr>
          <p:spPr bwMode="auto">
            <a:xfrm>
              <a:off x="4659313" y="0"/>
              <a:ext cx="479425" cy="525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3" name="AutoShape 18"/>
            <p:cNvSpPr>
              <a:spLocks noChangeArrowheads="1"/>
            </p:cNvSpPr>
            <p:nvPr/>
          </p:nvSpPr>
          <p:spPr bwMode="auto">
            <a:xfrm>
              <a:off x="4765676" y="1038225"/>
              <a:ext cx="268288" cy="318135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38039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wordArtVert" wrap="none" lIns="0" anchor="ctr" anchorCtr="0"/>
            <a:lstStyle/>
            <a:p>
              <a:pPr algn="ctr" eaLnBrk="1" hangingPunct="1"/>
              <a:r>
                <a:rPr lang="en-US" sz="3200"/>
                <a:t>5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26050" y="-4763"/>
            <a:ext cx="479425" cy="5257801"/>
            <a:chOff x="5226050" y="-4763"/>
            <a:chExt cx="479425" cy="5257801"/>
          </a:xfrm>
        </p:grpSpPr>
        <p:sp>
          <p:nvSpPr>
            <p:cNvPr id="2077" name="Rectangle 19"/>
            <p:cNvSpPr>
              <a:spLocks noChangeArrowheads="1"/>
            </p:cNvSpPr>
            <p:nvPr/>
          </p:nvSpPr>
          <p:spPr bwMode="auto">
            <a:xfrm>
              <a:off x="5226050" y="-4763"/>
              <a:ext cx="479425" cy="5257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4" name="AutoShape 20"/>
            <p:cNvSpPr>
              <a:spLocks noChangeArrowheads="1"/>
            </p:cNvSpPr>
            <p:nvPr/>
          </p:nvSpPr>
          <p:spPr bwMode="auto">
            <a:xfrm rot="10800000">
              <a:off x="5332413" y="1357312"/>
              <a:ext cx="268288" cy="253365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38039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 anchorCtr="1"/>
            <a:lstStyle/>
            <a:p>
              <a:pPr algn="ctr" eaLnBrk="1" hangingPunct="1">
                <a:defRPr/>
              </a:pPr>
              <a:r>
                <a:rPr lang="en-US" sz="2400"/>
                <a:t>2.5</a:t>
              </a:r>
            </a:p>
          </p:txBody>
        </p:sp>
      </p:grpSp>
      <p:grpSp>
        <p:nvGrpSpPr>
          <p:cNvPr id="2057" name="Group 38"/>
          <p:cNvGrpSpPr>
            <a:grpSpLocks/>
          </p:cNvGrpSpPr>
          <p:nvPr/>
        </p:nvGrpSpPr>
        <p:grpSpPr bwMode="auto">
          <a:xfrm>
            <a:off x="5807075" y="4763"/>
            <a:ext cx="479425" cy="5257800"/>
            <a:chOff x="3361" y="3"/>
            <a:chExt cx="302" cy="3312"/>
          </a:xfrm>
        </p:grpSpPr>
        <p:sp>
          <p:nvSpPr>
            <p:cNvPr id="2075" name="Rectangle 21"/>
            <p:cNvSpPr>
              <a:spLocks noChangeArrowheads="1"/>
            </p:cNvSpPr>
            <p:nvPr/>
          </p:nvSpPr>
          <p:spPr bwMode="auto">
            <a:xfrm>
              <a:off x="3361" y="3"/>
              <a:ext cx="302" cy="3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6" name="AutoShape 22"/>
            <p:cNvSpPr>
              <a:spLocks noChangeArrowheads="1"/>
            </p:cNvSpPr>
            <p:nvPr/>
          </p:nvSpPr>
          <p:spPr bwMode="auto">
            <a:xfrm rot="-10800000">
              <a:off x="3428" y="1076"/>
              <a:ext cx="160" cy="116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38039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 anchorCtr="1"/>
            <a:lstStyle/>
            <a:p>
              <a:pPr algn="ctr" eaLnBrk="1" hangingPunct="1">
                <a:defRPr/>
              </a:pPr>
              <a:r>
                <a:rPr lang="en-US" sz="2400" dirty="0"/>
                <a:t>1.25</a:t>
              </a:r>
            </a:p>
          </p:txBody>
        </p:sp>
      </p:grpSp>
      <p:grpSp>
        <p:nvGrpSpPr>
          <p:cNvPr id="2058" name="Group 49"/>
          <p:cNvGrpSpPr>
            <a:grpSpLocks/>
          </p:cNvGrpSpPr>
          <p:nvPr/>
        </p:nvGrpSpPr>
        <p:grpSpPr bwMode="auto">
          <a:xfrm>
            <a:off x="6402388" y="14288"/>
            <a:ext cx="479425" cy="5257800"/>
            <a:chOff x="4033" y="9"/>
            <a:chExt cx="302" cy="3312"/>
          </a:xfrm>
        </p:grpSpPr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4033" y="9"/>
              <a:ext cx="302" cy="3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7" name="AutoShape 24"/>
            <p:cNvSpPr>
              <a:spLocks noChangeArrowheads="1"/>
            </p:cNvSpPr>
            <p:nvPr/>
          </p:nvSpPr>
          <p:spPr bwMode="auto">
            <a:xfrm>
              <a:off x="4102" y="1208"/>
              <a:ext cx="154" cy="9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57255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73" name="Text Box 25"/>
            <p:cNvSpPr txBox="1">
              <a:spLocks noChangeArrowheads="1"/>
            </p:cNvSpPr>
            <p:nvPr/>
          </p:nvSpPr>
          <p:spPr bwMode="auto">
            <a:xfrm rot="-5400000">
              <a:off x="3833" y="2457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4700"/>
                      </a:gs>
                      <a:gs pos="50000">
                        <a:srgbClr val="009900"/>
                      </a:gs>
                      <a:gs pos="100000">
                        <a:srgbClr val="0047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0.5</a:t>
              </a:r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V="1">
              <a:off x="4182" y="2165"/>
              <a:ext cx="0" cy="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en-US"/>
            </a:p>
          </p:txBody>
        </p:sp>
      </p:grpSp>
      <p:grpSp>
        <p:nvGrpSpPr>
          <p:cNvPr id="2059" name="Group 50"/>
          <p:cNvGrpSpPr>
            <a:grpSpLocks/>
          </p:cNvGrpSpPr>
          <p:nvPr/>
        </p:nvGrpSpPr>
        <p:grpSpPr bwMode="auto">
          <a:xfrm>
            <a:off x="6908800" y="309563"/>
            <a:ext cx="479425" cy="5257800"/>
            <a:chOff x="4352" y="195"/>
            <a:chExt cx="302" cy="3312"/>
          </a:xfrm>
        </p:grpSpPr>
        <p:sp>
          <p:nvSpPr>
            <p:cNvPr id="2067" name="Rectangle 27"/>
            <p:cNvSpPr>
              <a:spLocks noChangeArrowheads="1"/>
            </p:cNvSpPr>
            <p:nvPr/>
          </p:nvSpPr>
          <p:spPr bwMode="auto">
            <a:xfrm>
              <a:off x="4352" y="195"/>
              <a:ext cx="302" cy="3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2076" name="AutoShape 28"/>
            <p:cNvSpPr>
              <a:spLocks noChangeArrowheads="1"/>
            </p:cNvSpPr>
            <p:nvPr/>
          </p:nvSpPr>
          <p:spPr bwMode="auto">
            <a:xfrm>
              <a:off x="4438" y="1480"/>
              <a:ext cx="129" cy="74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57255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69" name="Text Box 29"/>
            <p:cNvSpPr txBox="1">
              <a:spLocks noChangeArrowheads="1"/>
            </p:cNvSpPr>
            <p:nvPr/>
          </p:nvSpPr>
          <p:spPr bwMode="auto">
            <a:xfrm rot="-5400000">
              <a:off x="4154" y="2608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4700"/>
                      </a:gs>
                      <a:gs pos="50000">
                        <a:srgbClr val="009900"/>
                      </a:gs>
                      <a:gs pos="100000">
                        <a:srgbClr val="0047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0.25</a:t>
              </a:r>
            </a:p>
          </p:txBody>
        </p:sp>
        <p:sp>
          <p:nvSpPr>
            <p:cNvPr id="2070" name="Line 30"/>
            <p:cNvSpPr>
              <a:spLocks noChangeShapeType="1"/>
            </p:cNvSpPr>
            <p:nvPr/>
          </p:nvSpPr>
          <p:spPr bwMode="auto">
            <a:xfrm flipV="1">
              <a:off x="4502" y="2289"/>
              <a:ext cx="0" cy="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en-US"/>
            </a:p>
          </p:txBody>
        </p:sp>
      </p:grpSp>
      <p:grpSp>
        <p:nvGrpSpPr>
          <p:cNvPr id="2060" name="Group 35"/>
          <p:cNvGrpSpPr>
            <a:grpSpLocks/>
          </p:cNvGrpSpPr>
          <p:nvPr/>
        </p:nvGrpSpPr>
        <p:grpSpPr bwMode="auto">
          <a:xfrm>
            <a:off x="7754938" y="0"/>
            <a:ext cx="479425" cy="5257800"/>
            <a:chOff x="4885" y="0"/>
            <a:chExt cx="302" cy="3312"/>
          </a:xfrm>
        </p:grpSpPr>
        <p:sp>
          <p:nvSpPr>
            <p:cNvPr id="2064" name="Rectangle 31"/>
            <p:cNvSpPr>
              <a:spLocks noChangeArrowheads="1"/>
            </p:cNvSpPr>
            <p:nvPr/>
          </p:nvSpPr>
          <p:spPr bwMode="auto">
            <a:xfrm>
              <a:off x="4885" y="0"/>
              <a:ext cx="302" cy="3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2080" name="Rectangle 32"/>
            <p:cNvSpPr>
              <a:spLocks noChangeArrowheads="1"/>
            </p:cNvSpPr>
            <p:nvPr/>
          </p:nvSpPr>
          <p:spPr bwMode="auto">
            <a:xfrm>
              <a:off x="4885" y="1417"/>
              <a:ext cx="302" cy="494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28627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28627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66" name="Freeform 34"/>
            <p:cNvSpPr>
              <a:spLocks/>
            </p:cNvSpPr>
            <p:nvPr/>
          </p:nvSpPr>
          <p:spPr bwMode="auto">
            <a:xfrm>
              <a:off x="4946" y="1243"/>
              <a:ext cx="183" cy="165"/>
            </a:xfrm>
            <a:custGeom>
              <a:avLst/>
              <a:gdLst>
                <a:gd name="T0" fmla="*/ 0 w 183"/>
                <a:gd name="T1" fmla="*/ 165 h 165"/>
                <a:gd name="T2" fmla="*/ 0 w 183"/>
                <a:gd name="T3" fmla="*/ 0 h 165"/>
                <a:gd name="T4" fmla="*/ 183 w 183"/>
                <a:gd name="T5" fmla="*/ 0 h 1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3" h="165">
                  <a:moveTo>
                    <a:pt x="0" y="165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4700"/>
                      </a:gs>
                      <a:gs pos="50000">
                        <a:srgbClr val="009900"/>
                      </a:gs>
                      <a:gs pos="100000">
                        <a:srgbClr val="004700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en-US"/>
            </a:p>
          </p:txBody>
        </p:sp>
      </p:grpSp>
      <p:grpSp>
        <p:nvGrpSpPr>
          <p:cNvPr id="2061" name="Group 48"/>
          <p:cNvGrpSpPr>
            <a:grpSpLocks/>
          </p:cNvGrpSpPr>
          <p:nvPr/>
        </p:nvGrpSpPr>
        <p:grpSpPr bwMode="auto">
          <a:xfrm>
            <a:off x="1066800" y="23813"/>
            <a:ext cx="479425" cy="5257800"/>
            <a:chOff x="672" y="15"/>
            <a:chExt cx="302" cy="3312"/>
          </a:xfrm>
        </p:grpSpPr>
        <p:sp>
          <p:nvSpPr>
            <p:cNvPr id="2062" name="Rectangle 46"/>
            <p:cNvSpPr>
              <a:spLocks noChangeArrowheads="1"/>
            </p:cNvSpPr>
            <p:nvPr/>
          </p:nvSpPr>
          <p:spPr bwMode="auto">
            <a:xfrm>
              <a:off x="672" y="15"/>
              <a:ext cx="302" cy="3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4000">
                <a:solidFill>
                  <a:schemeClr val="bg1"/>
                </a:solidFill>
              </a:endParaRPr>
            </a:p>
          </p:txBody>
        </p:sp>
        <p:sp>
          <p:nvSpPr>
            <p:cNvPr id="2063" name="AutoShape 47"/>
            <p:cNvSpPr>
              <a:spLocks noChangeArrowheads="1"/>
            </p:cNvSpPr>
            <p:nvPr/>
          </p:nvSpPr>
          <p:spPr bwMode="auto">
            <a:xfrm>
              <a:off x="696" y="159"/>
              <a:ext cx="264" cy="30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/>
                <a:t>45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16573" y="5946845"/>
            <a:ext cx="3890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Ivanko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7393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9900">
                <a:gamma/>
                <a:shade val="46275"/>
                <a:invGamma/>
              </a:srgbClr>
            </a:gs>
            <a:gs pos="50000">
              <a:srgbClr val="009900"/>
            </a:gs>
            <a:gs pos="100000">
              <a:srgbClr val="009900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9900">
                <a:gamma/>
                <a:shade val="46275"/>
                <a:invGamma/>
              </a:srgbClr>
            </a:gs>
            <a:gs pos="50000">
              <a:srgbClr val="009900"/>
            </a:gs>
            <a:gs pos="100000">
              <a:srgbClr val="009900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24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USAPL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Power Lifting</dc:creator>
  <cp:lastModifiedBy>Joe Marksteiner</cp:lastModifiedBy>
  <cp:revision>9</cp:revision>
  <dcterms:created xsi:type="dcterms:W3CDTF">2007-09-17T23:16:09Z</dcterms:created>
  <dcterms:modified xsi:type="dcterms:W3CDTF">2015-01-19T00:46:16Z</dcterms:modified>
</cp:coreProperties>
</file>