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4" r:id="rId3"/>
    <p:sldId id="263" r:id="rId4"/>
    <p:sldId id="265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7787-E726-40FB-B511-85FB2F03C14B}" type="datetimeFigureOut">
              <a:rPr lang="fr-CA" smtClean="0"/>
              <a:t>2016-01-16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0299E-7AD4-4984-97E9-224EDEB748E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7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299E-7AD4-4984-97E9-224EDEB748E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71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299E-7AD4-4984-97E9-224EDEB748E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53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" y="634713"/>
            <a:ext cx="2374256" cy="2529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8184" y="1364815"/>
            <a:ext cx="2495238" cy="17519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6911" y="1806980"/>
            <a:ext cx="1982001" cy="867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966287" y="1364815"/>
            <a:ext cx="1186083" cy="134250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57254" y="2159132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sp>
        <p:nvSpPr>
          <p:cNvPr id="17" name="U-Turn Arrow 16"/>
          <p:cNvSpPr/>
          <p:nvPr/>
        </p:nvSpPr>
        <p:spPr>
          <a:xfrm rot="16200000" flipV="1">
            <a:off x="4318491" y="-768689"/>
            <a:ext cx="432048" cy="6693782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21065" y="1604018"/>
            <a:ext cx="934881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Facebook</a:t>
            </a:r>
            <a:br>
              <a:rPr lang="fr-CA" sz="1400" dirty="0" smtClean="0"/>
            </a:br>
            <a:r>
              <a:rPr lang="fr-CA" sz="1400" dirty="0" smtClean="0"/>
              <a:t>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55" y="980728"/>
            <a:ext cx="1710341" cy="1232249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430471" y="311004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192.168.1.105</a:t>
            </a:r>
            <a:endParaRPr lang="fr-CA" dirty="0"/>
          </a:p>
        </p:txBody>
      </p:sp>
      <p:sp>
        <p:nvSpPr>
          <p:cNvPr id="30" name="TextBox 29"/>
          <p:cNvSpPr txBox="1"/>
          <p:nvPr/>
        </p:nvSpPr>
        <p:spPr>
          <a:xfrm>
            <a:off x="2918016" y="311004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</a:t>
            </a:r>
            <a:endParaRPr lang="fr-CA" dirty="0"/>
          </a:p>
        </p:txBody>
      </p:sp>
      <p:sp>
        <p:nvSpPr>
          <p:cNvPr id="31" name="TextBox 30"/>
          <p:cNvSpPr txBox="1"/>
          <p:nvPr/>
        </p:nvSpPr>
        <p:spPr>
          <a:xfrm>
            <a:off x="6948264" y="310554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69.63.181.15</a:t>
            </a:r>
          </a:p>
        </p:txBody>
      </p:sp>
    </p:spTree>
    <p:extLst>
      <p:ext uri="{BB962C8B-B14F-4D97-AF65-F5344CB8AC3E}">
        <p14:creationId xmlns:p14="http://schemas.microsoft.com/office/powerpoint/2010/main" val="39415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2656"/>
            <a:ext cx="2374256" cy="2529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60355" y="1062758"/>
            <a:ext cx="2495238" cy="175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998458" y="1062758"/>
            <a:ext cx="1186083" cy="1342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425" y="1857075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sp>
        <p:nvSpPr>
          <p:cNvPr id="7" name="U-Turn Arrow 6"/>
          <p:cNvSpPr/>
          <p:nvPr/>
        </p:nvSpPr>
        <p:spPr>
          <a:xfrm rot="16200000" flipV="1">
            <a:off x="4350662" y="-1070746"/>
            <a:ext cx="432048" cy="6693782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3237" y="1301961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owlcms</a:t>
            </a:r>
            <a:br>
              <a:rPr lang="fr-CA" sz="1400" dirty="0" smtClean="0"/>
            </a:br>
            <a:r>
              <a:rPr lang="fr-CA" sz="1400" dirty="0" smtClean="0"/>
              <a:t>server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999042" y="975848"/>
            <a:ext cx="1249967" cy="74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249009" y="975848"/>
            <a:ext cx="1281964" cy="7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642" y="2784338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192.168.1.105</a:t>
            </a:r>
          </a:p>
          <a:p>
            <a:r>
              <a:rPr lang="fr-CA" dirty="0" err="1"/>
              <a:t>r</a:t>
            </a:r>
            <a:r>
              <a:rPr lang="fr-CA" dirty="0" err="1" smtClean="0"/>
              <a:t>emote</a:t>
            </a:r>
            <a:r>
              <a:rPr lang="fr-CA" smtClean="0"/>
              <a:t> browser</a:t>
            </a:r>
            <a:endParaRPr lang="fr-CA" dirty="0"/>
          </a:p>
        </p:txBody>
      </p:sp>
      <p:sp>
        <p:nvSpPr>
          <p:cNvPr id="33" name="TextBox 32"/>
          <p:cNvSpPr txBox="1"/>
          <p:nvPr/>
        </p:nvSpPr>
        <p:spPr>
          <a:xfrm>
            <a:off x="2886187" y="27843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</a:t>
            </a:r>
            <a:endParaRPr lang="fr-CA" dirty="0"/>
          </a:p>
        </p:txBody>
      </p:sp>
      <p:sp>
        <p:nvSpPr>
          <p:cNvPr id="34" name="TextBox 33"/>
          <p:cNvSpPr txBox="1"/>
          <p:nvPr/>
        </p:nvSpPr>
        <p:spPr>
          <a:xfrm>
            <a:off x="6916435" y="2779844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192.168.1.106</a:t>
            </a:r>
          </a:p>
          <a:p>
            <a:r>
              <a:rPr lang="fr-CA" dirty="0" smtClean="0"/>
              <a:t>http server</a:t>
            </a:r>
            <a:endParaRPr lang="fr-CA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03" y="645483"/>
            <a:ext cx="1704430" cy="128654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460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7" y="468249"/>
            <a:ext cx="2374256" cy="25290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2374256" cy="25290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98458" y="1278782"/>
            <a:ext cx="1186083" cy="134250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89425" y="2073099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999042" y="1191872"/>
            <a:ext cx="1249967" cy="74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249009" y="1191872"/>
            <a:ext cx="1281964" cy="7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471" y="3088672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192.168.1.105</a:t>
            </a:r>
            <a:br>
              <a:rPr lang="fr-CA" dirty="0" smtClean="0"/>
            </a:br>
            <a:r>
              <a:rPr lang="fr-CA" dirty="0" err="1" smtClean="0"/>
              <a:t>remote</a:t>
            </a:r>
            <a:r>
              <a:rPr lang="fr-CA" dirty="0" smtClean="0"/>
              <a:t> browser</a:t>
            </a:r>
            <a:endParaRPr lang="fr-CA" dirty="0"/>
          </a:p>
        </p:txBody>
      </p:sp>
      <p:sp>
        <p:nvSpPr>
          <p:cNvPr id="33" name="TextBox 32"/>
          <p:cNvSpPr txBox="1"/>
          <p:nvPr/>
        </p:nvSpPr>
        <p:spPr>
          <a:xfrm>
            <a:off x="2895016" y="30886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</a:t>
            </a:r>
            <a:endParaRPr lang="fr-CA" dirty="0"/>
          </a:p>
        </p:txBody>
      </p:sp>
      <p:sp>
        <p:nvSpPr>
          <p:cNvPr id="34" name="TextBox 33"/>
          <p:cNvSpPr txBox="1"/>
          <p:nvPr/>
        </p:nvSpPr>
        <p:spPr>
          <a:xfrm>
            <a:off x="6925264" y="30841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192.168.1.100</a:t>
            </a:r>
            <a:br>
              <a:rPr lang="fr-CA" dirty="0" smtClean="0"/>
            </a:br>
            <a:r>
              <a:rPr lang="fr-CA" dirty="0" smtClean="0"/>
              <a:t>http server</a:t>
            </a:r>
            <a:endParaRPr lang="fr-CA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5" y="857337"/>
            <a:ext cx="1704430" cy="128654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50" name="Rectangle 49"/>
          <p:cNvSpPr/>
          <p:nvPr/>
        </p:nvSpPr>
        <p:spPr>
          <a:xfrm>
            <a:off x="6921141" y="1967656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owlcms</a:t>
            </a:r>
            <a:br>
              <a:rPr lang="fr-CA" sz="1400" dirty="0" smtClean="0"/>
            </a:br>
            <a:r>
              <a:rPr lang="fr-CA" sz="1400" dirty="0" smtClean="0"/>
              <a:t>server</a:t>
            </a:r>
          </a:p>
        </p:txBody>
      </p:sp>
      <p:sp>
        <p:nvSpPr>
          <p:cNvPr id="27" name="U-Turn Arrow 26"/>
          <p:cNvSpPr/>
          <p:nvPr/>
        </p:nvSpPr>
        <p:spPr>
          <a:xfrm rot="16200000" flipV="1">
            <a:off x="4060483" y="-564543"/>
            <a:ext cx="335125" cy="6016501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3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07" y="29277"/>
            <a:ext cx="2374256" cy="25290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8" y="109708"/>
            <a:ext cx="2374256" cy="25290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69498" y="839810"/>
            <a:ext cx="1186083" cy="134250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60465" y="1634127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97734" y="1515984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owlcms</a:t>
            </a:r>
            <a:br>
              <a:rPr lang="fr-CA" sz="1400" dirty="0" smtClean="0"/>
            </a:br>
            <a:r>
              <a:rPr lang="fr-CA" sz="1400" dirty="0" smtClean="0"/>
              <a:t>server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70082" y="752900"/>
            <a:ext cx="1249967" cy="74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120049" y="752900"/>
            <a:ext cx="1281964" cy="7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8511" y="2649700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192.168.1.105</a:t>
            </a:r>
            <a:br>
              <a:rPr lang="fr-CA" dirty="0" smtClean="0"/>
            </a:br>
            <a:r>
              <a:rPr lang="fr-CA" dirty="0" err="1" smtClean="0"/>
              <a:t>remote</a:t>
            </a:r>
            <a:r>
              <a:rPr lang="fr-CA" dirty="0" smtClean="0"/>
              <a:t> browser</a:t>
            </a:r>
            <a:endParaRPr lang="fr-CA" dirty="0"/>
          </a:p>
        </p:txBody>
      </p:sp>
      <p:sp>
        <p:nvSpPr>
          <p:cNvPr id="45" name="TextBox 44"/>
          <p:cNvSpPr txBox="1"/>
          <p:nvPr/>
        </p:nvSpPr>
        <p:spPr>
          <a:xfrm>
            <a:off x="2766056" y="26497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</a:t>
            </a:r>
            <a:endParaRPr lang="fr-CA" dirty="0"/>
          </a:p>
        </p:txBody>
      </p:sp>
      <p:sp>
        <p:nvSpPr>
          <p:cNvPr id="46" name="TextBox 45"/>
          <p:cNvSpPr txBox="1"/>
          <p:nvPr/>
        </p:nvSpPr>
        <p:spPr>
          <a:xfrm>
            <a:off x="6796304" y="2645206"/>
            <a:ext cx="1527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192.168.1.100</a:t>
            </a:r>
            <a:br>
              <a:rPr lang="fr-CA" dirty="0" smtClean="0"/>
            </a:br>
            <a:r>
              <a:rPr lang="fr-CA" dirty="0" smtClean="0"/>
              <a:t>http server</a:t>
            </a:r>
            <a:br>
              <a:rPr lang="fr-CA" dirty="0" smtClean="0"/>
            </a:br>
            <a:r>
              <a:rPr lang="fr-CA" dirty="0" smtClean="0"/>
              <a:t>(127.0.0.1 for</a:t>
            </a:r>
            <a:br>
              <a:rPr lang="fr-CA" dirty="0" smtClean="0"/>
            </a:br>
            <a:r>
              <a:rPr lang="fr-CA" dirty="0" smtClean="0"/>
              <a:t>local browser)</a:t>
            </a:r>
            <a:endParaRPr lang="fr-CA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" y="418365"/>
            <a:ext cx="1704430" cy="128654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678" y="386002"/>
            <a:ext cx="1661169" cy="123682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48" name="Rectangle 47"/>
          <p:cNvSpPr/>
          <p:nvPr/>
        </p:nvSpPr>
        <p:spPr>
          <a:xfrm>
            <a:off x="7382848" y="1175248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sp>
        <p:nvSpPr>
          <p:cNvPr id="51" name="U-Turn Arrow 50"/>
          <p:cNvSpPr/>
          <p:nvPr/>
        </p:nvSpPr>
        <p:spPr>
          <a:xfrm rot="16200000" flipV="1">
            <a:off x="3850163" y="-986280"/>
            <a:ext cx="335125" cy="6016501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2" name="U-Turn Arrow 51"/>
          <p:cNvSpPr/>
          <p:nvPr/>
        </p:nvSpPr>
        <p:spPr>
          <a:xfrm rot="5400000" flipH="1" flipV="1">
            <a:off x="7318213" y="1356314"/>
            <a:ext cx="335125" cy="644618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1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70" y="116632"/>
            <a:ext cx="2374256" cy="252901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115097" y="1603339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owlcms</a:t>
            </a:r>
            <a:br>
              <a:rPr lang="fr-CA" sz="1400" dirty="0" smtClean="0"/>
            </a:br>
            <a:r>
              <a:rPr lang="fr-CA" sz="1400" dirty="0" smtClean="0"/>
              <a:t>server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13667" y="2732561"/>
            <a:ext cx="121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127.0.0.1 </a:t>
            </a:r>
            <a:br>
              <a:rPr lang="fr-CA" dirty="0" smtClean="0"/>
            </a:br>
            <a:r>
              <a:rPr lang="fr-CA" dirty="0" smtClean="0"/>
              <a:t>http server</a:t>
            </a:r>
            <a:endParaRPr lang="fr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1" y="473357"/>
            <a:ext cx="1661169" cy="123682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48" name="Rectangle 47"/>
          <p:cNvSpPr/>
          <p:nvPr/>
        </p:nvSpPr>
        <p:spPr>
          <a:xfrm>
            <a:off x="7700211" y="1262603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Browser</a:t>
            </a:r>
          </a:p>
        </p:txBody>
      </p:sp>
      <p:sp>
        <p:nvSpPr>
          <p:cNvPr id="52" name="U-Turn Arrow 51"/>
          <p:cNvSpPr/>
          <p:nvPr/>
        </p:nvSpPr>
        <p:spPr>
          <a:xfrm rot="5400000" flipH="1" flipV="1">
            <a:off x="7635576" y="1443669"/>
            <a:ext cx="335125" cy="644618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7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owlcms</dc:creator>
  <cp:lastModifiedBy>Jean-François Lamy</cp:lastModifiedBy>
  <cp:revision>16</cp:revision>
  <dcterms:created xsi:type="dcterms:W3CDTF">2016-01-16T20:59:22Z</dcterms:created>
  <dcterms:modified xsi:type="dcterms:W3CDTF">2016-01-17T01:55:14Z</dcterms:modified>
</cp:coreProperties>
</file>