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53265-FB09-4B5F-B5AF-0F62A5A3C47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73520BEC-DECE-4392-91E4-99EA4E5BF6ED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SG"/>
            <a:t>P(14)</a:t>
          </a:r>
        </a:p>
      </dgm:t>
    </dgm:pt>
    <dgm:pt modelId="{D2E64CAD-2F12-4FAD-AA09-DD43DB831F06}" type="parTrans" cxnId="{0E40235A-4E91-426F-8199-22C834216BDB}">
      <dgm:prSet/>
      <dgm:spPr/>
      <dgm:t>
        <a:bodyPr/>
        <a:lstStyle/>
        <a:p>
          <a:endParaRPr lang="en-SG"/>
        </a:p>
      </dgm:t>
    </dgm:pt>
    <dgm:pt modelId="{1CC94517-EACC-49E0-9888-E4B37B5B26D2}" type="sibTrans" cxnId="{0E40235A-4E91-426F-8199-22C834216BDB}">
      <dgm:prSet/>
      <dgm:spPr/>
      <dgm:t>
        <a:bodyPr/>
        <a:lstStyle/>
        <a:p>
          <a:endParaRPr lang="en-SG"/>
        </a:p>
      </dgm:t>
    </dgm:pt>
    <dgm:pt modelId="{E1DC2E0B-8E01-4221-8126-A282A84B5A1B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SG"/>
            <a:t>P(8)</a:t>
          </a:r>
        </a:p>
      </dgm:t>
    </dgm:pt>
    <dgm:pt modelId="{C92B9E6B-7F2A-40E9-B9AE-7979A13E5FD8}" type="parTrans" cxnId="{1D08ADF6-59B1-4139-91B4-6D52549D1196}">
      <dgm:prSet/>
      <dgm:spPr/>
      <dgm:t>
        <a:bodyPr/>
        <a:lstStyle/>
        <a:p>
          <a:endParaRPr lang="en-SG"/>
        </a:p>
      </dgm:t>
    </dgm:pt>
    <dgm:pt modelId="{3C914E7D-6A8E-4A22-9990-5ADFB575B9C5}" type="sibTrans" cxnId="{1D08ADF6-59B1-4139-91B4-6D52549D1196}">
      <dgm:prSet/>
      <dgm:spPr/>
      <dgm:t>
        <a:bodyPr/>
        <a:lstStyle/>
        <a:p>
          <a:endParaRPr lang="en-SG"/>
        </a:p>
      </dgm:t>
    </dgm:pt>
    <dgm:pt modelId="{7083F1EE-5B85-4F85-BDCF-B77278249BE2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SG"/>
            <a:t>P(6)</a:t>
          </a:r>
        </a:p>
      </dgm:t>
    </dgm:pt>
    <dgm:pt modelId="{D76212C3-0A52-4D4B-991A-FF6DCA308B06}" type="parTrans" cxnId="{4F1C4351-83AE-44D6-B946-C48A5B9FC809}">
      <dgm:prSet/>
      <dgm:spPr/>
      <dgm:t>
        <a:bodyPr/>
        <a:lstStyle/>
        <a:p>
          <a:endParaRPr lang="en-SG"/>
        </a:p>
      </dgm:t>
    </dgm:pt>
    <dgm:pt modelId="{BA76F924-B241-497A-BB35-C3C5263171F3}" type="sibTrans" cxnId="{4F1C4351-83AE-44D6-B946-C48A5B9FC809}">
      <dgm:prSet/>
      <dgm:spPr/>
      <dgm:t>
        <a:bodyPr/>
        <a:lstStyle/>
        <a:p>
          <a:endParaRPr lang="en-SG"/>
        </a:p>
      </dgm:t>
    </dgm:pt>
    <dgm:pt modelId="{60AF0530-2E8A-4212-9EB2-FB125A6A3516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SG"/>
            <a:t>P(10)</a:t>
          </a:r>
        </a:p>
      </dgm:t>
    </dgm:pt>
    <dgm:pt modelId="{93F2BC9C-CBDB-4CA7-B46D-6B7C54D363B6}" type="parTrans" cxnId="{8826B944-631D-4043-A632-41D26927BE22}">
      <dgm:prSet/>
      <dgm:spPr/>
      <dgm:t>
        <a:bodyPr/>
        <a:lstStyle/>
        <a:p>
          <a:endParaRPr lang="en-SG"/>
        </a:p>
      </dgm:t>
    </dgm:pt>
    <dgm:pt modelId="{0B676E04-FF45-4334-B84E-B0E3DD91F747}" type="sibTrans" cxnId="{8826B944-631D-4043-A632-41D26927BE22}">
      <dgm:prSet/>
      <dgm:spPr/>
      <dgm:t>
        <a:bodyPr/>
        <a:lstStyle/>
        <a:p>
          <a:endParaRPr lang="en-SG"/>
        </a:p>
      </dgm:t>
    </dgm:pt>
    <dgm:pt modelId="{0ACE2FB3-66FA-4C9F-8B33-FA592F07AFDB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SG" dirty="0"/>
            <a:t>P(6)</a:t>
          </a:r>
        </a:p>
      </dgm:t>
    </dgm:pt>
    <dgm:pt modelId="{6BD4F5D6-D0B2-4EA7-A843-AB883DA37DFB}" type="parTrans" cxnId="{A2714FC3-3EC9-47B9-9CD9-DC97964A45A8}">
      <dgm:prSet/>
      <dgm:spPr/>
      <dgm:t>
        <a:bodyPr/>
        <a:lstStyle/>
        <a:p>
          <a:endParaRPr lang="en-SG"/>
        </a:p>
      </dgm:t>
    </dgm:pt>
    <dgm:pt modelId="{96017047-7F3C-4E04-87EA-A8D90AEDEAE4}" type="sibTrans" cxnId="{A2714FC3-3EC9-47B9-9CD9-DC97964A45A8}">
      <dgm:prSet/>
      <dgm:spPr/>
      <dgm:t>
        <a:bodyPr/>
        <a:lstStyle/>
        <a:p>
          <a:endParaRPr lang="en-SG"/>
        </a:p>
      </dgm:t>
    </dgm:pt>
    <dgm:pt modelId="{206E75AB-BBFF-4CBA-90B7-6A53EBD8FAE8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SG"/>
            <a:t>P(2)</a:t>
          </a:r>
        </a:p>
      </dgm:t>
    </dgm:pt>
    <dgm:pt modelId="{B459FD38-B220-4A07-8247-BE2844355A4E}" type="parTrans" cxnId="{689AC8D8-1E43-4A03-BC20-65071F802AEB}">
      <dgm:prSet/>
      <dgm:spPr/>
      <dgm:t>
        <a:bodyPr/>
        <a:lstStyle/>
        <a:p>
          <a:endParaRPr lang="en-SG"/>
        </a:p>
      </dgm:t>
    </dgm:pt>
    <dgm:pt modelId="{84718284-4C8F-4010-8F69-267EBE8FF9A1}" type="sibTrans" cxnId="{689AC8D8-1E43-4A03-BC20-65071F802AEB}">
      <dgm:prSet/>
      <dgm:spPr/>
      <dgm:t>
        <a:bodyPr/>
        <a:lstStyle/>
        <a:p>
          <a:endParaRPr lang="en-SG"/>
        </a:p>
      </dgm:t>
    </dgm:pt>
    <dgm:pt modelId="{108F82EF-A114-4B0A-9EBA-593F0A79D87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SG"/>
            <a:t>P(0)</a:t>
          </a:r>
        </a:p>
      </dgm:t>
    </dgm:pt>
    <dgm:pt modelId="{9ED0CD4E-A9B8-4759-B61D-E76E35E4FC33}" type="parTrans" cxnId="{E00CD6FB-1ED0-4F22-A26C-DA3E8B4B7DC6}">
      <dgm:prSet/>
      <dgm:spPr/>
      <dgm:t>
        <a:bodyPr/>
        <a:lstStyle/>
        <a:p>
          <a:endParaRPr lang="en-SG"/>
        </a:p>
      </dgm:t>
    </dgm:pt>
    <dgm:pt modelId="{7C733117-AA63-47F6-9F75-CDFC041B97FB}" type="sibTrans" cxnId="{E00CD6FB-1ED0-4F22-A26C-DA3E8B4B7DC6}">
      <dgm:prSet/>
      <dgm:spPr/>
      <dgm:t>
        <a:bodyPr/>
        <a:lstStyle/>
        <a:p>
          <a:endParaRPr lang="en-SG"/>
        </a:p>
      </dgm:t>
    </dgm:pt>
    <dgm:pt modelId="{B24656A4-ADAE-442D-A2D7-53AD730A2702}">
      <dgm:prSet/>
      <dgm:spPr>
        <a:solidFill>
          <a:schemeClr val="accent1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SG"/>
            <a:t>P(4)</a:t>
          </a:r>
        </a:p>
      </dgm:t>
    </dgm:pt>
    <dgm:pt modelId="{29E95BBB-A9E7-4234-BD29-6557DB86AE3F}" type="parTrans" cxnId="{65C73B4A-70B3-450C-A896-35B4320E2C76}">
      <dgm:prSet/>
      <dgm:spPr/>
      <dgm:t>
        <a:bodyPr/>
        <a:lstStyle/>
        <a:p>
          <a:endParaRPr lang="en-SG"/>
        </a:p>
      </dgm:t>
    </dgm:pt>
    <dgm:pt modelId="{DDD01055-7516-4BDC-AB26-1236AE2E8A41}" type="sibTrans" cxnId="{65C73B4A-70B3-450C-A896-35B4320E2C76}">
      <dgm:prSet/>
      <dgm:spPr/>
      <dgm:t>
        <a:bodyPr/>
        <a:lstStyle/>
        <a:p>
          <a:endParaRPr lang="en-SG"/>
        </a:p>
      </dgm:t>
    </dgm:pt>
    <dgm:pt modelId="{46E9AB11-2A78-4633-A9A2-A0FD8F4486A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SG"/>
            <a:t>P(2)</a:t>
          </a:r>
        </a:p>
      </dgm:t>
    </dgm:pt>
    <dgm:pt modelId="{9E5497FE-8A40-42EC-92DB-D482E06BD2F9}" type="parTrans" cxnId="{F9F419CE-061F-4F04-BF5A-05CB4D31EE79}">
      <dgm:prSet/>
      <dgm:spPr/>
      <dgm:t>
        <a:bodyPr/>
        <a:lstStyle/>
        <a:p>
          <a:endParaRPr lang="en-SG"/>
        </a:p>
      </dgm:t>
    </dgm:pt>
    <dgm:pt modelId="{DC29701F-F062-42D6-A0F1-AC581B0E8C84}" type="sibTrans" cxnId="{F9F419CE-061F-4F04-BF5A-05CB4D31EE79}">
      <dgm:prSet/>
      <dgm:spPr/>
      <dgm:t>
        <a:bodyPr/>
        <a:lstStyle/>
        <a:p>
          <a:endParaRPr lang="en-SG"/>
        </a:p>
      </dgm:t>
    </dgm:pt>
    <dgm:pt modelId="{11DE2803-ED41-4288-8380-D162481DEADE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SG"/>
            <a:t>P(0)</a:t>
          </a:r>
        </a:p>
      </dgm:t>
    </dgm:pt>
    <dgm:pt modelId="{77586146-6CDA-401B-A0A2-E1B4613C8E3F}" type="parTrans" cxnId="{02338E19-939E-4AE8-B218-0EEBCF57DFDE}">
      <dgm:prSet/>
      <dgm:spPr/>
      <dgm:t>
        <a:bodyPr/>
        <a:lstStyle/>
        <a:p>
          <a:endParaRPr lang="en-SG"/>
        </a:p>
      </dgm:t>
    </dgm:pt>
    <dgm:pt modelId="{A7BFBC2D-4CBD-4E00-B38C-03719BD080E0}" type="sibTrans" cxnId="{02338E19-939E-4AE8-B218-0EEBCF57DFDE}">
      <dgm:prSet/>
      <dgm:spPr/>
      <dgm:t>
        <a:bodyPr/>
        <a:lstStyle/>
        <a:p>
          <a:endParaRPr lang="en-SG"/>
        </a:p>
      </dgm:t>
    </dgm:pt>
    <dgm:pt modelId="{B76961B3-F82D-4890-B262-37E6CB71E64C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SG"/>
            <a:t>P(4)</a:t>
          </a:r>
        </a:p>
      </dgm:t>
    </dgm:pt>
    <dgm:pt modelId="{ABEFDE01-9382-44D8-AC40-B1FBFD9814F5}" type="parTrans" cxnId="{7A5340B6-8796-405E-B3E4-B6599D555FD5}">
      <dgm:prSet/>
      <dgm:spPr/>
      <dgm:t>
        <a:bodyPr/>
        <a:lstStyle/>
        <a:p>
          <a:endParaRPr lang="en-SG"/>
        </a:p>
      </dgm:t>
    </dgm:pt>
    <dgm:pt modelId="{0ADA8946-44BE-4395-B414-75EDA8F0DACA}" type="sibTrans" cxnId="{7A5340B6-8796-405E-B3E4-B6599D555FD5}">
      <dgm:prSet/>
      <dgm:spPr/>
      <dgm:t>
        <a:bodyPr/>
        <a:lstStyle/>
        <a:p>
          <a:endParaRPr lang="en-SG"/>
        </a:p>
      </dgm:t>
    </dgm:pt>
    <dgm:pt modelId="{9196BA84-98F9-4DB0-9041-3CF7E19ADD17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SG"/>
            <a:t>P(0)</a:t>
          </a:r>
        </a:p>
      </dgm:t>
    </dgm:pt>
    <dgm:pt modelId="{71242363-C98D-40D3-B3DF-7779C2E55849}" type="parTrans" cxnId="{DE34F47E-300B-4A79-B4FB-856A40C140F7}">
      <dgm:prSet/>
      <dgm:spPr/>
      <dgm:t>
        <a:bodyPr/>
        <a:lstStyle/>
        <a:p>
          <a:endParaRPr lang="en-SG"/>
        </a:p>
      </dgm:t>
    </dgm:pt>
    <dgm:pt modelId="{9FDC36C8-785C-44BE-BEF0-B0402BC3C153}" type="sibTrans" cxnId="{DE34F47E-300B-4A79-B4FB-856A40C140F7}">
      <dgm:prSet/>
      <dgm:spPr/>
      <dgm:t>
        <a:bodyPr/>
        <a:lstStyle/>
        <a:p>
          <a:endParaRPr lang="en-SG"/>
        </a:p>
      </dgm:t>
    </dgm:pt>
    <dgm:pt modelId="{B139108B-0975-4245-8424-B0B25A3AE548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SG"/>
            <a:t>P(2)</a:t>
          </a:r>
        </a:p>
      </dgm:t>
    </dgm:pt>
    <dgm:pt modelId="{24F6B04A-DF92-4849-A28C-A0671AFB3A54}" type="parTrans" cxnId="{4B3EDB8D-93E5-4A0C-A877-43113991C312}">
      <dgm:prSet/>
      <dgm:spPr/>
      <dgm:t>
        <a:bodyPr/>
        <a:lstStyle/>
        <a:p>
          <a:endParaRPr lang="en-SG"/>
        </a:p>
      </dgm:t>
    </dgm:pt>
    <dgm:pt modelId="{65D9A864-1E0E-4588-86DB-93E4BBA94411}" type="sibTrans" cxnId="{4B3EDB8D-93E5-4A0C-A877-43113991C312}">
      <dgm:prSet/>
      <dgm:spPr/>
      <dgm:t>
        <a:bodyPr/>
        <a:lstStyle/>
        <a:p>
          <a:endParaRPr lang="en-SG"/>
        </a:p>
      </dgm:t>
    </dgm:pt>
    <dgm:pt modelId="{F25E567E-5C3D-4E31-8A7E-9D679B7F8DD7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SG"/>
            <a:t>P(0)</a:t>
          </a:r>
        </a:p>
      </dgm:t>
    </dgm:pt>
    <dgm:pt modelId="{AF8A015D-728D-4DCC-AB53-71E7E16DFBC4}" type="parTrans" cxnId="{1EC1A0DD-FA8F-474C-8132-E68AE767F6BB}">
      <dgm:prSet/>
      <dgm:spPr/>
      <dgm:t>
        <a:bodyPr/>
        <a:lstStyle/>
        <a:p>
          <a:endParaRPr lang="en-SG"/>
        </a:p>
      </dgm:t>
    </dgm:pt>
    <dgm:pt modelId="{0902B0CA-1FC0-4498-905B-A050F0A84357}" type="sibTrans" cxnId="{1EC1A0DD-FA8F-474C-8132-E68AE767F6BB}">
      <dgm:prSet/>
      <dgm:spPr/>
      <dgm:t>
        <a:bodyPr/>
        <a:lstStyle/>
        <a:p>
          <a:endParaRPr lang="en-SG"/>
        </a:p>
      </dgm:t>
    </dgm:pt>
    <dgm:pt modelId="{D3F2AC0B-9EE3-4F50-B7A5-C0691E08C2C8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SG"/>
            <a:t>P(2)</a:t>
          </a:r>
        </a:p>
      </dgm:t>
    </dgm:pt>
    <dgm:pt modelId="{C1B2CC72-8840-4C4F-A606-0FAA4614FBB8}" type="parTrans" cxnId="{5C06A935-438D-40AB-8570-0E94F925C1B9}">
      <dgm:prSet/>
      <dgm:spPr/>
      <dgm:t>
        <a:bodyPr/>
        <a:lstStyle/>
        <a:p>
          <a:endParaRPr lang="en-SG"/>
        </a:p>
      </dgm:t>
    </dgm:pt>
    <dgm:pt modelId="{1DE40C92-26A4-4017-A92F-D861A8C78227}" type="sibTrans" cxnId="{5C06A935-438D-40AB-8570-0E94F925C1B9}">
      <dgm:prSet/>
      <dgm:spPr/>
      <dgm:t>
        <a:bodyPr/>
        <a:lstStyle/>
        <a:p>
          <a:endParaRPr lang="en-SG"/>
        </a:p>
      </dgm:t>
    </dgm:pt>
    <dgm:pt modelId="{0D64F0CC-DFF4-4A67-AE8E-2C6DD94BB008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SG"/>
            <a:t>P(0)</a:t>
          </a:r>
        </a:p>
      </dgm:t>
    </dgm:pt>
    <dgm:pt modelId="{06EEDEC7-1BB4-4C59-9365-6D055713326D}" type="parTrans" cxnId="{4F716156-5592-4508-B26A-0DBECAC2A983}">
      <dgm:prSet/>
      <dgm:spPr/>
      <dgm:t>
        <a:bodyPr/>
        <a:lstStyle/>
        <a:p>
          <a:endParaRPr lang="en-SG"/>
        </a:p>
      </dgm:t>
    </dgm:pt>
    <dgm:pt modelId="{48305437-5CCD-4A51-BB91-522B13E8244D}" type="sibTrans" cxnId="{4F716156-5592-4508-B26A-0DBECAC2A983}">
      <dgm:prSet/>
      <dgm:spPr/>
      <dgm:t>
        <a:bodyPr/>
        <a:lstStyle/>
        <a:p>
          <a:endParaRPr lang="en-SG"/>
        </a:p>
      </dgm:t>
    </dgm:pt>
    <dgm:pt modelId="{3EB56F45-E954-4DEE-8A3C-ED6BF0CBE14F}" type="pres">
      <dgm:prSet presAssocID="{A8453265-FB09-4B5F-B5AF-0F62A5A3C47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2235B1-5B0B-4A53-B460-0C6E269FB80B}" type="pres">
      <dgm:prSet presAssocID="{73520BEC-DECE-4392-91E4-99EA4E5BF6ED}" presName="root1" presStyleCnt="0"/>
      <dgm:spPr/>
    </dgm:pt>
    <dgm:pt modelId="{271BBB1A-93A4-49E6-9293-97A4EF681D2B}" type="pres">
      <dgm:prSet presAssocID="{73520BEC-DECE-4392-91E4-99EA4E5BF6ED}" presName="LevelOneTextNode" presStyleLbl="node0" presStyleIdx="0" presStyleCnt="1">
        <dgm:presLayoutVars>
          <dgm:chPref val="3"/>
        </dgm:presLayoutVars>
      </dgm:prSet>
      <dgm:spPr/>
    </dgm:pt>
    <dgm:pt modelId="{A5055D66-6441-405E-B1EB-88C3005ACAC7}" type="pres">
      <dgm:prSet presAssocID="{73520BEC-DECE-4392-91E4-99EA4E5BF6ED}" presName="level2hierChild" presStyleCnt="0"/>
      <dgm:spPr/>
    </dgm:pt>
    <dgm:pt modelId="{DB2F1EFB-3ACE-404A-8F6E-BD566ADF89E5}" type="pres">
      <dgm:prSet presAssocID="{93F2BC9C-CBDB-4CA7-B46D-6B7C54D363B6}" presName="conn2-1" presStyleLbl="parChTrans1D2" presStyleIdx="0" presStyleCnt="3"/>
      <dgm:spPr/>
    </dgm:pt>
    <dgm:pt modelId="{E6004B82-88E8-411F-BED1-FC87FC1030A6}" type="pres">
      <dgm:prSet presAssocID="{93F2BC9C-CBDB-4CA7-B46D-6B7C54D363B6}" presName="connTx" presStyleLbl="parChTrans1D2" presStyleIdx="0" presStyleCnt="3"/>
      <dgm:spPr/>
    </dgm:pt>
    <dgm:pt modelId="{0E2ECA35-3EF4-4E5A-9BB9-519C7AE320B2}" type="pres">
      <dgm:prSet presAssocID="{60AF0530-2E8A-4212-9EB2-FB125A6A3516}" presName="root2" presStyleCnt="0"/>
      <dgm:spPr/>
    </dgm:pt>
    <dgm:pt modelId="{C8DBFE5D-52E4-457A-9169-66344130AF50}" type="pres">
      <dgm:prSet presAssocID="{60AF0530-2E8A-4212-9EB2-FB125A6A3516}" presName="LevelTwoTextNode" presStyleLbl="node2" presStyleIdx="0" presStyleCnt="3">
        <dgm:presLayoutVars>
          <dgm:chPref val="3"/>
        </dgm:presLayoutVars>
      </dgm:prSet>
      <dgm:spPr/>
    </dgm:pt>
    <dgm:pt modelId="{C1E4CC4F-C7DD-4E8D-8007-4BB1367BAAD2}" type="pres">
      <dgm:prSet presAssocID="{60AF0530-2E8A-4212-9EB2-FB125A6A3516}" presName="level3hierChild" presStyleCnt="0"/>
      <dgm:spPr/>
    </dgm:pt>
    <dgm:pt modelId="{4C2A4F99-E1F5-4E6C-8F84-05DB58C0A09D}" type="pres">
      <dgm:prSet presAssocID="{6BD4F5D6-D0B2-4EA7-A843-AB883DA37DFB}" presName="conn2-1" presStyleLbl="parChTrans1D3" presStyleIdx="0" presStyleCnt="8"/>
      <dgm:spPr/>
    </dgm:pt>
    <dgm:pt modelId="{1BF96887-5DB9-4D17-9865-A67614B3D553}" type="pres">
      <dgm:prSet presAssocID="{6BD4F5D6-D0B2-4EA7-A843-AB883DA37DFB}" presName="connTx" presStyleLbl="parChTrans1D3" presStyleIdx="0" presStyleCnt="8"/>
      <dgm:spPr/>
    </dgm:pt>
    <dgm:pt modelId="{245BDCFC-9611-442E-8A17-DE8B5D6C8007}" type="pres">
      <dgm:prSet presAssocID="{0ACE2FB3-66FA-4C9F-8B33-FA592F07AFDB}" presName="root2" presStyleCnt="0"/>
      <dgm:spPr/>
    </dgm:pt>
    <dgm:pt modelId="{7BEE3063-216D-4E5F-BAF4-00CCE9DB71B6}" type="pres">
      <dgm:prSet presAssocID="{0ACE2FB3-66FA-4C9F-8B33-FA592F07AFDB}" presName="LevelTwoTextNode" presStyleLbl="node3" presStyleIdx="0" presStyleCnt="8">
        <dgm:presLayoutVars>
          <dgm:chPref val="3"/>
        </dgm:presLayoutVars>
      </dgm:prSet>
      <dgm:spPr/>
    </dgm:pt>
    <dgm:pt modelId="{D6D80BC1-BDA4-491D-96A5-8F7D503F62A0}" type="pres">
      <dgm:prSet presAssocID="{0ACE2FB3-66FA-4C9F-8B33-FA592F07AFDB}" presName="level3hierChild" presStyleCnt="0"/>
      <dgm:spPr/>
    </dgm:pt>
    <dgm:pt modelId="{7A6AB221-E94F-48CC-95B9-77449947C7C3}" type="pres">
      <dgm:prSet presAssocID="{B459FD38-B220-4A07-8247-BE2844355A4E}" presName="conn2-1" presStyleLbl="parChTrans1D4" presStyleIdx="0" presStyleCnt="4"/>
      <dgm:spPr/>
    </dgm:pt>
    <dgm:pt modelId="{538E0E8F-C910-4B53-8DF5-40B99DC0DCB6}" type="pres">
      <dgm:prSet presAssocID="{B459FD38-B220-4A07-8247-BE2844355A4E}" presName="connTx" presStyleLbl="parChTrans1D4" presStyleIdx="0" presStyleCnt="4"/>
      <dgm:spPr/>
    </dgm:pt>
    <dgm:pt modelId="{C31FAE24-C46D-48E3-86E2-A6CCC23E07D5}" type="pres">
      <dgm:prSet presAssocID="{206E75AB-BBFF-4CBA-90B7-6A53EBD8FAE8}" presName="root2" presStyleCnt="0"/>
      <dgm:spPr/>
    </dgm:pt>
    <dgm:pt modelId="{A7E01373-5B84-4033-B0A2-B235E08F1F4A}" type="pres">
      <dgm:prSet presAssocID="{206E75AB-BBFF-4CBA-90B7-6A53EBD8FAE8}" presName="LevelTwoTextNode" presStyleLbl="node4" presStyleIdx="0" presStyleCnt="4">
        <dgm:presLayoutVars>
          <dgm:chPref val="3"/>
        </dgm:presLayoutVars>
      </dgm:prSet>
      <dgm:spPr/>
    </dgm:pt>
    <dgm:pt modelId="{984A4872-F679-4F9E-9E63-D909DFAE7BB7}" type="pres">
      <dgm:prSet presAssocID="{206E75AB-BBFF-4CBA-90B7-6A53EBD8FAE8}" presName="level3hierChild" presStyleCnt="0"/>
      <dgm:spPr/>
    </dgm:pt>
    <dgm:pt modelId="{8EE29B79-6547-40C0-A6B0-34F5A6387342}" type="pres">
      <dgm:prSet presAssocID="{9ED0CD4E-A9B8-4759-B61D-E76E35E4FC33}" presName="conn2-1" presStyleLbl="parChTrans1D4" presStyleIdx="1" presStyleCnt="4"/>
      <dgm:spPr/>
    </dgm:pt>
    <dgm:pt modelId="{8F6FF87D-EE45-483E-B2D2-7BA1FD87DC71}" type="pres">
      <dgm:prSet presAssocID="{9ED0CD4E-A9B8-4759-B61D-E76E35E4FC33}" presName="connTx" presStyleLbl="parChTrans1D4" presStyleIdx="1" presStyleCnt="4"/>
      <dgm:spPr/>
    </dgm:pt>
    <dgm:pt modelId="{F5E96ACC-3BBD-4E99-BD3C-C5D32BCB3D5A}" type="pres">
      <dgm:prSet presAssocID="{108F82EF-A114-4B0A-9EBA-593F0A79D871}" presName="root2" presStyleCnt="0"/>
      <dgm:spPr/>
    </dgm:pt>
    <dgm:pt modelId="{5B5C1CB9-5E4D-4F46-99F9-4FAE1E9E38F7}" type="pres">
      <dgm:prSet presAssocID="{108F82EF-A114-4B0A-9EBA-593F0A79D871}" presName="LevelTwoTextNode" presStyleLbl="node4" presStyleIdx="1" presStyleCnt="4">
        <dgm:presLayoutVars>
          <dgm:chPref val="3"/>
        </dgm:presLayoutVars>
      </dgm:prSet>
      <dgm:spPr/>
    </dgm:pt>
    <dgm:pt modelId="{A5176274-6F47-4F6B-939C-E09363B58EE9}" type="pres">
      <dgm:prSet presAssocID="{108F82EF-A114-4B0A-9EBA-593F0A79D871}" presName="level3hierChild" presStyleCnt="0"/>
      <dgm:spPr/>
    </dgm:pt>
    <dgm:pt modelId="{02A2F1A6-9CB5-461C-8CA2-4CF0FBCB4C4F}" type="pres">
      <dgm:prSet presAssocID="{29E95BBB-A9E7-4234-BD29-6557DB86AE3F}" presName="conn2-1" presStyleLbl="parChTrans1D3" presStyleIdx="1" presStyleCnt="8"/>
      <dgm:spPr/>
    </dgm:pt>
    <dgm:pt modelId="{3FDBA129-4737-4724-AF3D-AC8C7CDC52A7}" type="pres">
      <dgm:prSet presAssocID="{29E95BBB-A9E7-4234-BD29-6557DB86AE3F}" presName="connTx" presStyleLbl="parChTrans1D3" presStyleIdx="1" presStyleCnt="8"/>
      <dgm:spPr/>
    </dgm:pt>
    <dgm:pt modelId="{099DA371-9724-4DE1-BB57-D9379D047E40}" type="pres">
      <dgm:prSet presAssocID="{B24656A4-ADAE-442D-A2D7-53AD730A2702}" presName="root2" presStyleCnt="0"/>
      <dgm:spPr/>
    </dgm:pt>
    <dgm:pt modelId="{C96A62E2-45A4-49BA-AA6D-7A59A623CF9B}" type="pres">
      <dgm:prSet presAssocID="{B24656A4-ADAE-442D-A2D7-53AD730A2702}" presName="LevelTwoTextNode" presStyleLbl="node3" presStyleIdx="1" presStyleCnt="8">
        <dgm:presLayoutVars>
          <dgm:chPref val="3"/>
        </dgm:presLayoutVars>
      </dgm:prSet>
      <dgm:spPr/>
    </dgm:pt>
    <dgm:pt modelId="{7408DAB6-8AE6-431A-9F21-949FA4A43864}" type="pres">
      <dgm:prSet presAssocID="{B24656A4-ADAE-442D-A2D7-53AD730A2702}" presName="level3hierChild" presStyleCnt="0"/>
      <dgm:spPr/>
    </dgm:pt>
    <dgm:pt modelId="{E48FE916-4351-4361-996C-4F39FDF41664}" type="pres">
      <dgm:prSet presAssocID="{77586146-6CDA-401B-A0A2-E1B4613C8E3F}" presName="conn2-1" presStyleLbl="parChTrans1D4" presStyleIdx="2" presStyleCnt="4"/>
      <dgm:spPr/>
    </dgm:pt>
    <dgm:pt modelId="{3F090435-014B-4CEA-BE68-AD18C3BBA158}" type="pres">
      <dgm:prSet presAssocID="{77586146-6CDA-401B-A0A2-E1B4613C8E3F}" presName="connTx" presStyleLbl="parChTrans1D4" presStyleIdx="2" presStyleCnt="4"/>
      <dgm:spPr/>
    </dgm:pt>
    <dgm:pt modelId="{68CBF5CC-268A-46D8-AAC5-698C58FC808A}" type="pres">
      <dgm:prSet presAssocID="{11DE2803-ED41-4288-8380-D162481DEADE}" presName="root2" presStyleCnt="0"/>
      <dgm:spPr/>
    </dgm:pt>
    <dgm:pt modelId="{205903B8-5D3C-4EFD-939E-FEFCC44B8DCF}" type="pres">
      <dgm:prSet presAssocID="{11DE2803-ED41-4288-8380-D162481DEADE}" presName="LevelTwoTextNode" presStyleLbl="node4" presStyleIdx="2" presStyleCnt="4">
        <dgm:presLayoutVars>
          <dgm:chPref val="3"/>
        </dgm:presLayoutVars>
      </dgm:prSet>
      <dgm:spPr/>
    </dgm:pt>
    <dgm:pt modelId="{7AFB7005-5A29-4914-8F11-7CAFD22B51A3}" type="pres">
      <dgm:prSet presAssocID="{11DE2803-ED41-4288-8380-D162481DEADE}" presName="level3hierChild" presStyleCnt="0"/>
      <dgm:spPr/>
    </dgm:pt>
    <dgm:pt modelId="{96E2E80C-983D-48C6-8F8F-538470A87947}" type="pres">
      <dgm:prSet presAssocID="{9E5497FE-8A40-42EC-92DB-D482E06BD2F9}" presName="conn2-1" presStyleLbl="parChTrans1D3" presStyleIdx="2" presStyleCnt="8"/>
      <dgm:spPr/>
    </dgm:pt>
    <dgm:pt modelId="{6745D6A5-2FAF-4619-8E1B-89C8EFE49F16}" type="pres">
      <dgm:prSet presAssocID="{9E5497FE-8A40-42EC-92DB-D482E06BD2F9}" presName="connTx" presStyleLbl="parChTrans1D3" presStyleIdx="2" presStyleCnt="8"/>
      <dgm:spPr/>
    </dgm:pt>
    <dgm:pt modelId="{51C5C324-CA37-42F3-9CC2-8B55434AC813}" type="pres">
      <dgm:prSet presAssocID="{46E9AB11-2A78-4633-A9A2-A0FD8F4486AB}" presName="root2" presStyleCnt="0"/>
      <dgm:spPr/>
    </dgm:pt>
    <dgm:pt modelId="{12303288-150E-4FC8-B4F4-003F0C02A92B}" type="pres">
      <dgm:prSet presAssocID="{46E9AB11-2A78-4633-A9A2-A0FD8F4486AB}" presName="LevelTwoTextNode" presStyleLbl="node3" presStyleIdx="2" presStyleCnt="8">
        <dgm:presLayoutVars>
          <dgm:chPref val="3"/>
        </dgm:presLayoutVars>
      </dgm:prSet>
      <dgm:spPr/>
    </dgm:pt>
    <dgm:pt modelId="{8A1B5708-2BBE-4B42-8E69-8A1748E7505C}" type="pres">
      <dgm:prSet presAssocID="{46E9AB11-2A78-4633-A9A2-A0FD8F4486AB}" presName="level3hierChild" presStyleCnt="0"/>
      <dgm:spPr/>
    </dgm:pt>
    <dgm:pt modelId="{F3908232-F2AE-40C5-BE34-627FA0D89705}" type="pres">
      <dgm:prSet presAssocID="{C92B9E6B-7F2A-40E9-B9AE-7979A13E5FD8}" presName="conn2-1" presStyleLbl="parChTrans1D2" presStyleIdx="1" presStyleCnt="3"/>
      <dgm:spPr/>
    </dgm:pt>
    <dgm:pt modelId="{DDDBBFEC-ECBA-4BD7-94DF-B1B2E48077FA}" type="pres">
      <dgm:prSet presAssocID="{C92B9E6B-7F2A-40E9-B9AE-7979A13E5FD8}" presName="connTx" presStyleLbl="parChTrans1D2" presStyleIdx="1" presStyleCnt="3"/>
      <dgm:spPr/>
    </dgm:pt>
    <dgm:pt modelId="{757B7FB5-7E75-48F8-8589-F99EBE514CAE}" type="pres">
      <dgm:prSet presAssocID="{E1DC2E0B-8E01-4221-8126-A282A84B5A1B}" presName="root2" presStyleCnt="0"/>
      <dgm:spPr/>
    </dgm:pt>
    <dgm:pt modelId="{39B5C385-C8AB-4A0E-8C12-76407C12F82A}" type="pres">
      <dgm:prSet presAssocID="{E1DC2E0B-8E01-4221-8126-A282A84B5A1B}" presName="LevelTwoTextNode" presStyleLbl="node2" presStyleIdx="1" presStyleCnt="3">
        <dgm:presLayoutVars>
          <dgm:chPref val="3"/>
        </dgm:presLayoutVars>
      </dgm:prSet>
      <dgm:spPr/>
    </dgm:pt>
    <dgm:pt modelId="{69115C67-5597-49A8-9C2C-9D512E6CC9A8}" type="pres">
      <dgm:prSet presAssocID="{E1DC2E0B-8E01-4221-8126-A282A84B5A1B}" presName="level3hierChild" presStyleCnt="0"/>
      <dgm:spPr/>
    </dgm:pt>
    <dgm:pt modelId="{2E3AB90F-04A1-43FB-83A4-8D6D3AF37267}" type="pres">
      <dgm:prSet presAssocID="{ABEFDE01-9382-44D8-AC40-B1FBFD9814F5}" presName="conn2-1" presStyleLbl="parChTrans1D3" presStyleIdx="3" presStyleCnt="8"/>
      <dgm:spPr/>
    </dgm:pt>
    <dgm:pt modelId="{4AB54DE6-0BB7-4527-9FEA-C2A574F33440}" type="pres">
      <dgm:prSet presAssocID="{ABEFDE01-9382-44D8-AC40-B1FBFD9814F5}" presName="connTx" presStyleLbl="parChTrans1D3" presStyleIdx="3" presStyleCnt="8"/>
      <dgm:spPr/>
    </dgm:pt>
    <dgm:pt modelId="{0954549C-FF80-41B9-9B43-FBEF5D5234B3}" type="pres">
      <dgm:prSet presAssocID="{B76961B3-F82D-4890-B262-37E6CB71E64C}" presName="root2" presStyleCnt="0"/>
      <dgm:spPr/>
    </dgm:pt>
    <dgm:pt modelId="{FCF06F20-C392-4232-8296-E0704FC5AC08}" type="pres">
      <dgm:prSet presAssocID="{B76961B3-F82D-4890-B262-37E6CB71E64C}" presName="LevelTwoTextNode" presStyleLbl="node3" presStyleIdx="3" presStyleCnt="8">
        <dgm:presLayoutVars>
          <dgm:chPref val="3"/>
        </dgm:presLayoutVars>
      </dgm:prSet>
      <dgm:spPr/>
    </dgm:pt>
    <dgm:pt modelId="{9053A8DC-C392-4857-ADBD-77B7D59A139C}" type="pres">
      <dgm:prSet presAssocID="{B76961B3-F82D-4890-B262-37E6CB71E64C}" presName="level3hierChild" presStyleCnt="0"/>
      <dgm:spPr/>
    </dgm:pt>
    <dgm:pt modelId="{6C19EBCD-66A2-4364-BDF2-34876693A2C0}" type="pres">
      <dgm:prSet presAssocID="{71242363-C98D-40D3-B3DF-7779C2E55849}" presName="conn2-1" presStyleLbl="parChTrans1D4" presStyleIdx="3" presStyleCnt="4"/>
      <dgm:spPr/>
    </dgm:pt>
    <dgm:pt modelId="{1EBA6109-20A1-495D-9211-B042075137E9}" type="pres">
      <dgm:prSet presAssocID="{71242363-C98D-40D3-B3DF-7779C2E55849}" presName="connTx" presStyleLbl="parChTrans1D4" presStyleIdx="3" presStyleCnt="4"/>
      <dgm:spPr/>
    </dgm:pt>
    <dgm:pt modelId="{1C8EF588-9DB0-4B55-9169-2193D7335EDC}" type="pres">
      <dgm:prSet presAssocID="{9196BA84-98F9-4DB0-9041-3CF7E19ADD17}" presName="root2" presStyleCnt="0"/>
      <dgm:spPr/>
    </dgm:pt>
    <dgm:pt modelId="{26C5AD07-497E-4C11-B3D2-AB4EF4751204}" type="pres">
      <dgm:prSet presAssocID="{9196BA84-98F9-4DB0-9041-3CF7E19ADD17}" presName="LevelTwoTextNode" presStyleLbl="node4" presStyleIdx="3" presStyleCnt="4">
        <dgm:presLayoutVars>
          <dgm:chPref val="3"/>
        </dgm:presLayoutVars>
      </dgm:prSet>
      <dgm:spPr/>
    </dgm:pt>
    <dgm:pt modelId="{72189701-9F7F-4838-9171-29FF52869F4F}" type="pres">
      <dgm:prSet presAssocID="{9196BA84-98F9-4DB0-9041-3CF7E19ADD17}" presName="level3hierChild" presStyleCnt="0"/>
      <dgm:spPr/>
    </dgm:pt>
    <dgm:pt modelId="{B283AD01-E316-4A6E-A499-918D5C2DDDF7}" type="pres">
      <dgm:prSet presAssocID="{24F6B04A-DF92-4849-A28C-A0671AFB3A54}" presName="conn2-1" presStyleLbl="parChTrans1D3" presStyleIdx="4" presStyleCnt="8"/>
      <dgm:spPr/>
    </dgm:pt>
    <dgm:pt modelId="{F9A67812-171D-4C92-AD9D-35157130BE8F}" type="pres">
      <dgm:prSet presAssocID="{24F6B04A-DF92-4849-A28C-A0671AFB3A54}" presName="connTx" presStyleLbl="parChTrans1D3" presStyleIdx="4" presStyleCnt="8"/>
      <dgm:spPr/>
    </dgm:pt>
    <dgm:pt modelId="{2B8A4100-998C-49E4-BAE1-34ECF0084580}" type="pres">
      <dgm:prSet presAssocID="{B139108B-0975-4245-8424-B0B25A3AE548}" presName="root2" presStyleCnt="0"/>
      <dgm:spPr/>
    </dgm:pt>
    <dgm:pt modelId="{95DE6C34-EF27-4A77-A1C5-6481BDA4354A}" type="pres">
      <dgm:prSet presAssocID="{B139108B-0975-4245-8424-B0B25A3AE548}" presName="LevelTwoTextNode" presStyleLbl="node3" presStyleIdx="4" presStyleCnt="8">
        <dgm:presLayoutVars>
          <dgm:chPref val="3"/>
        </dgm:presLayoutVars>
      </dgm:prSet>
      <dgm:spPr/>
    </dgm:pt>
    <dgm:pt modelId="{78B39180-C263-46DA-931D-BDD8FE16D827}" type="pres">
      <dgm:prSet presAssocID="{B139108B-0975-4245-8424-B0B25A3AE548}" presName="level3hierChild" presStyleCnt="0"/>
      <dgm:spPr/>
    </dgm:pt>
    <dgm:pt modelId="{B16DC681-B808-4A07-AF2A-8CF49DB9A056}" type="pres">
      <dgm:prSet presAssocID="{AF8A015D-728D-4DCC-AB53-71E7E16DFBC4}" presName="conn2-1" presStyleLbl="parChTrans1D3" presStyleIdx="5" presStyleCnt="8"/>
      <dgm:spPr/>
    </dgm:pt>
    <dgm:pt modelId="{2A79D74C-0DE3-4F1E-8D2B-7AA33CED85CD}" type="pres">
      <dgm:prSet presAssocID="{AF8A015D-728D-4DCC-AB53-71E7E16DFBC4}" presName="connTx" presStyleLbl="parChTrans1D3" presStyleIdx="5" presStyleCnt="8"/>
      <dgm:spPr/>
    </dgm:pt>
    <dgm:pt modelId="{1FC69F6C-A561-41CE-94F4-1EAFAB3ADFD4}" type="pres">
      <dgm:prSet presAssocID="{F25E567E-5C3D-4E31-8A7E-9D679B7F8DD7}" presName="root2" presStyleCnt="0"/>
      <dgm:spPr/>
    </dgm:pt>
    <dgm:pt modelId="{7EEB733D-30DC-471B-BBE7-2223BA40EBAB}" type="pres">
      <dgm:prSet presAssocID="{F25E567E-5C3D-4E31-8A7E-9D679B7F8DD7}" presName="LevelTwoTextNode" presStyleLbl="node3" presStyleIdx="5" presStyleCnt="8">
        <dgm:presLayoutVars>
          <dgm:chPref val="3"/>
        </dgm:presLayoutVars>
      </dgm:prSet>
      <dgm:spPr/>
    </dgm:pt>
    <dgm:pt modelId="{7932E7DC-85FA-496F-8260-7ECB3479C780}" type="pres">
      <dgm:prSet presAssocID="{F25E567E-5C3D-4E31-8A7E-9D679B7F8DD7}" presName="level3hierChild" presStyleCnt="0"/>
      <dgm:spPr/>
    </dgm:pt>
    <dgm:pt modelId="{C14187D1-18A6-46B7-81B8-6D045939F274}" type="pres">
      <dgm:prSet presAssocID="{D76212C3-0A52-4D4B-991A-FF6DCA308B06}" presName="conn2-1" presStyleLbl="parChTrans1D2" presStyleIdx="2" presStyleCnt="3"/>
      <dgm:spPr/>
    </dgm:pt>
    <dgm:pt modelId="{5EBAEB57-79DB-47D9-A0DC-4B1D7DA87CBD}" type="pres">
      <dgm:prSet presAssocID="{D76212C3-0A52-4D4B-991A-FF6DCA308B06}" presName="connTx" presStyleLbl="parChTrans1D2" presStyleIdx="2" presStyleCnt="3"/>
      <dgm:spPr/>
    </dgm:pt>
    <dgm:pt modelId="{A8EEBEEB-146F-4F41-BAE2-52D75210F427}" type="pres">
      <dgm:prSet presAssocID="{7083F1EE-5B85-4F85-BDCF-B77278249BE2}" presName="root2" presStyleCnt="0"/>
      <dgm:spPr/>
    </dgm:pt>
    <dgm:pt modelId="{B1624A18-A916-4A5A-BC6B-45271221F036}" type="pres">
      <dgm:prSet presAssocID="{7083F1EE-5B85-4F85-BDCF-B77278249BE2}" presName="LevelTwoTextNode" presStyleLbl="node2" presStyleIdx="2" presStyleCnt="3">
        <dgm:presLayoutVars>
          <dgm:chPref val="3"/>
        </dgm:presLayoutVars>
      </dgm:prSet>
      <dgm:spPr/>
    </dgm:pt>
    <dgm:pt modelId="{E1C56DC2-4D92-4F2C-9E48-F23917643597}" type="pres">
      <dgm:prSet presAssocID="{7083F1EE-5B85-4F85-BDCF-B77278249BE2}" presName="level3hierChild" presStyleCnt="0"/>
      <dgm:spPr/>
    </dgm:pt>
    <dgm:pt modelId="{26084641-A6CC-43C6-BAD1-321B14B383A2}" type="pres">
      <dgm:prSet presAssocID="{C1B2CC72-8840-4C4F-A606-0FAA4614FBB8}" presName="conn2-1" presStyleLbl="parChTrans1D3" presStyleIdx="6" presStyleCnt="8"/>
      <dgm:spPr/>
    </dgm:pt>
    <dgm:pt modelId="{4D5BA2CD-6C6D-434D-92EF-983C484A33F6}" type="pres">
      <dgm:prSet presAssocID="{C1B2CC72-8840-4C4F-A606-0FAA4614FBB8}" presName="connTx" presStyleLbl="parChTrans1D3" presStyleIdx="6" presStyleCnt="8"/>
      <dgm:spPr/>
    </dgm:pt>
    <dgm:pt modelId="{629FE6A0-26C0-44E6-8DFF-AB0D54C2F55E}" type="pres">
      <dgm:prSet presAssocID="{D3F2AC0B-9EE3-4F50-B7A5-C0691E08C2C8}" presName="root2" presStyleCnt="0"/>
      <dgm:spPr/>
    </dgm:pt>
    <dgm:pt modelId="{C7C2A508-999E-4651-B6F4-0770A88329FF}" type="pres">
      <dgm:prSet presAssocID="{D3F2AC0B-9EE3-4F50-B7A5-C0691E08C2C8}" presName="LevelTwoTextNode" presStyleLbl="node3" presStyleIdx="6" presStyleCnt="8">
        <dgm:presLayoutVars>
          <dgm:chPref val="3"/>
        </dgm:presLayoutVars>
      </dgm:prSet>
      <dgm:spPr/>
    </dgm:pt>
    <dgm:pt modelId="{310E555A-23F6-43F4-B674-01D368766E44}" type="pres">
      <dgm:prSet presAssocID="{D3F2AC0B-9EE3-4F50-B7A5-C0691E08C2C8}" presName="level3hierChild" presStyleCnt="0"/>
      <dgm:spPr/>
    </dgm:pt>
    <dgm:pt modelId="{2A2309B1-B549-4ADB-B6AC-EF92BF3AF19C}" type="pres">
      <dgm:prSet presAssocID="{06EEDEC7-1BB4-4C59-9365-6D055713326D}" presName="conn2-1" presStyleLbl="parChTrans1D3" presStyleIdx="7" presStyleCnt="8"/>
      <dgm:spPr/>
    </dgm:pt>
    <dgm:pt modelId="{C075060F-9624-4552-86BD-9B1E1E16407F}" type="pres">
      <dgm:prSet presAssocID="{06EEDEC7-1BB4-4C59-9365-6D055713326D}" presName="connTx" presStyleLbl="parChTrans1D3" presStyleIdx="7" presStyleCnt="8"/>
      <dgm:spPr/>
    </dgm:pt>
    <dgm:pt modelId="{0D0D0CD9-72E8-4AB0-B7D6-04D41B96B3AB}" type="pres">
      <dgm:prSet presAssocID="{0D64F0CC-DFF4-4A67-AE8E-2C6DD94BB008}" presName="root2" presStyleCnt="0"/>
      <dgm:spPr/>
    </dgm:pt>
    <dgm:pt modelId="{39B6F642-4A26-45CE-A67B-79B54959499E}" type="pres">
      <dgm:prSet presAssocID="{0D64F0CC-DFF4-4A67-AE8E-2C6DD94BB008}" presName="LevelTwoTextNode" presStyleLbl="node3" presStyleIdx="7" presStyleCnt="8">
        <dgm:presLayoutVars>
          <dgm:chPref val="3"/>
        </dgm:presLayoutVars>
      </dgm:prSet>
      <dgm:spPr/>
    </dgm:pt>
    <dgm:pt modelId="{1EB97D6C-FC14-4957-B76F-2D03C73ECC2A}" type="pres">
      <dgm:prSet presAssocID="{0D64F0CC-DFF4-4A67-AE8E-2C6DD94BB008}" presName="level3hierChild" presStyleCnt="0"/>
      <dgm:spPr/>
    </dgm:pt>
  </dgm:ptLst>
  <dgm:cxnLst>
    <dgm:cxn modelId="{1B526500-4DE4-43BC-89C3-C67B009B737E}" type="presOf" srcId="{B459FD38-B220-4A07-8247-BE2844355A4E}" destId="{7A6AB221-E94F-48CC-95B9-77449947C7C3}" srcOrd="0" destOrd="0" presId="urn:microsoft.com/office/officeart/2005/8/layout/hierarchy2"/>
    <dgm:cxn modelId="{3672D906-D2C6-44E0-BF0F-F41CC7FABB41}" type="presOf" srcId="{9ED0CD4E-A9B8-4759-B61D-E76E35E4FC33}" destId="{8EE29B79-6547-40C0-A6B0-34F5A6387342}" srcOrd="0" destOrd="0" presId="urn:microsoft.com/office/officeart/2005/8/layout/hierarchy2"/>
    <dgm:cxn modelId="{5053CF0A-1D22-4165-AC64-72297B4F4F6D}" type="presOf" srcId="{24F6B04A-DF92-4849-A28C-A0671AFB3A54}" destId="{B283AD01-E316-4A6E-A499-918D5C2DDDF7}" srcOrd="0" destOrd="0" presId="urn:microsoft.com/office/officeart/2005/8/layout/hierarchy2"/>
    <dgm:cxn modelId="{68A46C13-72D7-4027-8931-FAF0AD235D48}" type="presOf" srcId="{B459FD38-B220-4A07-8247-BE2844355A4E}" destId="{538E0E8F-C910-4B53-8DF5-40B99DC0DCB6}" srcOrd="1" destOrd="0" presId="urn:microsoft.com/office/officeart/2005/8/layout/hierarchy2"/>
    <dgm:cxn modelId="{8E044F16-B5E4-4128-B4B0-17A5513F6C57}" type="presOf" srcId="{60AF0530-2E8A-4212-9EB2-FB125A6A3516}" destId="{C8DBFE5D-52E4-457A-9169-66344130AF50}" srcOrd="0" destOrd="0" presId="urn:microsoft.com/office/officeart/2005/8/layout/hierarchy2"/>
    <dgm:cxn modelId="{A80F8116-3586-4264-BCDB-8876710F332D}" type="presOf" srcId="{93F2BC9C-CBDB-4CA7-B46D-6B7C54D363B6}" destId="{E6004B82-88E8-411F-BED1-FC87FC1030A6}" srcOrd="1" destOrd="0" presId="urn:microsoft.com/office/officeart/2005/8/layout/hierarchy2"/>
    <dgm:cxn modelId="{02338E19-939E-4AE8-B218-0EEBCF57DFDE}" srcId="{B24656A4-ADAE-442D-A2D7-53AD730A2702}" destId="{11DE2803-ED41-4288-8380-D162481DEADE}" srcOrd="0" destOrd="0" parTransId="{77586146-6CDA-401B-A0A2-E1B4613C8E3F}" sibTransId="{A7BFBC2D-4CBD-4E00-B38C-03719BD080E0}"/>
    <dgm:cxn modelId="{3ABC391A-35E7-429B-A99C-A33AD31DE735}" type="presOf" srcId="{46E9AB11-2A78-4633-A9A2-A0FD8F4486AB}" destId="{12303288-150E-4FC8-B4F4-003F0C02A92B}" srcOrd="0" destOrd="0" presId="urn:microsoft.com/office/officeart/2005/8/layout/hierarchy2"/>
    <dgm:cxn modelId="{AFA6921D-AB1A-4C8B-8777-74AA96391B45}" type="presOf" srcId="{C1B2CC72-8840-4C4F-A606-0FAA4614FBB8}" destId="{4D5BA2CD-6C6D-434D-92EF-983C484A33F6}" srcOrd="1" destOrd="0" presId="urn:microsoft.com/office/officeart/2005/8/layout/hierarchy2"/>
    <dgm:cxn modelId="{53F7E41E-2274-451D-AD93-E45617C40127}" type="presOf" srcId="{ABEFDE01-9382-44D8-AC40-B1FBFD9814F5}" destId="{4AB54DE6-0BB7-4527-9FEA-C2A574F33440}" srcOrd="1" destOrd="0" presId="urn:microsoft.com/office/officeart/2005/8/layout/hierarchy2"/>
    <dgm:cxn modelId="{3B88241F-CD45-4982-8707-80289C2CFCCD}" type="presOf" srcId="{93F2BC9C-CBDB-4CA7-B46D-6B7C54D363B6}" destId="{DB2F1EFB-3ACE-404A-8F6E-BD566ADF89E5}" srcOrd="0" destOrd="0" presId="urn:microsoft.com/office/officeart/2005/8/layout/hierarchy2"/>
    <dgm:cxn modelId="{BEE99924-B5F7-4164-A80B-E37D9E813B6C}" type="presOf" srcId="{9196BA84-98F9-4DB0-9041-3CF7E19ADD17}" destId="{26C5AD07-497E-4C11-B3D2-AB4EF4751204}" srcOrd="0" destOrd="0" presId="urn:microsoft.com/office/officeart/2005/8/layout/hierarchy2"/>
    <dgm:cxn modelId="{5C06A935-438D-40AB-8570-0E94F925C1B9}" srcId="{7083F1EE-5B85-4F85-BDCF-B77278249BE2}" destId="{D3F2AC0B-9EE3-4F50-B7A5-C0691E08C2C8}" srcOrd="0" destOrd="0" parTransId="{C1B2CC72-8840-4C4F-A606-0FAA4614FBB8}" sibTransId="{1DE40C92-26A4-4017-A92F-D861A8C78227}"/>
    <dgm:cxn modelId="{B69AA337-541C-410C-BBAE-B15B93963C19}" type="presOf" srcId="{29E95BBB-A9E7-4234-BD29-6557DB86AE3F}" destId="{02A2F1A6-9CB5-461C-8CA2-4CF0FBCB4C4F}" srcOrd="0" destOrd="0" presId="urn:microsoft.com/office/officeart/2005/8/layout/hierarchy2"/>
    <dgm:cxn modelId="{3DE92D5C-B027-4B6D-BEA9-5C215B37C308}" type="presOf" srcId="{73520BEC-DECE-4392-91E4-99EA4E5BF6ED}" destId="{271BBB1A-93A4-49E6-9293-97A4EF681D2B}" srcOrd="0" destOrd="0" presId="urn:microsoft.com/office/officeart/2005/8/layout/hierarchy2"/>
    <dgm:cxn modelId="{A46B455D-0576-492D-BB2A-1F44AFC31C96}" type="presOf" srcId="{206E75AB-BBFF-4CBA-90B7-6A53EBD8FAE8}" destId="{A7E01373-5B84-4033-B0A2-B235E08F1F4A}" srcOrd="0" destOrd="0" presId="urn:microsoft.com/office/officeart/2005/8/layout/hierarchy2"/>
    <dgm:cxn modelId="{3865755D-DD2D-40A0-BAD8-6342D9076E94}" type="presOf" srcId="{B76961B3-F82D-4890-B262-37E6CB71E64C}" destId="{FCF06F20-C392-4232-8296-E0704FC5AC08}" srcOrd="0" destOrd="0" presId="urn:microsoft.com/office/officeart/2005/8/layout/hierarchy2"/>
    <dgm:cxn modelId="{B5E61861-3594-4D16-BD49-590E0073E5F1}" type="presOf" srcId="{6BD4F5D6-D0B2-4EA7-A843-AB883DA37DFB}" destId="{4C2A4F99-E1F5-4E6C-8F84-05DB58C0A09D}" srcOrd="0" destOrd="0" presId="urn:microsoft.com/office/officeart/2005/8/layout/hierarchy2"/>
    <dgm:cxn modelId="{49C38A43-FC06-4B53-9E87-FA8936DA8627}" type="presOf" srcId="{6BD4F5D6-D0B2-4EA7-A843-AB883DA37DFB}" destId="{1BF96887-5DB9-4D17-9865-A67614B3D553}" srcOrd="1" destOrd="0" presId="urn:microsoft.com/office/officeart/2005/8/layout/hierarchy2"/>
    <dgm:cxn modelId="{8826B944-631D-4043-A632-41D26927BE22}" srcId="{73520BEC-DECE-4392-91E4-99EA4E5BF6ED}" destId="{60AF0530-2E8A-4212-9EB2-FB125A6A3516}" srcOrd="0" destOrd="0" parTransId="{93F2BC9C-CBDB-4CA7-B46D-6B7C54D363B6}" sibTransId="{0B676E04-FF45-4334-B84E-B0E3DD91F747}"/>
    <dgm:cxn modelId="{DD87B965-9B21-45CE-89FC-29B10D4FB58A}" type="presOf" srcId="{C1B2CC72-8840-4C4F-A606-0FAA4614FBB8}" destId="{26084641-A6CC-43C6-BAD1-321B14B383A2}" srcOrd="0" destOrd="0" presId="urn:microsoft.com/office/officeart/2005/8/layout/hierarchy2"/>
    <dgm:cxn modelId="{4F0F9A67-8A7C-4564-B0D4-9C5DEC129A35}" type="presOf" srcId="{108F82EF-A114-4B0A-9EBA-593F0A79D871}" destId="{5B5C1CB9-5E4D-4F46-99F9-4FAE1E9E38F7}" srcOrd="0" destOrd="0" presId="urn:microsoft.com/office/officeart/2005/8/layout/hierarchy2"/>
    <dgm:cxn modelId="{65C73B4A-70B3-450C-A896-35B4320E2C76}" srcId="{60AF0530-2E8A-4212-9EB2-FB125A6A3516}" destId="{B24656A4-ADAE-442D-A2D7-53AD730A2702}" srcOrd="1" destOrd="0" parTransId="{29E95BBB-A9E7-4234-BD29-6557DB86AE3F}" sibTransId="{DDD01055-7516-4BDC-AB26-1236AE2E8A41}"/>
    <dgm:cxn modelId="{D08F8450-5248-4CED-9291-41C574622A74}" type="presOf" srcId="{E1DC2E0B-8E01-4221-8126-A282A84B5A1B}" destId="{39B5C385-C8AB-4A0E-8C12-76407C12F82A}" srcOrd="0" destOrd="0" presId="urn:microsoft.com/office/officeart/2005/8/layout/hierarchy2"/>
    <dgm:cxn modelId="{8A0BB670-17D0-4991-A23C-7CA16241A835}" type="presOf" srcId="{06EEDEC7-1BB4-4C59-9365-6D055713326D}" destId="{2A2309B1-B549-4ADB-B6AC-EF92BF3AF19C}" srcOrd="0" destOrd="0" presId="urn:microsoft.com/office/officeart/2005/8/layout/hierarchy2"/>
    <dgm:cxn modelId="{4F1C4351-83AE-44D6-B946-C48A5B9FC809}" srcId="{73520BEC-DECE-4392-91E4-99EA4E5BF6ED}" destId="{7083F1EE-5B85-4F85-BDCF-B77278249BE2}" srcOrd="2" destOrd="0" parTransId="{D76212C3-0A52-4D4B-991A-FF6DCA308B06}" sibTransId="{BA76F924-B241-497A-BB35-C3C5263171F3}"/>
    <dgm:cxn modelId="{14AE6774-C1C4-41C7-80BE-A0E202B89F06}" type="presOf" srcId="{11DE2803-ED41-4288-8380-D162481DEADE}" destId="{205903B8-5D3C-4EFD-939E-FEFCC44B8DCF}" srcOrd="0" destOrd="0" presId="urn:microsoft.com/office/officeart/2005/8/layout/hierarchy2"/>
    <dgm:cxn modelId="{7FC0F355-220A-48C3-A114-940D824E62F0}" type="presOf" srcId="{AF8A015D-728D-4DCC-AB53-71E7E16DFBC4}" destId="{B16DC681-B808-4A07-AF2A-8CF49DB9A056}" srcOrd="0" destOrd="0" presId="urn:microsoft.com/office/officeart/2005/8/layout/hierarchy2"/>
    <dgm:cxn modelId="{4F716156-5592-4508-B26A-0DBECAC2A983}" srcId="{7083F1EE-5B85-4F85-BDCF-B77278249BE2}" destId="{0D64F0CC-DFF4-4A67-AE8E-2C6DD94BB008}" srcOrd="1" destOrd="0" parTransId="{06EEDEC7-1BB4-4C59-9365-6D055713326D}" sibTransId="{48305437-5CCD-4A51-BB91-522B13E8244D}"/>
    <dgm:cxn modelId="{0E40235A-4E91-426F-8199-22C834216BDB}" srcId="{A8453265-FB09-4B5F-B5AF-0F62A5A3C47D}" destId="{73520BEC-DECE-4392-91E4-99EA4E5BF6ED}" srcOrd="0" destOrd="0" parTransId="{D2E64CAD-2F12-4FAD-AA09-DD43DB831F06}" sibTransId="{1CC94517-EACC-49E0-9888-E4B37B5B26D2}"/>
    <dgm:cxn modelId="{D869BF7E-3973-4F80-9925-C9DD40F40877}" type="presOf" srcId="{B24656A4-ADAE-442D-A2D7-53AD730A2702}" destId="{C96A62E2-45A4-49BA-AA6D-7A59A623CF9B}" srcOrd="0" destOrd="0" presId="urn:microsoft.com/office/officeart/2005/8/layout/hierarchy2"/>
    <dgm:cxn modelId="{DE34F47E-300B-4A79-B4FB-856A40C140F7}" srcId="{B76961B3-F82D-4890-B262-37E6CB71E64C}" destId="{9196BA84-98F9-4DB0-9041-3CF7E19ADD17}" srcOrd="0" destOrd="0" parTransId="{71242363-C98D-40D3-B3DF-7779C2E55849}" sibTransId="{9FDC36C8-785C-44BE-BEF0-B0402BC3C153}"/>
    <dgm:cxn modelId="{78FCE780-8DDB-4F43-B4EC-086A75920901}" type="presOf" srcId="{7083F1EE-5B85-4F85-BDCF-B77278249BE2}" destId="{B1624A18-A916-4A5A-BC6B-45271221F036}" srcOrd="0" destOrd="0" presId="urn:microsoft.com/office/officeart/2005/8/layout/hierarchy2"/>
    <dgm:cxn modelId="{5523D282-A16E-4A5E-A893-4159D43766E9}" type="presOf" srcId="{D76212C3-0A52-4D4B-991A-FF6DCA308B06}" destId="{C14187D1-18A6-46B7-81B8-6D045939F274}" srcOrd="0" destOrd="0" presId="urn:microsoft.com/office/officeart/2005/8/layout/hierarchy2"/>
    <dgm:cxn modelId="{30247984-2273-4026-AF87-8CF81C482274}" type="presOf" srcId="{71242363-C98D-40D3-B3DF-7779C2E55849}" destId="{6C19EBCD-66A2-4364-BDF2-34876693A2C0}" srcOrd="0" destOrd="0" presId="urn:microsoft.com/office/officeart/2005/8/layout/hierarchy2"/>
    <dgm:cxn modelId="{6E361D85-7F9B-48F2-AA0B-02F8EE735862}" type="presOf" srcId="{71242363-C98D-40D3-B3DF-7779C2E55849}" destId="{1EBA6109-20A1-495D-9211-B042075137E9}" srcOrd="1" destOrd="0" presId="urn:microsoft.com/office/officeart/2005/8/layout/hierarchy2"/>
    <dgm:cxn modelId="{EA072788-0A10-42D6-B689-CBE17F00CC64}" type="presOf" srcId="{06EEDEC7-1BB4-4C59-9365-6D055713326D}" destId="{C075060F-9624-4552-86BD-9B1E1E16407F}" srcOrd="1" destOrd="0" presId="urn:microsoft.com/office/officeart/2005/8/layout/hierarchy2"/>
    <dgm:cxn modelId="{4B3EDB8D-93E5-4A0C-A877-43113991C312}" srcId="{E1DC2E0B-8E01-4221-8126-A282A84B5A1B}" destId="{B139108B-0975-4245-8424-B0B25A3AE548}" srcOrd="1" destOrd="0" parTransId="{24F6B04A-DF92-4849-A28C-A0671AFB3A54}" sibTransId="{65D9A864-1E0E-4588-86DB-93E4BBA94411}"/>
    <dgm:cxn modelId="{A4F73596-09C1-4C8B-BAB6-FB1296D90C39}" type="presOf" srcId="{0ACE2FB3-66FA-4C9F-8B33-FA592F07AFDB}" destId="{7BEE3063-216D-4E5F-BAF4-00CCE9DB71B6}" srcOrd="0" destOrd="0" presId="urn:microsoft.com/office/officeart/2005/8/layout/hierarchy2"/>
    <dgm:cxn modelId="{213ADA96-03C5-4051-B6F6-581EA3A2767A}" type="presOf" srcId="{F25E567E-5C3D-4E31-8A7E-9D679B7F8DD7}" destId="{7EEB733D-30DC-471B-BBE7-2223BA40EBAB}" srcOrd="0" destOrd="0" presId="urn:microsoft.com/office/officeart/2005/8/layout/hierarchy2"/>
    <dgm:cxn modelId="{FC690897-7930-402A-B379-B4F664830D41}" type="presOf" srcId="{C92B9E6B-7F2A-40E9-B9AE-7979A13E5FD8}" destId="{DDDBBFEC-ECBA-4BD7-94DF-B1B2E48077FA}" srcOrd="1" destOrd="0" presId="urn:microsoft.com/office/officeart/2005/8/layout/hierarchy2"/>
    <dgm:cxn modelId="{51C478A8-6BB5-48A5-AD47-3EF2461499E9}" type="presOf" srcId="{D76212C3-0A52-4D4B-991A-FF6DCA308B06}" destId="{5EBAEB57-79DB-47D9-A0DC-4B1D7DA87CBD}" srcOrd="1" destOrd="0" presId="urn:microsoft.com/office/officeart/2005/8/layout/hierarchy2"/>
    <dgm:cxn modelId="{8E8DC9A8-FBC5-41BF-8DAE-9D13CDA94E9F}" type="presOf" srcId="{C92B9E6B-7F2A-40E9-B9AE-7979A13E5FD8}" destId="{F3908232-F2AE-40C5-BE34-627FA0D89705}" srcOrd="0" destOrd="0" presId="urn:microsoft.com/office/officeart/2005/8/layout/hierarchy2"/>
    <dgm:cxn modelId="{79F022B0-8FAE-4D19-A3EA-C96EA8128987}" type="presOf" srcId="{B139108B-0975-4245-8424-B0B25A3AE548}" destId="{95DE6C34-EF27-4A77-A1C5-6481BDA4354A}" srcOrd="0" destOrd="0" presId="urn:microsoft.com/office/officeart/2005/8/layout/hierarchy2"/>
    <dgm:cxn modelId="{EC707FB5-BC49-405F-A6CD-6CFB38FB3007}" type="presOf" srcId="{9E5497FE-8A40-42EC-92DB-D482E06BD2F9}" destId="{6745D6A5-2FAF-4619-8E1B-89C8EFE49F16}" srcOrd="1" destOrd="0" presId="urn:microsoft.com/office/officeart/2005/8/layout/hierarchy2"/>
    <dgm:cxn modelId="{7A5340B6-8796-405E-B3E4-B6599D555FD5}" srcId="{E1DC2E0B-8E01-4221-8126-A282A84B5A1B}" destId="{B76961B3-F82D-4890-B262-37E6CB71E64C}" srcOrd="0" destOrd="0" parTransId="{ABEFDE01-9382-44D8-AC40-B1FBFD9814F5}" sibTransId="{0ADA8946-44BE-4395-B414-75EDA8F0DACA}"/>
    <dgm:cxn modelId="{E3A6EAB6-A98C-41DE-85D7-AB609532D661}" type="presOf" srcId="{9ED0CD4E-A9B8-4759-B61D-E76E35E4FC33}" destId="{8F6FF87D-EE45-483E-B2D2-7BA1FD87DC71}" srcOrd="1" destOrd="0" presId="urn:microsoft.com/office/officeart/2005/8/layout/hierarchy2"/>
    <dgm:cxn modelId="{32BB47B7-EFDB-4B15-8DA4-25C09EAC6B91}" type="presOf" srcId="{AF8A015D-728D-4DCC-AB53-71E7E16DFBC4}" destId="{2A79D74C-0DE3-4F1E-8D2B-7AA33CED85CD}" srcOrd="1" destOrd="0" presId="urn:microsoft.com/office/officeart/2005/8/layout/hierarchy2"/>
    <dgm:cxn modelId="{CBDE6DBA-60E8-43D0-91F7-622453EF3717}" type="presOf" srcId="{24F6B04A-DF92-4849-A28C-A0671AFB3A54}" destId="{F9A67812-171D-4C92-AD9D-35157130BE8F}" srcOrd="1" destOrd="0" presId="urn:microsoft.com/office/officeart/2005/8/layout/hierarchy2"/>
    <dgm:cxn modelId="{D279C3C0-6675-4A44-9998-DEAD2614481D}" type="presOf" srcId="{9E5497FE-8A40-42EC-92DB-D482E06BD2F9}" destId="{96E2E80C-983D-48C6-8F8F-538470A87947}" srcOrd="0" destOrd="0" presId="urn:microsoft.com/office/officeart/2005/8/layout/hierarchy2"/>
    <dgm:cxn modelId="{A2714FC3-3EC9-47B9-9CD9-DC97964A45A8}" srcId="{60AF0530-2E8A-4212-9EB2-FB125A6A3516}" destId="{0ACE2FB3-66FA-4C9F-8B33-FA592F07AFDB}" srcOrd="0" destOrd="0" parTransId="{6BD4F5D6-D0B2-4EA7-A843-AB883DA37DFB}" sibTransId="{96017047-7F3C-4E04-87EA-A8D90AEDEAE4}"/>
    <dgm:cxn modelId="{F9F419CE-061F-4F04-BF5A-05CB4D31EE79}" srcId="{60AF0530-2E8A-4212-9EB2-FB125A6A3516}" destId="{46E9AB11-2A78-4633-A9A2-A0FD8F4486AB}" srcOrd="2" destOrd="0" parTransId="{9E5497FE-8A40-42EC-92DB-D482E06BD2F9}" sibTransId="{DC29701F-F062-42D6-A0F1-AC581B0E8C84}"/>
    <dgm:cxn modelId="{3C0872D4-BEB3-48DD-856B-878B72DBE1D5}" type="presOf" srcId="{77586146-6CDA-401B-A0A2-E1B4613C8E3F}" destId="{E48FE916-4351-4361-996C-4F39FDF41664}" srcOrd="0" destOrd="0" presId="urn:microsoft.com/office/officeart/2005/8/layout/hierarchy2"/>
    <dgm:cxn modelId="{2AA5FCD5-47EA-4857-9E54-9A5DF40CE5F0}" type="presOf" srcId="{29E95BBB-A9E7-4234-BD29-6557DB86AE3F}" destId="{3FDBA129-4737-4724-AF3D-AC8C7CDC52A7}" srcOrd="1" destOrd="0" presId="urn:microsoft.com/office/officeart/2005/8/layout/hierarchy2"/>
    <dgm:cxn modelId="{689AC8D8-1E43-4A03-BC20-65071F802AEB}" srcId="{0ACE2FB3-66FA-4C9F-8B33-FA592F07AFDB}" destId="{206E75AB-BBFF-4CBA-90B7-6A53EBD8FAE8}" srcOrd="0" destOrd="0" parTransId="{B459FD38-B220-4A07-8247-BE2844355A4E}" sibTransId="{84718284-4C8F-4010-8F69-267EBE8FF9A1}"/>
    <dgm:cxn modelId="{CF15B6DA-774B-4BA8-A98C-8E1183832776}" type="presOf" srcId="{0D64F0CC-DFF4-4A67-AE8E-2C6DD94BB008}" destId="{39B6F642-4A26-45CE-A67B-79B54959499E}" srcOrd="0" destOrd="0" presId="urn:microsoft.com/office/officeart/2005/8/layout/hierarchy2"/>
    <dgm:cxn modelId="{1EC1A0DD-FA8F-474C-8132-E68AE767F6BB}" srcId="{E1DC2E0B-8E01-4221-8126-A282A84B5A1B}" destId="{F25E567E-5C3D-4E31-8A7E-9D679B7F8DD7}" srcOrd="2" destOrd="0" parTransId="{AF8A015D-728D-4DCC-AB53-71E7E16DFBC4}" sibTransId="{0902B0CA-1FC0-4498-905B-A050F0A84357}"/>
    <dgm:cxn modelId="{D4B721EB-5EA6-4C73-A904-F944C04445C1}" type="presOf" srcId="{A8453265-FB09-4B5F-B5AF-0F62A5A3C47D}" destId="{3EB56F45-E954-4DEE-8A3C-ED6BF0CBE14F}" srcOrd="0" destOrd="0" presId="urn:microsoft.com/office/officeart/2005/8/layout/hierarchy2"/>
    <dgm:cxn modelId="{255F1FEC-918F-4242-930D-44E4F1B46558}" type="presOf" srcId="{ABEFDE01-9382-44D8-AC40-B1FBFD9814F5}" destId="{2E3AB90F-04A1-43FB-83A4-8D6D3AF37267}" srcOrd="0" destOrd="0" presId="urn:microsoft.com/office/officeart/2005/8/layout/hierarchy2"/>
    <dgm:cxn modelId="{8F7DE1EF-4937-49B2-B77A-C9EF70E5EF24}" type="presOf" srcId="{D3F2AC0B-9EE3-4F50-B7A5-C0691E08C2C8}" destId="{C7C2A508-999E-4651-B6F4-0770A88329FF}" srcOrd="0" destOrd="0" presId="urn:microsoft.com/office/officeart/2005/8/layout/hierarchy2"/>
    <dgm:cxn modelId="{9E7D11F3-7C0D-409F-9AA6-F5D0EE75F9C6}" type="presOf" srcId="{77586146-6CDA-401B-A0A2-E1B4613C8E3F}" destId="{3F090435-014B-4CEA-BE68-AD18C3BBA158}" srcOrd="1" destOrd="0" presId="urn:microsoft.com/office/officeart/2005/8/layout/hierarchy2"/>
    <dgm:cxn modelId="{1D08ADF6-59B1-4139-91B4-6D52549D1196}" srcId="{73520BEC-DECE-4392-91E4-99EA4E5BF6ED}" destId="{E1DC2E0B-8E01-4221-8126-A282A84B5A1B}" srcOrd="1" destOrd="0" parTransId="{C92B9E6B-7F2A-40E9-B9AE-7979A13E5FD8}" sibTransId="{3C914E7D-6A8E-4A22-9990-5ADFB575B9C5}"/>
    <dgm:cxn modelId="{E00CD6FB-1ED0-4F22-A26C-DA3E8B4B7DC6}" srcId="{0ACE2FB3-66FA-4C9F-8B33-FA592F07AFDB}" destId="{108F82EF-A114-4B0A-9EBA-593F0A79D871}" srcOrd="1" destOrd="0" parTransId="{9ED0CD4E-A9B8-4759-B61D-E76E35E4FC33}" sibTransId="{7C733117-AA63-47F6-9F75-CDFC041B97FB}"/>
    <dgm:cxn modelId="{F9916F1A-777F-459E-8CC8-2C460D3DB5D0}" type="presParOf" srcId="{3EB56F45-E954-4DEE-8A3C-ED6BF0CBE14F}" destId="{462235B1-5B0B-4A53-B460-0C6E269FB80B}" srcOrd="0" destOrd="0" presId="urn:microsoft.com/office/officeart/2005/8/layout/hierarchy2"/>
    <dgm:cxn modelId="{6753C9D4-5AA1-4134-92CF-EF15A6C49C59}" type="presParOf" srcId="{462235B1-5B0B-4A53-B460-0C6E269FB80B}" destId="{271BBB1A-93A4-49E6-9293-97A4EF681D2B}" srcOrd="0" destOrd="0" presId="urn:microsoft.com/office/officeart/2005/8/layout/hierarchy2"/>
    <dgm:cxn modelId="{ED0FD444-D058-4A95-A439-AD3D3B19AF7B}" type="presParOf" srcId="{462235B1-5B0B-4A53-B460-0C6E269FB80B}" destId="{A5055D66-6441-405E-B1EB-88C3005ACAC7}" srcOrd="1" destOrd="0" presId="urn:microsoft.com/office/officeart/2005/8/layout/hierarchy2"/>
    <dgm:cxn modelId="{A34A1E6A-2887-42C8-92DE-FE5069B2D56E}" type="presParOf" srcId="{A5055D66-6441-405E-B1EB-88C3005ACAC7}" destId="{DB2F1EFB-3ACE-404A-8F6E-BD566ADF89E5}" srcOrd="0" destOrd="0" presId="urn:microsoft.com/office/officeart/2005/8/layout/hierarchy2"/>
    <dgm:cxn modelId="{A2609294-0C4D-40F2-B8B0-FF101A418B27}" type="presParOf" srcId="{DB2F1EFB-3ACE-404A-8F6E-BD566ADF89E5}" destId="{E6004B82-88E8-411F-BED1-FC87FC1030A6}" srcOrd="0" destOrd="0" presId="urn:microsoft.com/office/officeart/2005/8/layout/hierarchy2"/>
    <dgm:cxn modelId="{FF76166F-1985-4805-874E-E89848E64C09}" type="presParOf" srcId="{A5055D66-6441-405E-B1EB-88C3005ACAC7}" destId="{0E2ECA35-3EF4-4E5A-9BB9-519C7AE320B2}" srcOrd="1" destOrd="0" presId="urn:microsoft.com/office/officeart/2005/8/layout/hierarchy2"/>
    <dgm:cxn modelId="{4A0033B1-D0F9-48F2-B8A9-B0E6781C8670}" type="presParOf" srcId="{0E2ECA35-3EF4-4E5A-9BB9-519C7AE320B2}" destId="{C8DBFE5D-52E4-457A-9169-66344130AF50}" srcOrd="0" destOrd="0" presId="urn:microsoft.com/office/officeart/2005/8/layout/hierarchy2"/>
    <dgm:cxn modelId="{6B849970-4784-41A8-8B40-5115FD22BDB7}" type="presParOf" srcId="{0E2ECA35-3EF4-4E5A-9BB9-519C7AE320B2}" destId="{C1E4CC4F-C7DD-4E8D-8007-4BB1367BAAD2}" srcOrd="1" destOrd="0" presId="urn:microsoft.com/office/officeart/2005/8/layout/hierarchy2"/>
    <dgm:cxn modelId="{8E0D3340-376E-4D64-B4EC-7AE60574FB44}" type="presParOf" srcId="{C1E4CC4F-C7DD-4E8D-8007-4BB1367BAAD2}" destId="{4C2A4F99-E1F5-4E6C-8F84-05DB58C0A09D}" srcOrd="0" destOrd="0" presId="urn:microsoft.com/office/officeart/2005/8/layout/hierarchy2"/>
    <dgm:cxn modelId="{A87CC47C-259A-4C63-8683-5A6884153C4F}" type="presParOf" srcId="{4C2A4F99-E1F5-4E6C-8F84-05DB58C0A09D}" destId="{1BF96887-5DB9-4D17-9865-A67614B3D553}" srcOrd="0" destOrd="0" presId="urn:microsoft.com/office/officeart/2005/8/layout/hierarchy2"/>
    <dgm:cxn modelId="{5CDF0B63-2A92-44FA-9731-46969728560C}" type="presParOf" srcId="{C1E4CC4F-C7DD-4E8D-8007-4BB1367BAAD2}" destId="{245BDCFC-9611-442E-8A17-DE8B5D6C8007}" srcOrd="1" destOrd="0" presId="urn:microsoft.com/office/officeart/2005/8/layout/hierarchy2"/>
    <dgm:cxn modelId="{155A6E51-A44F-4F97-8AC7-BE409FEA95B9}" type="presParOf" srcId="{245BDCFC-9611-442E-8A17-DE8B5D6C8007}" destId="{7BEE3063-216D-4E5F-BAF4-00CCE9DB71B6}" srcOrd="0" destOrd="0" presId="urn:microsoft.com/office/officeart/2005/8/layout/hierarchy2"/>
    <dgm:cxn modelId="{E679DFDB-D04C-4194-A7CA-061DC2F2B1A3}" type="presParOf" srcId="{245BDCFC-9611-442E-8A17-DE8B5D6C8007}" destId="{D6D80BC1-BDA4-491D-96A5-8F7D503F62A0}" srcOrd="1" destOrd="0" presId="urn:microsoft.com/office/officeart/2005/8/layout/hierarchy2"/>
    <dgm:cxn modelId="{3C71944B-F0BC-42A8-8587-0890B151DCB6}" type="presParOf" srcId="{D6D80BC1-BDA4-491D-96A5-8F7D503F62A0}" destId="{7A6AB221-E94F-48CC-95B9-77449947C7C3}" srcOrd="0" destOrd="0" presId="urn:microsoft.com/office/officeart/2005/8/layout/hierarchy2"/>
    <dgm:cxn modelId="{A433634A-3CD1-4A15-ADFC-587DD1B98DEC}" type="presParOf" srcId="{7A6AB221-E94F-48CC-95B9-77449947C7C3}" destId="{538E0E8F-C910-4B53-8DF5-40B99DC0DCB6}" srcOrd="0" destOrd="0" presId="urn:microsoft.com/office/officeart/2005/8/layout/hierarchy2"/>
    <dgm:cxn modelId="{92D71AAD-E809-4A6C-BF5E-F9CA09798C68}" type="presParOf" srcId="{D6D80BC1-BDA4-491D-96A5-8F7D503F62A0}" destId="{C31FAE24-C46D-48E3-86E2-A6CCC23E07D5}" srcOrd="1" destOrd="0" presId="urn:microsoft.com/office/officeart/2005/8/layout/hierarchy2"/>
    <dgm:cxn modelId="{A02568DF-9EC3-4FA5-9018-8CAC796AF415}" type="presParOf" srcId="{C31FAE24-C46D-48E3-86E2-A6CCC23E07D5}" destId="{A7E01373-5B84-4033-B0A2-B235E08F1F4A}" srcOrd="0" destOrd="0" presId="urn:microsoft.com/office/officeart/2005/8/layout/hierarchy2"/>
    <dgm:cxn modelId="{C7087ACE-1AF4-4CEC-8988-01E29D076650}" type="presParOf" srcId="{C31FAE24-C46D-48E3-86E2-A6CCC23E07D5}" destId="{984A4872-F679-4F9E-9E63-D909DFAE7BB7}" srcOrd="1" destOrd="0" presId="urn:microsoft.com/office/officeart/2005/8/layout/hierarchy2"/>
    <dgm:cxn modelId="{644C2EF3-62E1-4F37-850E-0CC6A0959E68}" type="presParOf" srcId="{D6D80BC1-BDA4-491D-96A5-8F7D503F62A0}" destId="{8EE29B79-6547-40C0-A6B0-34F5A6387342}" srcOrd="2" destOrd="0" presId="urn:microsoft.com/office/officeart/2005/8/layout/hierarchy2"/>
    <dgm:cxn modelId="{C6DC7FF0-98B5-40BA-ABB7-349313009409}" type="presParOf" srcId="{8EE29B79-6547-40C0-A6B0-34F5A6387342}" destId="{8F6FF87D-EE45-483E-B2D2-7BA1FD87DC71}" srcOrd="0" destOrd="0" presId="urn:microsoft.com/office/officeart/2005/8/layout/hierarchy2"/>
    <dgm:cxn modelId="{E9D23C9D-9ACE-44EF-B238-0F58575ECF1D}" type="presParOf" srcId="{D6D80BC1-BDA4-491D-96A5-8F7D503F62A0}" destId="{F5E96ACC-3BBD-4E99-BD3C-C5D32BCB3D5A}" srcOrd="3" destOrd="0" presId="urn:microsoft.com/office/officeart/2005/8/layout/hierarchy2"/>
    <dgm:cxn modelId="{E5E869CB-42FE-4608-BF21-E512A5A7FDE2}" type="presParOf" srcId="{F5E96ACC-3BBD-4E99-BD3C-C5D32BCB3D5A}" destId="{5B5C1CB9-5E4D-4F46-99F9-4FAE1E9E38F7}" srcOrd="0" destOrd="0" presId="urn:microsoft.com/office/officeart/2005/8/layout/hierarchy2"/>
    <dgm:cxn modelId="{3C6923BB-53EF-439C-9AB7-9A412743E286}" type="presParOf" srcId="{F5E96ACC-3BBD-4E99-BD3C-C5D32BCB3D5A}" destId="{A5176274-6F47-4F6B-939C-E09363B58EE9}" srcOrd="1" destOrd="0" presId="urn:microsoft.com/office/officeart/2005/8/layout/hierarchy2"/>
    <dgm:cxn modelId="{EEE504F4-768C-4267-BCB9-C2A42E8847B2}" type="presParOf" srcId="{C1E4CC4F-C7DD-4E8D-8007-4BB1367BAAD2}" destId="{02A2F1A6-9CB5-461C-8CA2-4CF0FBCB4C4F}" srcOrd="2" destOrd="0" presId="urn:microsoft.com/office/officeart/2005/8/layout/hierarchy2"/>
    <dgm:cxn modelId="{8612B769-8EC7-45F9-9CE4-B9C63931D130}" type="presParOf" srcId="{02A2F1A6-9CB5-461C-8CA2-4CF0FBCB4C4F}" destId="{3FDBA129-4737-4724-AF3D-AC8C7CDC52A7}" srcOrd="0" destOrd="0" presId="urn:microsoft.com/office/officeart/2005/8/layout/hierarchy2"/>
    <dgm:cxn modelId="{7CC70F6D-D06F-4251-8ABD-72D2D5B8C3D0}" type="presParOf" srcId="{C1E4CC4F-C7DD-4E8D-8007-4BB1367BAAD2}" destId="{099DA371-9724-4DE1-BB57-D9379D047E40}" srcOrd="3" destOrd="0" presId="urn:microsoft.com/office/officeart/2005/8/layout/hierarchy2"/>
    <dgm:cxn modelId="{0596731D-72CA-4FD6-8506-3AE12234C56D}" type="presParOf" srcId="{099DA371-9724-4DE1-BB57-D9379D047E40}" destId="{C96A62E2-45A4-49BA-AA6D-7A59A623CF9B}" srcOrd="0" destOrd="0" presId="urn:microsoft.com/office/officeart/2005/8/layout/hierarchy2"/>
    <dgm:cxn modelId="{0D3DD7FE-B62F-4B75-8AA0-CF0D1BD3AF31}" type="presParOf" srcId="{099DA371-9724-4DE1-BB57-D9379D047E40}" destId="{7408DAB6-8AE6-431A-9F21-949FA4A43864}" srcOrd="1" destOrd="0" presId="urn:microsoft.com/office/officeart/2005/8/layout/hierarchy2"/>
    <dgm:cxn modelId="{EE23C46A-54E7-48E9-A4AC-1B57DBD354DD}" type="presParOf" srcId="{7408DAB6-8AE6-431A-9F21-949FA4A43864}" destId="{E48FE916-4351-4361-996C-4F39FDF41664}" srcOrd="0" destOrd="0" presId="urn:microsoft.com/office/officeart/2005/8/layout/hierarchy2"/>
    <dgm:cxn modelId="{9805BF98-FBB3-4583-B442-81A13F13E4AC}" type="presParOf" srcId="{E48FE916-4351-4361-996C-4F39FDF41664}" destId="{3F090435-014B-4CEA-BE68-AD18C3BBA158}" srcOrd="0" destOrd="0" presId="urn:microsoft.com/office/officeart/2005/8/layout/hierarchy2"/>
    <dgm:cxn modelId="{18329CF3-466E-4D3A-A894-560F9F7CFDCC}" type="presParOf" srcId="{7408DAB6-8AE6-431A-9F21-949FA4A43864}" destId="{68CBF5CC-268A-46D8-AAC5-698C58FC808A}" srcOrd="1" destOrd="0" presId="urn:microsoft.com/office/officeart/2005/8/layout/hierarchy2"/>
    <dgm:cxn modelId="{31B78390-88A2-4DCB-A653-F51C59C14362}" type="presParOf" srcId="{68CBF5CC-268A-46D8-AAC5-698C58FC808A}" destId="{205903B8-5D3C-4EFD-939E-FEFCC44B8DCF}" srcOrd="0" destOrd="0" presId="urn:microsoft.com/office/officeart/2005/8/layout/hierarchy2"/>
    <dgm:cxn modelId="{1317681A-64AF-4AB2-8817-03BB72EB6AA5}" type="presParOf" srcId="{68CBF5CC-268A-46D8-AAC5-698C58FC808A}" destId="{7AFB7005-5A29-4914-8F11-7CAFD22B51A3}" srcOrd="1" destOrd="0" presId="urn:microsoft.com/office/officeart/2005/8/layout/hierarchy2"/>
    <dgm:cxn modelId="{DDFF1B50-3E9A-4C0F-A222-FF969A821A98}" type="presParOf" srcId="{C1E4CC4F-C7DD-4E8D-8007-4BB1367BAAD2}" destId="{96E2E80C-983D-48C6-8F8F-538470A87947}" srcOrd="4" destOrd="0" presId="urn:microsoft.com/office/officeart/2005/8/layout/hierarchy2"/>
    <dgm:cxn modelId="{BA3744F6-0618-4059-BF64-8D2D7BBFE2DB}" type="presParOf" srcId="{96E2E80C-983D-48C6-8F8F-538470A87947}" destId="{6745D6A5-2FAF-4619-8E1B-89C8EFE49F16}" srcOrd="0" destOrd="0" presId="urn:microsoft.com/office/officeart/2005/8/layout/hierarchy2"/>
    <dgm:cxn modelId="{AA335957-DA08-4F7E-BF76-CFF56B4D9702}" type="presParOf" srcId="{C1E4CC4F-C7DD-4E8D-8007-4BB1367BAAD2}" destId="{51C5C324-CA37-42F3-9CC2-8B55434AC813}" srcOrd="5" destOrd="0" presId="urn:microsoft.com/office/officeart/2005/8/layout/hierarchy2"/>
    <dgm:cxn modelId="{B09E558C-CD13-4525-95A4-56EA31FE04E3}" type="presParOf" srcId="{51C5C324-CA37-42F3-9CC2-8B55434AC813}" destId="{12303288-150E-4FC8-B4F4-003F0C02A92B}" srcOrd="0" destOrd="0" presId="urn:microsoft.com/office/officeart/2005/8/layout/hierarchy2"/>
    <dgm:cxn modelId="{E449F5A4-F5C6-409B-BEA4-FC276F107217}" type="presParOf" srcId="{51C5C324-CA37-42F3-9CC2-8B55434AC813}" destId="{8A1B5708-2BBE-4B42-8E69-8A1748E7505C}" srcOrd="1" destOrd="0" presId="urn:microsoft.com/office/officeart/2005/8/layout/hierarchy2"/>
    <dgm:cxn modelId="{592C3681-5C18-449E-BE4E-0393C337E0E5}" type="presParOf" srcId="{A5055D66-6441-405E-B1EB-88C3005ACAC7}" destId="{F3908232-F2AE-40C5-BE34-627FA0D89705}" srcOrd="2" destOrd="0" presId="urn:microsoft.com/office/officeart/2005/8/layout/hierarchy2"/>
    <dgm:cxn modelId="{DD5287EC-134E-4824-98E3-DF1D5E9D3E5D}" type="presParOf" srcId="{F3908232-F2AE-40C5-BE34-627FA0D89705}" destId="{DDDBBFEC-ECBA-4BD7-94DF-B1B2E48077FA}" srcOrd="0" destOrd="0" presId="urn:microsoft.com/office/officeart/2005/8/layout/hierarchy2"/>
    <dgm:cxn modelId="{E1BF7520-961D-444F-8BEE-DB5E691EE759}" type="presParOf" srcId="{A5055D66-6441-405E-B1EB-88C3005ACAC7}" destId="{757B7FB5-7E75-48F8-8589-F99EBE514CAE}" srcOrd="3" destOrd="0" presId="urn:microsoft.com/office/officeart/2005/8/layout/hierarchy2"/>
    <dgm:cxn modelId="{87357235-6739-4879-AD92-AF7387AA4D58}" type="presParOf" srcId="{757B7FB5-7E75-48F8-8589-F99EBE514CAE}" destId="{39B5C385-C8AB-4A0E-8C12-76407C12F82A}" srcOrd="0" destOrd="0" presId="urn:microsoft.com/office/officeart/2005/8/layout/hierarchy2"/>
    <dgm:cxn modelId="{C98F11B4-E609-4308-997C-261B3384A9BA}" type="presParOf" srcId="{757B7FB5-7E75-48F8-8589-F99EBE514CAE}" destId="{69115C67-5597-49A8-9C2C-9D512E6CC9A8}" srcOrd="1" destOrd="0" presId="urn:microsoft.com/office/officeart/2005/8/layout/hierarchy2"/>
    <dgm:cxn modelId="{0BD74304-EDAC-48E6-8003-B526469CA380}" type="presParOf" srcId="{69115C67-5597-49A8-9C2C-9D512E6CC9A8}" destId="{2E3AB90F-04A1-43FB-83A4-8D6D3AF37267}" srcOrd="0" destOrd="0" presId="urn:microsoft.com/office/officeart/2005/8/layout/hierarchy2"/>
    <dgm:cxn modelId="{FE7FBF43-2A89-44EC-A632-E9C6F916D78A}" type="presParOf" srcId="{2E3AB90F-04A1-43FB-83A4-8D6D3AF37267}" destId="{4AB54DE6-0BB7-4527-9FEA-C2A574F33440}" srcOrd="0" destOrd="0" presId="urn:microsoft.com/office/officeart/2005/8/layout/hierarchy2"/>
    <dgm:cxn modelId="{28CE6E0B-7A09-4A9B-8541-3647426CFF9B}" type="presParOf" srcId="{69115C67-5597-49A8-9C2C-9D512E6CC9A8}" destId="{0954549C-FF80-41B9-9B43-FBEF5D5234B3}" srcOrd="1" destOrd="0" presId="urn:microsoft.com/office/officeart/2005/8/layout/hierarchy2"/>
    <dgm:cxn modelId="{6988069D-B982-4690-98F5-85F5351E7EC1}" type="presParOf" srcId="{0954549C-FF80-41B9-9B43-FBEF5D5234B3}" destId="{FCF06F20-C392-4232-8296-E0704FC5AC08}" srcOrd="0" destOrd="0" presId="urn:microsoft.com/office/officeart/2005/8/layout/hierarchy2"/>
    <dgm:cxn modelId="{0ACFA816-A1FD-4ED1-A366-E3034D0F547A}" type="presParOf" srcId="{0954549C-FF80-41B9-9B43-FBEF5D5234B3}" destId="{9053A8DC-C392-4857-ADBD-77B7D59A139C}" srcOrd="1" destOrd="0" presId="urn:microsoft.com/office/officeart/2005/8/layout/hierarchy2"/>
    <dgm:cxn modelId="{06BAB1DD-4F02-4055-858B-75A57269AC65}" type="presParOf" srcId="{9053A8DC-C392-4857-ADBD-77B7D59A139C}" destId="{6C19EBCD-66A2-4364-BDF2-34876693A2C0}" srcOrd="0" destOrd="0" presId="urn:microsoft.com/office/officeart/2005/8/layout/hierarchy2"/>
    <dgm:cxn modelId="{64CAB879-EBA5-4A1F-98E4-42EA460EC61D}" type="presParOf" srcId="{6C19EBCD-66A2-4364-BDF2-34876693A2C0}" destId="{1EBA6109-20A1-495D-9211-B042075137E9}" srcOrd="0" destOrd="0" presId="urn:microsoft.com/office/officeart/2005/8/layout/hierarchy2"/>
    <dgm:cxn modelId="{DEA3FDC8-2367-498F-A9E1-34AE1AEDE398}" type="presParOf" srcId="{9053A8DC-C392-4857-ADBD-77B7D59A139C}" destId="{1C8EF588-9DB0-4B55-9169-2193D7335EDC}" srcOrd="1" destOrd="0" presId="urn:microsoft.com/office/officeart/2005/8/layout/hierarchy2"/>
    <dgm:cxn modelId="{171E9C0D-6848-40E8-8491-43F8A63F5580}" type="presParOf" srcId="{1C8EF588-9DB0-4B55-9169-2193D7335EDC}" destId="{26C5AD07-497E-4C11-B3D2-AB4EF4751204}" srcOrd="0" destOrd="0" presId="urn:microsoft.com/office/officeart/2005/8/layout/hierarchy2"/>
    <dgm:cxn modelId="{C9FE9A63-68F4-48A4-ABE8-463D7BF83379}" type="presParOf" srcId="{1C8EF588-9DB0-4B55-9169-2193D7335EDC}" destId="{72189701-9F7F-4838-9171-29FF52869F4F}" srcOrd="1" destOrd="0" presId="urn:microsoft.com/office/officeart/2005/8/layout/hierarchy2"/>
    <dgm:cxn modelId="{1274D4A2-5887-4D62-8B67-80B202117660}" type="presParOf" srcId="{69115C67-5597-49A8-9C2C-9D512E6CC9A8}" destId="{B283AD01-E316-4A6E-A499-918D5C2DDDF7}" srcOrd="2" destOrd="0" presId="urn:microsoft.com/office/officeart/2005/8/layout/hierarchy2"/>
    <dgm:cxn modelId="{7D3323D3-C8DD-4A9F-A091-9E061B75CE91}" type="presParOf" srcId="{B283AD01-E316-4A6E-A499-918D5C2DDDF7}" destId="{F9A67812-171D-4C92-AD9D-35157130BE8F}" srcOrd="0" destOrd="0" presId="urn:microsoft.com/office/officeart/2005/8/layout/hierarchy2"/>
    <dgm:cxn modelId="{10F6B807-8D43-43BF-BB96-F6E8CC35A729}" type="presParOf" srcId="{69115C67-5597-49A8-9C2C-9D512E6CC9A8}" destId="{2B8A4100-998C-49E4-BAE1-34ECF0084580}" srcOrd="3" destOrd="0" presId="urn:microsoft.com/office/officeart/2005/8/layout/hierarchy2"/>
    <dgm:cxn modelId="{5C8FD492-8936-45BE-A745-36B90217AF43}" type="presParOf" srcId="{2B8A4100-998C-49E4-BAE1-34ECF0084580}" destId="{95DE6C34-EF27-4A77-A1C5-6481BDA4354A}" srcOrd="0" destOrd="0" presId="urn:microsoft.com/office/officeart/2005/8/layout/hierarchy2"/>
    <dgm:cxn modelId="{179155BE-22AC-4CB5-832C-ADDDF8A77424}" type="presParOf" srcId="{2B8A4100-998C-49E4-BAE1-34ECF0084580}" destId="{78B39180-C263-46DA-931D-BDD8FE16D827}" srcOrd="1" destOrd="0" presId="urn:microsoft.com/office/officeart/2005/8/layout/hierarchy2"/>
    <dgm:cxn modelId="{C4EB630E-E54F-4980-BA1F-789743F26417}" type="presParOf" srcId="{69115C67-5597-49A8-9C2C-9D512E6CC9A8}" destId="{B16DC681-B808-4A07-AF2A-8CF49DB9A056}" srcOrd="4" destOrd="0" presId="urn:microsoft.com/office/officeart/2005/8/layout/hierarchy2"/>
    <dgm:cxn modelId="{319E5292-B8CD-4E57-ABA8-65F4F796B44B}" type="presParOf" srcId="{B16DC681-B808-4A07-AF2A-8CF49DB9A056}" destId="{2A79D74C-0DE3-4F1E-8D2B-7AA33CED85CD}" srcOrd="0" destOrd="0" presId="urn:microsoft.com/office/officeart/2005/8/layout/hierarchy2"/>
    <dgm:cxn modelId="{340A3242-223A-4D83-A41E-0CB5C390E888}" type="presParOf" srcId="{69115C67-5597-49A8-9C2C-9D512E6CC9A8}" destId="{1FC69F6C-A561-41CE-94F4-1EAFAB3ADFD4}" srcOrd="5" destOrd="0" presId="urn:microsoft.com/office/officeart/2005/8/layout/hierarchy2"/>
    <dgm:cxn modelId="{69CD3CE2-BBD6-4323-A713-EA5D0A4D7204}" type="presParOf" srcId="{1FC69F6C-A561-41CE-94F4-1EAFAB3ADFD4}" destId="{7EEB733D-30DC-471B-BBE7-2223BA40EBAB}" srcOrd="0" destOrd="0" presId="urn:microsoft.com/office/officeart/2005/8/layout/hierarchy2"/>
    <dgm:cxn modelId="{4B58F143-F60D-4C84-908D-8EB45B940098}" type="presParOf" srcId="{1FC69F6C-A561-41CE-94F4-1EAFAB3ADFD4}" destId="{7932E7DC-85FA-496F-8260-7ECB3479C780}" srcOrd="1" destOrd="0" presId="urn:microsoft.com/office/officeart/2005/8/layout/hierarchy2"/>
    <dgm:cxn modelId="{7740AF49-D5AF-48ED-AB4A-D4ACE9A21FCD}" type="presParOf" srcId="{A5055D66-6441-405E-B1EB-88C3005ACAC7}" destId="{C14187D1-18A6-46B7-81B8-6D045939F274}" srcOrd="4" destOrd="0" presId="urn:microsoft.com/office/officeart/2005/8/layout/hierarchy2"/>
    <dgm:cxn modelId="{C9B91D1C-689B-402C-B0E9-C83246489C64}" type="presParOf" srcId="{C14187D1-18A6-46B7-81B8-6D045939F274}" destId="{5EBAEB57-79DB-47D9-A0DC-4B1D7DA87CBD}" srcOrd="0" destOrd="0" presId="urn:microsoft.com/office/officeart/2005/8/layout/hierarchy2"/>
    <dgm:cxn modelId="{0429C0C3-BE35-4E03-9468-3C489A51C63C}" type="presParOf" srcId="{A5055D66-6441-405E-B1EB-88C3005ACAC7}" destId="{A8EEBEEB-146F-4F41-BAE2-52D75210F427}" srcOrd="5" destOrd="0" presId="urn:microsoft.com/office/officeart/2005/8/layout/hierarchy2"/>
    <dgm:cxn modelId="{6F8B9483-7892-454C-9C79-8A6AFAA12EC9}" type="presParOf" srcId="{A8EEBEEB-146F-4F41-BAE2-52D75210F427}" destId="{B1624A18-A916-4A5A-BC6B-45271221F036}" srcOrd="0" destOrd="0" presId="urn:microsoft.com/office/officeart/2005/8/layout/hierarchy2"/>
    <dgm:cxn modelId="{D6364FFD-7B3F-4B68-8501-0CEBA5766A6C}" type="presParOf" srcId="{A8EEBEEB-146F-4F41-BAE2-52D75210F427}" destId="{E1C56DC2-4D92-4F2C-9E48-F23917643597}" srcOrd="1" destOrd="0" presId="urn:microsoft.com/office/officeart/2005/8/layout/hierarchy2"/>
    <dgm:cxn modelId="{8E40811A-2BC4-4369-A821-60AA200BE08A}" type="presParOf" srcId="{E1C56DC2-4D92-4F2C-9E48-F23917643597}" destId="{26084641-A6CC-43C6-BAD1-321B14B383A2}" srcOrd="0" destOrd="0" presId="urn:microsoft.com/office/officeart/2005/8/layout/hierarchy2"/>
    <dgm:cxn modelId="{3D691F57-32AE-42A3-B825-2C9C9CFD0F98}" type="presParOf" srcId="{26084641-A6CC-43C6-BAD1-321B14B383A2}" destId="{4D5BA2CD-6C6D-434D-92EF-983C484A33F6}" srcOrd="0" destOrd="0" presId="urn:microsoft.com/office/officeart/2005/8/layout/hierarchy2"/>
    <dgm:cxn modelId="{77F524CB-6561-4CA7-BDFE-7836EBFDDFCE}" type="presParOf" srcId="{E1C56DC2-4D92-4F2C-9E48-F23917643597}" destId="{629FE6A0-26C0-44E6-8DFF-AB0D54C2F55E}" srcOrd="1" destOrd="0" presId="urn:microsoft.com/office/officeart/2005/8/layout/hierarchy2"/>
    <dgm:cxn modelId="{092224AC-69FC-462D-A5D2-3D8478196BCE}" type="presParOf" srcId="{629FE6A0-26C0-44E6-8DFF-AB0D54C2F55E}" destId="{C7C2A508-999E-4651-B6F4-0770A88329FF}" srcOrd="0" destOrd="0" presId="urn:microsoft.com/office/officeart/2005/8/layout/hierarchy2"/>
    <dgm:cxn modelId="{19191D89-71ED-43F6-B01F-BE84E4240F18}" type="presParOf" srcId="{629FE6A0-26C0-44E6-8DFF-AB0D54C2F55E}" destId="{310E555A-23F6-43F4-B674-01D368766E44}" srcOrd="1" destOrd="0" presId="urn:microsoft.com/office/officeart/2005/8/layout/hierarchy2"/>
    <dgm:cxn modelId="{CAB5F39E-1769-4423-BA7B-E25A58AB7E36}" type="presParOf" srcId="{E1C56DC2-4D92-4F2C-9E48-F23917643597}" destId="{2A2309B1-B549-4ADB-B6AC-EF92BF3AF19C}" srcOrd="2" destOrd="0" presId="urn:microsoft.com/office/officeart/2005/8/layout/hierarchy2"/>
    <dgm:cxn modelId="{6CBD9081-92CC-4BED-A73C-567B0758ACA0}" type="presParOf" srcId="{2A2309B1-B549-4ADB-B6AC-EF92BF3AF19C}" destId="{C075060F-9624-4552-86BD-9B1E1E16407F}" srcOrd="0" destOrd="0" presId="urn:microsoft.com/office/officeart/2005/8/layout/hierarchy2"/>
    <dgm:cxn modelId="{FE0A0CF7-A08A-4D06-B6CC-3D23737942D0}" type="presParOf" srcId="{E1C56DC2-4D92-4F2C-9E48-F23917643597}" destId="{0D0D0CD9-72E8-4AB0-B7D6-04D41B96B3AB}" srcOrd="3" destOrd="0" presId="urn:microsoft.com/office/officeart/2005/8/layout/hierarchy2"/>
    <dgm:cxn modelId="{6AFAD78F-88FB-4B15-81D2-E2C9F588B044}" type="presParOf" srcId="{0D0D0CD9-72E8-4AB0-B7D6-04D41B96B3AB}" destId="{39B6F642-4A26-45CE-A67B-79B54959499E}" srcOrd="0" destOrd="0" presId="urn:microsoft.com/office/officeart/2005/8/layout/hierarchy2"/>
    <dgm:cxn modelId="{7B059973-EF5E-4794-B0DF-7D81F5F0E5C0}" type="presParOf" srcId="{0D0D0CD9-72E8-4AB0-B7D6-04D41B96B3AB}" destId="{1EB97D6C-FC14-4957-B76F-2D03C73ECC2A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BBB1A-93A4-49E6-9293-97A4EF681D2B}">
      <dsp:nvSpPr>
        <dsp:cNvPr id="0" name=""/>
        <dsp:cNvSpPr/>
      </dsp:nvSpPr>
      <dsp:spPr>
        <a:xfrm>
          <a:off x="1737254" y="2612504"/>
          <a:ext cx="982214" cy="49110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/>
            <a:t>P(14)</a:t>
          </a:r>
        </a:p>
      </dsp:txBody>
      <dsp:txXfrm>
        <a:off x="1751638" y="2626888"/>
        <a:ext cx="953446" cy="462339"/>
      </dsp:txXfrm>
    </dsp:sp>
    <dsp:sp modelId="{DB2F1EFB-3ACE-404A-8F6E-BD566ADF89E5}">
      <dsp:nvSpPr>
        <dsp:cNvPr id="0" name=""/>
        <dsp:cNvSpPr/>
      </dsp:nvSpPr>
      <dsp:spPr>
        <a:xfrm rot="17016132">
          <a:off x="2080622" y="2037374"/>
          <a:ext cx="167057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670579" y="88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2874147" y="2004432"/>
        <a:ext cx="83528" cy="83528"/>
      </dsp:txXfrm>
    </dsp:sp>
    <dsp:sp modelId="{C8DBFE5D-52E4-457A-9169-66344130AF50}">
      <dsp:nvSpPr>
        <dsp:cNvPr id="0" name=""/>
        <dsp:cNvSpPr/>
      </dsp:nvSpPr>
      <dsp:spPr>
        <a:xfrm>
          <a:off x="3112355" y="988781"/>
          <a:ext cx="982214" cy="49110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/>
            <a:t>P(10)</a:t>
          </a:r>
        </a:p>
      </dsp:txBody>
      <dsp:txXfrm>
        <a:off x="3126739" y="1003165"/>
        <a:ext cx="953446" cy="462339"/>
      </dsp:txXfrm>
    </dsp:sp>
    <dsp:sp modelId="{4C2A4F99-E1F5-4E6C-8F84-05DB58C0A09D}">
      <dsp:nvSpPr>
        <dsp:cNvPr id="0" name=""/>
        <dsp:cNvSpPr/>
      </dsp:nvSpPr>
      <dsp:spPr>
        <a:xfrm rot="17945813">
          <a:off x="3887048" y="872529"/>
          <a:ext cx="80792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07928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4270814" y="861153"/>
        <a:ext cx="40396" cy="40396"/>
      </dsp:txXfrm>
    </dsp:sp>
    <dsp:sp modelId="{7BEE3063-216D-4E5F-BAF4-00CCE9DB71B6}">
      <dsp:nvSpPr>
        <dsp:cNvPr id="0" name=""/>
        <dsp:cNvSpPr/>
      </dsp:nvSpPr>
      <dsp:spPr>
        <a:xfrm>
          <a:off x="4487455" y="282814"/>
          <a:ext cx="982214" cy="49110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 dirty="0"/>
            <a:t>P(6)</a:t>
          </a:r>
        </a:p>
      </dsp:txBody>
      <dsp:txXfrm>
        <a:off x="4501839" y="297198"/>
        <a:ext cx="953446" cy="462339"/>
      </dsp:txXfrm>
    </dsp:sp>
    <dsp:sp modelId="{7A6AB221-E94F-48CC-95B9-77449947C7C3}">
      <dsp:nvSpPr>
        <dsp:cNvPr id="0" name=""/>
        <dsp:cNvSpPr/>
      </dsp:nvSpPr>
      <dsp:spPr>
        <a:xfrm rot="19457599">
          <a:off x="5424192" y="378353"/>
          <a:ext cx="48384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83840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5654016" y="375079"/>
        <a:ext cx="24192" cy="24192"/>
      </dsp:txXfrm>
    </dsp:sp>
    <dsp:sp modelId="{A7E01373-5B84-4033-B0A2-B235E08F1F4A}">
      <dsp:nvSpPr>
        <dsp:cNvPr id="0" name=""/>
        <dsp:cNvSpPr/>
      </dsp:nvSpPr>
      <dsp:spPr>
        <a:xfrm>
          <a:off x="5862555" y="428"/>
          <a:ext cx="982214" cy="491107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/>
            <a:t>P(2)</a:t>
          </a:r>
        </a:p>
      </dsp:txBody>
      <dsp:txXfrm>
        <a:off x="5876939" y="14812"/>
        <a:ext cx="953446" cy="462339"/>
      </dsp:txXfrm>
    </dsp:sp>
    <dsp:sp modelId="{8EE29B79-6547-40C0-A6B0-34F5A6387342}">
      <dsp:nvSpPr>
        <dsp:cNvPr id="0" name=""/>
        <dsp:cNvSpPr/>
      </dsp:nvSpPr>
      <dsp:spPr>
        <a:xfrm rot="2142401">
          <a:off x="5424192" y="660739"/>
          <a:ext cx="48384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83840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5654016" y="657465"/>
        <a:ext cx="24192" cy="24192"/>
      </dsp:txXfrm>
    </dsp:sp>
    <dsp:sp modelId="{5B5C1CB9-5E4D-4F46-99F9-4FAE1E9E38F7}">
      <dsp:nvSpPr>
        <dsp:cNvPr id="0" name=""/>
        <dsp:cNvSpPr/>
      </dsp:nvSpPr>
      <dsp:spPr>
        <a:xfrm>
          <a:off x="5862555" y="565201"/>
          <a:ext cx="982214" cy="49110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/>
            <a:t>P(0)</a:t>
          </a:r>
        </a:p>
      </dsp:txBody>
      <dsp:txXfrm>
        <a:off x="5876939" y="579585"/>
        <a:ext cx="953446" cy="462339"/>
      </dsp:txXfrm>
    </dsp:sp>
    <dsp:sp modelId="{02A2F1A6-9CB5-461C-8CA2-4CF0FBCB4C4F}">
      <dsp:nvSpPr>
        <dsp:cNvPr id="0" name=""/>
        <dsp:cNvSpPr/>
      </dsp:nvSpPr>
      <dsp:spPr>
        <a:xfrm rot="1186030">
          <a:off x="4082269" y="1296109"/>
          <a:ext cx="41748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17486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4280575" y="1294494"/>
        <a:ext cx="20874" cy="20874"/>
      </dsp:txXfrm>
    </dsp:sp>
    <dsp:sp modelId="{C96A62E2-45A4-49BA-AA6D-7A59A623CF9B}">
      <dsp:nvSpPr>
        <dsp:cNvPr id="0" name=""/>
        <dsp:cNvSpPr/>
      </dsp:nvSpPr>
      <dsp:spPr>
        <a:xfrm>
          <a:off x="4487455" y="1129974"/>
          <a:ext cx="982214" cy="49110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/>
            <a:t>P(4)</a:t>
          </a:r>
        </a:p>
      </dsp:txBody>
      <dsp:txXfrm>
        <a:off x="4501839" y="1144358"/>
        <a:ext cx="953446" cy="462339"/>
      </dsp:txXfrm>
    </dsp:sp>
    <dsp:sp modelId="{E48FE916-4351-4361-996C-4F39FDF41664}">
      <dsp:nvSpPr>
        <dsp:cNvPr id="0" name=""/>
        <dsp:cNvSpPr/>
      </dsp:nvSpPr>
      <dsp:spPr>
        <a:xfrm>
          <a:off x="5469669" y="1366706"/>
          <a:ext cx="39288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92885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5656290" y="1365706"/>
        <a:ext cx="19644" cy="19644"/>
      </dsp:txXfrm>
    </dsp:sp>
    <dsp:sp modelId="{205903B8-5D3C-4EFD-939E-FEFCC44B8DCF}">
      <dsp:nvSpPr>
        <dsp:cNvPr id="0" name=""/>
        <dsp:cNvSpPr/>
      </dsp:nvSpPr>
      <dsp:spPr>
        <a:xfrm>
          <a:off x="5862555" y="1129974"/>
          <a:ext cx="982214" cy="49110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/>
            <a:t>P(0)</a:t>
          </a:r>
        </a:p>
      </dsp:txBody>
      <dsp:txXfrm>
        <a:off x="5876939" y="1144358"/>
        <a:ext cx="953446" cy="462339"/>
      </dsp:txXfrm>
    </dsp:sp>
    <dsp:sp modelId="{96E2E80C-983D-48C6-8F8F-538470A87947}">
      <dsp:nvSpPr>
        <dsp:cNvPr id="0" name=""/>
        <dsp:cNvSpPr/>
      </dsp:nvSpPr>
      <dsp:spPr>
        <a:xfrm rot="3654187">
          <a:off x="3887048" y="1578496"/>
          <a:ext cx="80792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07928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4270814" y="1567120"/>
        <a:ext cx="40396" cy="40396"/>
      </dsp:txXfrm>
    </dsp:sp>
    <dsp:sp modelId="{12303288-150E-4FC8-B4F4-003F0C02A92B}">
      <dsp:nvSpPr>
        <dsp:cNvPr id="0" name=""/>
        <dsp:cNvSpPr/>
      </dsp:nvSpPr>
      <dsp:spPr>
        <a:xfrm>
          <a:off x="4487455" y="1694748"/>
          <a:ext cx="982214" cy="491107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/>
            <a:t>P(2)</a:t>
          </a:r>
        </a:p>
      </dsp:txBody>
      <dsp:txXfrm>
        <a:off x="4501839" y="1709132"/>
        <a:ext cx="953446" cy="462339"/>
      </dsp:txXfrm>
    </dsp:sp>
    <dsp:sp modelId="{F3908232-F2AE-40C5-BE34-627FA0D89705}">
      <dsp:nvSpPr>
        <dsp:cNvPr id="0" name=""/>
        <dsp:cNvSpPr/>
      </dsp:nvSpPr>
      <dsp:spPr>
        <a:xfrm rot="1699647">
          <a:off x="2692745" y="2955131"/>
          <a:ext cx="44633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46334" y="88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2904753" y="2952794"/>
        <a:ext cx="22316" cy="22316"/>
      </dsp:txXfrm>
    </dsp:sp>
    <dsp:sp modelId="{39B5C385-C8AB-4A0E-8C12-76407C12F82A}">
      <dsp:nvSpPr>
        <dsp:cNvPr id="0" name=""/>
        <dsp:cNvSpPr/>
      </dsp:nvSpPr>
      <dsp:spPr>
        <a:xfrm>
          <a:off x="3112355" y="2824294"/>
          <a:ext cx="982214" cy="49110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/>
            <a:t>P(8)</a:t>
          </a:r>
        </a:p>
      </dsp:txBody>
      <dsp:txXfrm>
        <a:off x="3126739" y="2838678"/>
        <a:ext cx="953446" cy="462339"/>
      </dsp:txXfrm>
    </dsp:sp>
    <dsp:sp modelId="{2E3AB90F-04A1-43FB-83A4-8D6D3AF37267}">
      <dsp:nvSpPr>
        <dsp:cNvPr id="0" name=""/>
        <dsp:cNvSpPr/>
      </dsp:nvSpPr>
      <dsp:spPr>
        <a:xfrm rot="18289469">
          <a:off x="3947018" y="2778639"/>
          <a:ext cx="68798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87988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4273812" y="2770261"/>
        <a:ext cx="34399" cy="34399"/>
      </dsp:txXfrm>
    </dsp:sp>
    <dsp:sp modelId="{FCF06F20-C392-4232-8296-E0704FC5AC08}">
      <dsp:nvSpPr>
        <dsp:cNvPr id="0" name=""/>
        <dsp:cNvSpPr/>
      </dsp:nvSpPr>
      <dsp:spPr>
        <a:xfrm>
          <a:off x="4487455" y="2259521"/>
          <a:ext cx="982214" cy="49110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/>
            <a:t>P(4)</a:t>
          </a:r>
        </a:p>
      </dsp:txBody>
      <dsp:txXfrm>
        <a:off x="4501839" y="2273905"/>
        <a:ext cx="953446" cy="462339"/>
      </dsp:txXfrm>
    </dsp:sp>
    <dsp:sp modelId="{6C19EBCD-66A2-4364-BDF2-34876693A2C0}">
      <dsp:nvSpPr>
        <dsp:cNvPr id="0" name=""/>
        <dsp:cNvSpPr/>
      </dsp:nvSpPr>
      <dsp:spPr>
        <a:xfrm>
          <a:off x="5469669" y="2496252"/>
          <a:ext cx="39288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92885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5656290" y="2495252"/>
        <a:ext cx="19644" cy="19644"/>
      </dsp:txXfrm>
    </dsp:sp>
    <dsp:sp modelId="{26C5AD07-497E-4C11-B3D2-AB4EF4751204}">
      <dsp:nvSpPr>
        <dsp:cNvPr id="0" name=""/>
        <dsp:cNvSpPr/>
      </dsp:nvSpPr>
      <dsp:spPr>
        <a:xfrm>
          <a:off x="5862555" y="2259521"/>
          <a:ext cx="982214" cy="49110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/>
            <a:t>P(0)</a:t>
          </a:r>
        </a:p>
      </dsp:txBody>
      <dsp:txXfrm>
        <a:off x="5876939" y="2273905"/>
        <a:ext cx="953446" cy="462339"/>
      </dsp:txXfrm>
    </dsp:sp>
    <dsp:sp modelId="{B283AD01-E316-4A6E-A499-918D5C2DDDF7}">
      <dsp:nvSpPr>
        <dsp:cNvPr id="0" name=""/>
        <dsp:cNvSpPr/>
      </dsp:nvSpPr>
      <dsp:spPr>
        <a:xfrm>
          <a:off x="4094569" y="3061026"/>
          <a:ext cx="39288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92885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4281190" y="3060026"/>
        <a:ext cx="19644" cy="19644"/>
      </dsp:txXfrm>
    </dsp:sp>
    <dsp:sp modelId="{95DE6C34-EF27-4A77-A1C5-6481BDA4354A}">
      <dsp:nvSpPr>
        <dsp:cNvPr id="0" name=""/>
        <dsp:cNvSpPr/>
      </dsp:nvSpPr>
      <dsp:spPr>
        <a:xfrm>
          <a:off x="4487455" y="2824294"/>
          <a:ext cx="982214" cy="491107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/>
            <a:t>P(2)</a:t>
          </a:r>
        </a:p>
      </dsp:txBody>
      <dsp:txXfrm>
        <a:off x="4501839" y="2838678"/>
        <a:ext cx="953446" cy="462339"/>
      </dsp:txXfrm>
    </dsp:sp>
    <dsp:sp modelId="{B16DC681-B808-4A07-AF2A-8CF49DB9A056}">
      <dsp:nvSpPr>
        <dsp:cNvPr id="0" name=""/>
        <dsp:cNvSpPr/>
      </dsp:nvSpPr>
      <dsp:spPr>
        <a:xfrm rot="3310531">
          <a:off x="3947018" y="3343412"/>
          <a:ext cx="68798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87988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4273812" y="3335035"/>
        <a:ext cx="34399" cy="34399"/>
      </dsp:txXfrm>
    </dsp:sp>
    <dsp:sp modelId="{7EEB733D-30DC-471B-BBE7-2223BA40EBAB}">
      <dsp:nvSpPr>
        <dsp:cNvPr id="0" name=""/>
        <dsp:cNvSpPr/>
      </dsp:nvSpPr>
      <dsp:spPr>
        <a:xfrm>
          <a:off x="4487455" y="3389068"/>
          <a:ext cx="982214" cy="49110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/>
            <a:t>P(0)</a:t>
          </a:r>
        </a:p>
      </dsp:txBody>
      <dsp:txXfrm>
        <a:off x="4501839" y="3403452"/>
        <a:ext cx="953446" cy="462339"/>
      </dsp:txXfrm>
    </dsp:sp>
    <dsp:sp modelId="{C14187D1-18A6-46B7-81B8-6D045939F274}">
      <dsp:nvSpPr>
        <dsp:cNvPr id="0" name=""/>
        <dsp:cNvSpPr/>
      </dsp:nvSpPr>
      <dsp:spPr>
        <a:xfrm rot="4583868">
          <a:off x="2080622" y="3661097"/>
          <a:ext cx="167057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670579" y="88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2874147" y="3628155"/>
        <a:ext cx="83528" cy="83528"/>
      </dsp:txXfrm>
    </dsp:sp>
    <dsp:sp modelId="{B1624A18-A916-4A5A-BC6B-45271221F036}">
      <dsp:nvSpPr>
        <dsp:cNvPr id="0" name=""/>
        <dsp:cNvSpPr/>
      </dsp:nvSpPr>
      <dsp:spPr>
        <a:xfrm>
          <a:off x="3112355" y="4236227"/>
          <a:ext cx="982214" cy="49110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/>
            <a:t>P(6)</a:t>
          </a:r>
        </a:p>
      </dsp:txBody>
      <dsp:txXfrm>
        <a:off x="3126739" y="4250611"/>
        <a:ext cx="953446" cy="462339"/>
      </dsp:txXfrm>
    </dsp:sp>
    <dsp:sp modelId="{26084641-A6CC-43C6-BAD1-321B14B383A2}">
      <dsp:nvSpPr>
        <dsp:cNvPr id="0" name=""/>
        <dsp:cNvSpPr/>
      </dsp:nvSpPr>
      <dsp:spPr>
        <a:xfrm rot="19457599">
          <a:off x="4049092" y="4331766"/>
          <a:ext cx="48384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83840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4278916" y="4328492"/>
        <a:ext cx="24192" cy="24192"/>
      </dsp:txXfrm>
    </dsp:sp>
    <dsp:sp modelId="{C7C2A508-999E-4651-B6F4-0770A88329FF}">
      <dsp:nvSpPr>
        <dsp:cNvPr id="0" name=""/>
        <dsp:cNvSpPr/>
      </dsp:nvSpPr>
      <dsp:spPr>
        <a:xfrm>
          <a:off x="4487455" y="3953841"/>
          <a:ext cx="982214" cy="491107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/>
            <a:t>P(2)</a:t>
          </a:r>
        </a:p>
      </dsp:txBody>
      <dsp:txXfrm>
        <a:off x="4501839" y="3968225"/>
        <a:ext cx="953446" cy="462339"/>
      </dsp:txXfrm>
    </dsp:sp>
    <dsp:sp modelId="{2A2309B1-B549-4ADB-B6AC-EF92BF3AF19C}">
      <dsp:nvSpPr>
        <dsp:cNvPr id="0" name=""/>
        <dsp:cNvSpPr/>
      </dsp:nvSpPr>
      <dsp:spPr>
        <a:xfrm rot="2142401">
          <a:off x="4049092" y="4614152"/>
          <a:ext cx="48384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83840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4278916" y="4610878"/>
        <a:ext cx="24192" cy="24192"/>
      </dsp:txXfrm>
    </dsp:sp>
    <dsp:sp modelId="{39B6F642-4A26-45CE-A67B-79B54959499E}">
      <dsp:nvSpPr>
        <dsp:cNvPr id="0" name=""/>
        <dsp:cNvSpPr/>
      </dsp:nvSpPr>
      <dsp:spPr>
        <a:xfrm>
          <a:off x="4487455" y="4518614"/>
          <a:ext cx="982214" cy="49110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/>
            <a:t>P(0)</a:t>
          </a:r>
        </a:p>
      </dsp:txBody>
      <dsp:txXfrm>
        <a:off x="4501839" y="4532998"/>
        <a:ext cx="953446" cy="462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82B5-5F15-9091-ABEB-4BBE6A27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2FA21-A982-1395-5E16-01FD6B82E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45C4C-0597-54C4-EF27-DA8906B3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2632-4FA4-47EE-823A-006E1C901D22}" type="datetimeFigureOut">
              <a:rPr lang="en-SG" smtClean="0"/>
              <a:t>21/10/2024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76FD6-BC20-5A39-494F-7E7C13CF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87130-E9F7-8016-18EC-28BA6825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699C-8B5D-40D1-8A31-0825F6D71D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607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8F63-8FF0-FF75-17EA-55581BC9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687C1-2203-8783-B520-C2EC3D949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BD8A6-C005-39C0-4918-273124D5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2632-4FA4-47EE-823A-006E1C901D22}" type="datetimeFigureOut">
              <a:rPr lang="en-SG" smtClean="0"/>
              <a:t>21/10/2024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29D05-CFE8-2859-41A8-EFCD3D3A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0DE9C-ECAF-BEF0-C0AA-EEAC7CF6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699C-8B5D-40D1-8A31-0825F6D71D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84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9404A-4E9C-F938-CDB3-5F1DD7BE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76865-4AE7-4B83-C223-8604613B5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1A0A3-4E90-8C5D-BE96-F0164307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2632-4FA4-47EE-823A-006E1C901D22}" type="datetimeFigureOut">
              <a:rPr lang="en-SG" smtClean="0"/>
              <a:t>21/10/2024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55B01-3B97-4BC1-9893-7B1DB858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3AC27-C6E5-8B58-0E4A-D2B7FC63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699C-8B5D-40D1-8A31-0825F6D71D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5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1A68-4B87-B497-8ACA-94E46ED7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8FC41-9CDA-697A-1FA6-548CA961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6A744-A5DE-B945-FCA9-FD7F192A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2632-4FA4-47EE-823A-006E1C901D22}" type="datetimeFigureOut">
              <a:rPr lang="en-SG" smtClean="0"/>
              <a:t>21/10/2024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2A576-076A-66F7-A237-B96CD48A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49718-1E70-DF25-F4E5-22B58389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699C-8B5D-40D1-8A31-0825F6D71D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411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5060-95BF-BACB-6742-A2BB21C5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D820A-8D2A-8894-D566-A6B37FC2A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1F766-EBA3-4AF0-FDB9-7B36FE4D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2632-4FA4-47EE-823A-006E1C901D22}" type="datetimeFigureOut">
              <a:rPr lang="en-SG" smtClean="0"/>
              <a:t>21/10/2024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79B43-92DA-006E-2ACD-7B83BAB3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9A91-470D-AA0A-0967-4130DB22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699C-8B5D-40D1-8A31-0825F6D71D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69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85FB-2B0A-82BC-26BF-B22C3D22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72E04-1C0E-F416-D904-51A250AA4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B12FF-A045-6663-6A68-99EF82599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59D96-ECE3-FA26-04C0-83430880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2632-4FA4-47EE-823A-006E1C901D22}" type="datetimeFigureOut">
              <a:rPr lang="en-SG" smtClean="0"/>
              <a:t>21/10/2024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3974F-C57D-5BD5-CBB4-14347251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AD399-EE0E-B574-EFE1-6806FF52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699C-8B5D-40D1-8A31-0825F6D71D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4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E1B2-28EE-C9DE-3037-B9E5E541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2BD29-2514-2B3E-8534-AAC738CE1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D5F9F-E262-065E-654F-28BBB47A8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FF43A-0002-D81D-A3E3-553692155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7326C-C047-AF2C-BE32-089189E36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4F996-9330-459C-7D3E-276554BF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2632-4FA4-47EE-823A-006E1C901D22}" type="datetimeFigureOut">
              <a:rPr lang="en-SG" smtClean="0"/>
              <a:t>21/10/2024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40373-113B-8661-7789-18ADD356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C900B-3E95-2621-B346-9E182D0A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699C-8B5D-40D1-8A31-0825F6D71D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249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0772-E2C6-088B-6A38-2ADF7A94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52EBA-5DB9-F364-D5F7-D251A856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2632-4FA4-47EE-823A-006E1C901D22}" type="datetimeFigureOut">
              <a:rPr lang="en-SG" smtClean="0"/>
              <a:t>21/10/2024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8C20C-B441-0CED-1496-189C5719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28DCA-B694-0A6E-3666-5A17998F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699C-8B5D-40D1-8A31-0825F6D71D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550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F04C9-53CB-58D0-2D7D-F9889D2C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2632-4FA4-47EE-823A-006E1C901D22}" type="datetimeFigureOut">
              <a:rPr lang="en-SG" smtClean="0"/>
              <a:t>21/10/2024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0463-5B41-4E15-A586-0DB29F5F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75355-11AA-58BD-7DC4-A3893BC8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699C-8B5D-40D1-8A31-0825F6D71D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97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B997-F7CC-C879-DCF9-8532CABD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3080-331B-A58D-FCE7-D0146F16A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BCAC5-C597-B11F-3998-768BDDB61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8234C-28D9-0A09-AFB3-F10098A3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2632-4FA4-47EE-823A-006E1C901D22}" type="datetimeFigureOut">
              <a:rPr lang="en-SG" smtClean="0"/>
              <a:t>21/10/2024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94707-215E-FF8A-34BF-B90879B2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31B67-A0A2-3825-2ECD-A80C6987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699C-8B5D-40D1-8A31-0825F6D71D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83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6D72-2431-56D8-D2A0-88125510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58E58-EAA0-BE39-CB97-372DAAD44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DB765-3BB2-0499-163D-69B2DF66B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672BC-ACAA-A01C-E6F7-C6E6B27A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2632-4FA4-47EE-823A-006E1C901D22}" type="datetimeFigureOut">
              <a:rPr lang="en-SG" smtClean="0"/>
              <a:t>21/10/2024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C63A9-1F0B-87BE-E84B-FE077121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2087-4ABF-7B91-2D03-2E1CA285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699C-8B5D-40D1-8A31-0825F6D71D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899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B900D-93C8-91B7-5B05-C2DB98D9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80059-3933-7706-C69E-013A4D317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E9818-17F4-D0F0-59C1-470525E5E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BF2632-4FA4-47EE-823A-006E1C901D22}" type="datetimeFigureOut">
              <a:rPr lang="en-SG" smtClean="0"/>
              <a:t>21/10/2024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495B1-BE96-433C-74CB-B99E265C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A9F49-AD09-523A-2CD9-846026150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39699C-8B5D-40D1-8A31-0825F6D71D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186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aper with text and numbers&#10;&#10;Description automatically generated">
            <a:extLst>
              <a:ext uri="{FF2B5EF4-FFF2-40B4-BE49-F238E27FC236}">
                <a16:creationId xmlns:a16="http://schemas.microsoft.com/office/drawing/2014/main" id="{24FF9C5D-32DD-70E4-67FB-BED5AD81F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757" y="563245"/>
            <a:ext cx="5404485" cy="573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8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39B42B-8E23-0D8A-57B3-F698A2283823}"/>
                  </a:ext>
                </a:extLst>
              </p:cNvPr>
              <p:cNvSpPr txBox="1"/>
              <p:nvPr/>
            </p:nvSpPr>
            <p:spPr>
              <a:xfrm>
                <a:off x="666750" y="688110"/>
                <a:ext cx="10922000" cy="4381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Difference from original 0/1 knapsack is: </a:t>
                </a:r>
                <a:endParaRPr lang="en-SG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Aptos" panose="020B0004020202020204" pitchFamily="34" charset="0"/>
                  <a:buChar char="-"/>
                </a:pPr>
                <a:r>
                  <a:rPr lang="en-US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We always need to check </a:t>
                </a:r>
                <a:r>
                  <a:rPr lang="en-US" kern="10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n items (if can fit) 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at every capacity</a:t>
                </a:r>
                <a:endParaRPr lang="en-SG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:r>
                  <a:rPr lang="en-US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On the subproblem subgraph, there will always be n number of dependencies or lesser due to C &lt; w[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].</a:t>
                </a:r>
                <a:endParaRPr lang="en-SG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Aptos" panose="020B0004020202020204" pitchFamily="34" charset="0"/>
                  <a:buChar char="-"/>
                </a:pPr>
                <a:r>
                  <a:rPr lang="en-US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P(C)=0 for C&lt;min(w[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]) //Terminating condition</a:t>
                </a:r>
                <a:endParaRPr lang="en-SG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Aptos" panose="020B0004020202020204" pitchFamily="34" charset="0"/>
                  <a:buChar char="-"/>
                </a:pPr>
                <a:r>
                  <a:rPr lang="en-US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1D array for solutions</a:t>
                </a:r>
                <a:endParaRPr lang="en-SG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Aptos" panose="020B0004020202020204" pitchFamily="34" charset="0"/>
                  <a:buChar char="-"/>
                </a:pPr>
                <a:r>
                  <a:rPr lang="en-US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(Optional to explore) 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Since there are unlimited supplies of each type of objects, it might be more efficient/smarter to arrange the objects in cost per weight.</a:t>
                </a:r>
                <a:endParaRPr lang="en-SG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Then you fill the knapsack based on decreasing worth and try to obtain minimum remaining capacity (0)</a:t>
                </a:r>
                <a:endParaRPr lang="en-SG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(1) Recursive definition</a:t>
                </a:r>
                <a:endParaRPr lang="en-SG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0,   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SG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=1..</m:t>
                              </m:r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SG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SG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=1…</m:t>
                              </m:r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−1, </m:t>
                              </m:r>
                              <m:sSub>
                                <m:sSubPr>
                                  <m:ctrlPr>
                                    <a:rPr lang="en-SG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SG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SG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en-SG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39B42B-8E23-0D8A-57B3-F698A228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" y="688110"/>
                <a:ext cx="10922000" cy="4381392"/>
              </a:xfrm>
              <a:prstGeom prst="rect">
                <a:avLst/>
              </a:prstGeom>
              <a:blipFill>
                <a:blip r:embed="rId2"/>
                <a:stretch>
                  <a:fillRect l="-502" t="-556" r="-3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aper with text and numbers&#10;&#10;Description automatically generated">
            <a:extLst>
              <a:ext uri="{FF2B5EF4-FFF2-40B4-BE49-F238E27FC236}">
                <a16:creationId xmlns:a16="http://schemas.microsoft.com/office/drawing/2014/main" id="{7237636F-B71A-C409-5ECD-03833CA5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139" b="64508"/>
          <a:stretch/>
        </p:blipFill>
        <p:spPr>
          <a:xfrm>
            <a:off x="666750" y="371060"/>
            <a:ext cx="5404485" cy="1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9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54D27F-54F6-5A45-E7CC-37E16B5019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781379"/>
              </p:ext>
            </p:extLst>
          </p:nvPr>
        </p:nvGraphicFramePr>
        <p:xfrm>
          <a:off x="1804987" y="923925"/>
          <a:ext cx="8582025" cy="501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paper with text and numbers&#10;&#10;Description automatically generated">
            <a:extLst>
              <a:ext uri="{FF2B5EF4-FFF2-40B4-BE49-F238E27FC236}">
                <a16:creationId xmlns:a16="http://schemas.microsoft.com/office/drawing/2014/main" id="{BBFCCEC9-D7D5-B9B5-006E-3F3DBEE7331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5260" b="40000"/>
          <a:stretch/>
        </p:blipFill>
        <p:spPr>
          <a:xfrm>
            <a:off x="219861" y="159026"/>
            <a:ext cx="5404485" cy="141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2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per with text and numbers&#10;&#10;Description automatically generated">
            <a:extLst>
              <a:ext uri="{FF2B5EF4-FFF2-40B4-BE49-F238E27FC236}">
                <a16:creationId xmlns:a16="http://schemas.microsoft.com/office/drawing/2014/main" id="{3597FF2B-A31B-9DCB-736D-5D12B1C40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260" b="40000"/>
          <a:stretch/>
        </p:blipFill>
        <p:spPr>
          <a:xfrm>
            <a:off x="219861" y="159026"/>
            <a:ext cx="5404485" cy="1417984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4B87706-292E-F1A6-BA87-CF74DFE44B57}"/>
              </a:ext>
            </a:extLst>
          </p:cNvPr>
          <p:cNvGrpSpPr/>
          <p:nvPr/>
        </p:nvGrpSpPr>
        <p:grpSpPr>
          <a:xfrm>
            <a:off x="351182" y="3998292"/>
            <a:ext cx="11489636" cy="914400"/>
            <a:chOff x="141355" y="4004642"/>
            <a:chExt cx="11489636" cy="9144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BA8AAC7-3FA9-AD8F-BDFA-F1F2827A0A2C}"/>
                </a:ext>
              </a:extLst>
            </p:cNvPr>
            <p:cNvSpPr/>
            <p:nvPr/>
          </p:nvSpPr>
          <p:spPr>
            <a:xfrm>
              <a:off x="1652103" y="4004642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12</a:t>
              </a:r>
              <a:endParaRPr lang="en-SG" sz="320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345B03D-4027-30BF-0E18-C4E55AE6E5AD}"/>
                </a:ext>
              </a:extLst>
            </p:cNvPr>
            <p:cNvSpPr/>
            <p:nvPr/>
          </p:nvSpPr>
          <p:spPr>
            <a:xfrm>
              <a:off x="3162851" y="400464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10</a:t>
              </a:r>
              <a:endParaRPr lang="en-SG" sz="320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2970066-E9F3-2A04-6E7C-8D5BF723FE70}"/>
                </a:ext>
              </a:extLst>
            </p:cNvPr>
            <p:cNvSpPr/>
            <p:nvPr/>
          </p:nvSpPr>
          <p:spPr>
            <a:xfrm>
              <a:off x="4673599" y="400464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  <a:endParaRPr lang="en-SG" sz="3200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8FEBF60-E670-04A2-50B5-0EC56D102CF0}"/>
                </a:ext>
              </a:extLst>
            </p:cNvPr>
            <p:cNvSpPr/>
            <p:nvPr/>
          </p:nvSpPr>
          <p:spPr>
            <a:xfrm>
              <a:off x="6184347" y="400464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  <a:endParaRPr lang="en-SG" sz="32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0953B21-1222-EDAA-FA3A-9E004B6188F1}"/>
                </a:ext>
              </a:extLst>
            </p:cNvPr>
            <p:cNvSpPr/>
            <p:nvPr/>
          </p:nvSpPr>
          <p:spPr>
            <a:xfrm>
              <a:off x="7695095" y="400464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  <a:endParaRPr lang="en-SG" sz="320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792A9A6-C937-E040-8FC9-64C86C5B6E5D}"/>
                </a:ext>
              </a:extLst>
            </p:cNvPr>
            <p:cNvSpPr/>
            <p:nvPr/>
          </p:nvSpPr>
          <p:spPr>
            <a:xfrm>
              <a:off x="9205843" y="400464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2</a:t>
              </a:r>
              <a:endParaRPr lang="en-SG" sz="32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34372E0-E339-5E48-0533-F957D4697303}"/>
                </a:ext>
              </a:extLst>
            </p:cNvPr>
            <p:cNvSpPr/>
            <p:nvPr/>
          </p:nvSpPr>
          <p:spPr>
            <a:xfrm>
              <a:off x="10716591" y="400464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  <a:endParaRPr lang="en-SG" sz="3200" dirty="0"/>
            </a:p>
          </p:txBody>
        </p:sp>
        <p:cxnSp>
          <p:nvCxnSpPr>
            <p:cNvPr id="90" name="Connector: Curved 89">
              <a:extLst>
                <a:ext uri="{FF2B5EF4-FFF2-40B4-BE49-F238E27FC236}">
                  <a16:creationId xmlns:a16="http://schemas.microsoft.com/office/drawing/2014/main" id="{DAB0CFC9-5614-85B4-D537-91551C30FAA2}"/>
                </a:ext>
              </a:extLst>
            </p:cNvPr>
            <p:cNvCxnSpPr>
              <a:cxnSpLocks/>
              <a:stCxn id="158" idx="7"/>
              <a:endCxn id="74" idx="1"/>
            </p:cNvCxnSpPr>
            <p:nvPr/>
          </p:nvCxnSpPr>
          <p:spPr>
            <a:xfrm rot="5400000" flipH="1" flipV="1">
              <a:off x="3620051" y="1440346"/>
              <a:ext cx="12700" cy="5396414"/>
            </a:xfrm>
            <a:prstGeom prst="curvedConnector3">
              <a:avLst>
                <a:gd name="adj1" fmla="val 4554417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Curved 92">
              <a:extLst>
                <a:ext uri="{FF2B5EF4-FFF2-40B4-BE49-F238E27FC236}">
                  <a16:creationId xmlns:a16="http://schemas.microsoft.com/office/drawing/2014/main" id="{DF1809E4-D000-82B2-F3D2-0C8D869F09AD}"/>
                </a:ext>
              </a:extLst>
            </p:cNvPr>
            <p:cNvCxnSpPr>
              <a:cxnSpLocks/>
              <a:stCxn id="158" idx="7"/>
              <a:endCxn id="72" idx="1"/>
            </p:cNvCxnSpPr>
            <p:nvPr/>
          </p:nvCxnSpPr>
          <p:spPr>
            <a:xfrm rot="5400000" flipH="1" flipV="1">
              <a:off x="2864677" y="2195720"/>
              <a:ext cx="12700" cy="3885666"/>
            </a:xfrm>
            <a:prstGeom prst="curvedConnector3">
              <a:avLst>
                <a:gd name="adj1" fmla="val 3654417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or: Curved 123">
              <a:extLst>
                <a:ext uri="{FF2B5EF4-FFF2-40B4-BE49-F238E27FC236}">
                  <a16:creationId xmlns:a16="http://schemas.microsoft.com/office/drawing/2014/main" id="{BB87863A-3556-D01A-45C4-85FDCB5626A3}"/>
                </a:ext>
              </a:extLst>
            </p:cNvPr>
            <p:cNvCxnSpPr>
              <a:cxnSpLocks/>
              <a:stCxn id="70" idx="5"/>
              <a:endCxn id="74" idx="3"/>
            </p:cNvCxnSpPr>
            <p:nvPr/>
          </p:nvCxnSpPr>
          <p:spPr>
            <a:xfrm rot="16200000" flipH="1">
              <a:off x="5130799" y="3597672"/>
              <a:ext cx="12700" cy="2374918"/>
            </a:xfrm>
            <a:prstGeom prst="curvedConnector3">
              <a:avLst>
                <a:gd name="adj1" fmla="val 2854417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or: Curved 134">
              <a:extLst>
                <a:ext uri="{FF2B5EF4-FFF2-40B4-BE49-F238E27FC236}">
                  <a16:creationId xmlns:a16="http://schemas.microsoft.com/office/drawing/2014/main" id="{28264660-785B-C8A7-D67D-A3E81A5A057E}"/>
                </a:ext>
              </a:extLst>
            </p:cNvPr>
            <p:cNvCxnSpPr>
              <a:cxnSpLocks/>
              <a:stCxn id="70" idx="5"/>
              <a:endCxn id="87" idx="3"/>
            </p:cNvCxnSpPr>
            <p:nvPr/>
          </p:nvCxnSpPr>
          <p:spPr>
            <a:xfrm rot="16200000" flipH="1">
              <a:off x="5886173" y="2842298"/>
              <a:ext cx="12700" cy="3885666"/>
            </a:xfrm>
            <a:prstGeom prst="curvedConnector3">
              <a:avLst>
                <a:gd name="adj1" fmla="val 3654417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or: Curved 138">
              <a:extLst>
                <a:ext uri="{FF2B5EF4-FFF2-40B4-BE49-F238E27FC236}">
                  <a16:creationId xmlns:a16="http://schemas.microsoft.com/office/drawing/2014/main" id="{34499021-EA85-0308-A93B-F93831EAE08B}"/>
                </a:ext>
              </a:extLst>
            </p:cNvPr>
            <p:cNvCxnSpPr>
              <a:cxnSpLocks/>
              <a:stCxn id="70" idx="5"/>
              <a:endCxn id="88" idx="3"/>
            </p:cNvCxnSpPr>
            <p:nvPr/>
          </p:nvCxnSpPr>
          <p:spPr>
            <a:xfrm rot="16200000" flipH="1">
              <a:off x="6641547" y="2086924"/>
              <a:ext cx="12700" cy="5396414"/>
            </a:xfrm>
            <a:prstGeom prst="curvedConnector3">
              <a:avLst>
                <a:gd name="adj1" fmla="val 4304417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or: Curved 146">
              <a:extLst>
                <a:ext uri="{FF2B5EF4-FFF2-40B4-BE49-F238E27FC236}">
                  <a16:creationId xmlns:a16="http://schemas.microsoft.com/office/drawing/2014/main" id="{BF927234-383B-D2F1-3AAC-7D71460E0033}"/>
                </a:ext>
              </a:extLst>
            </p:cNvPr>
            <p:cNvCxnSpPr>
              <a:cxnSpLocks/>
              <a:stCxn id="72" idx="7"/>
              <a:endCxn id="87" idx="1"/>
            </p:cNvCxnSpPr>
            <p:nvPr/>
          </p:nvCxnSpPr>
          <p:spPr>
            <a:xfrm rot="5400000" flipH="1" flipV="1">
              <a:off x="6641547" y="2951094"/>
              <a:ext cx="12700" cy="2374918"/>
            </a:xfrm>
            <a:prstGeom prst="curvedConnector3">
              <a:avLst>
                <a:gd name="adj1" fmla="val 2854417"/>
              </a:avLst>
            </a:prstGeom>
            <a:ln>
              <a:solidFill>
                <a:srgbClr val="92D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Curved 149">
              <a:extLst>
                <a:ext uri="{FF2B5EF4-FFF2-40B4-BE49-F238E27FC236}">
                  <a16:creationId xmlns:a16="http://schemas.microsoft.com/office/drawing/2014/main" id="{40F6FD0D-9EDD-A771-6952-A0757BD2E276}"/>
                </a:ext>
              </a:extLst>
            </p:cNvPr>
            <p:cNvCxnSpPr>
              <a:cxnSpLocks/>
              <a:stCxn id="72" idx="7"/>
              <a:endCxn id="88" idx="1"/>
            </p:cNvCxnSpPr>
            <p:nvPr/>
          </p:nvCxnSpPr>
          <p:spPr>
            <a:xfrm rot="5400000" flipH="1" flipV="1">
              <a:off x="7396921" y="2195720"/>
              <a:ext cx="12700" cy="3885666"/>
            </a:xfrm>
            <a:prstGeom prst="curvedConnector3">
              <a:avLst>
                <a:gd name="adj1" fmla="val 3804417"/>
              </a:avLst>
            </a:prstGeom>
            <a:ln>
              <a:solidFill>
                <a:srgbClr val="92D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Curved 153">
              <a:extLst>
                <a:ext uri="{FF2B5EF4-FFF2-40B4-BE49-F238E27FC236}">
                  <a16:creationId xmlns:a16="http://schemas.microsoft.com/office/drawing/2014/main" id="{835CAD0F-DE98-C2A1-ADF9-BF115C639C83}"/>
                </a:ext>
              </a:extLst>
            </p:cNvPr>
            <p:cNvCxnSpPr>
              <a:cxnSpLocks/>
              <a:stCxn id="72" idx="7"/>
              <a:endCxn id="89" idx="1"/>
            </p:cNvCxnSpPr>
            <p:nvPr/>
          </p:nvCxnSpPr>
          <p:spPr>
            <a:xfrm rot="5400000" flipH="1" flipV="1">
              <a:off x="8152295" y="1440346"/>
              <a:ext cx="12700" cy="5396414"/>
            </a:xfrm>
            <a:prstGeom prst="curvedConnector3">
              <a:avLst>
                <a:gd name="adj1" fmla="val 4804417"/>
              </a:avLst>
            </a:prstGeom>
            <a:ln>
              <a:solidFill>
                <a:srgbClr val="92D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C81F967B-9850-8C7F-0B15-99CCD822E618}"/>
                </a:ext>
              </a:extLst>
            </p:cNvPr>
            <p:cNvSpPr/>
            <p:nvPr/>
          </p:nvSpPr>
          <p:spPr>
            <a:xfrm>
              <a:off x="141355" y="400464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14</a:t>
              </a:r>
              <a:endParaRPr lang="en-SG" sz="3200" dirty="0"/>
            </a:p>
          </p:txBody>
        </p:sp>
        <p:cxnSp>
          <p:nvCxnSpPr>
            <p:cNvPr id="162" name="Connector: Curved 161">
              <a:extLst>
                <a:ext uri="{FF2B5EF4-FFF2-40B4-BE49-F238E27FC236}">
                  <a16:creationId xmlns:a16="http://schemas.microsoft.com/office/drawing/2014/main" id="{FC33305B-ECF2-3640-CA4E-A13AAE638FE9}"/>
                </a:ext>
              </a:extLst>
            </p:cNvPr>
            <p:cNvCxnSpPr>
              <a:cxnSpLocks/>
              <a:stCxn id="158" idx="7"/>
              <a:endCxn id="70" idx="1"/>
            </p:cNvCxnSpPr>
            <p:nvPr/>
          </p:nvCxnSpPr>
          <p:spPr>
            <a:xfrm rot="5400000" flipH="1" flipV="1">
              <a:off x="2109303" y="2951094"/>
              <a:ext cx="12700" cy="2374918"/>
            </a:xfrm>
            <a:prstGeom prst="curvedConnector3">
              <a:avLst>
                <a:gd name="adj1" fmla="val 2854417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or: Curved 166">
              <a:extLst>
                <a:ext uri="{FF2B5EF4-FFF2-40B4-BE49-F238E27FC236}">
                  <a16:creationId xmlns:a16="http://schemas.microsoft.com/office/drawing/2014/main" id="{7A568644-0D83-E494-336A-09786239E508}"/>
                </a:ext>
              </a:extLst>
            </p:cNvPr>
            <p:cNvCxnSpPr>
              <a:cxnSpLocks/>
              <a:stCxn id="74" idx="5"/>
              <a:endCxn id="88" idx="3"/>
            </p:cNvCxnSpPr>
            <p:nvPr/>
          </p:nvCxnSpPr>
          <p:spPr>
            <a:xfrm rot="16200000" flipH="1">
              <a:off x="8152295" y="3597672"/>
              <a:ext cx="12700" cy="2374918"/>
            </a:xfrm>
            <a:prstGeom prst="curvedConnector3">
              <a:avLst>
                <a:gd name="adj1" fmla="val 2854417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or: Curved 176">
              <a:extLst>
                <a:ext uri="{FF2B5EF4-FFF2-40B4-BE49-F238E27FC236}">
                  <a16:creationId xmlns:a16="http://schemas.microsoft.com/office/drawing/2014/main" id="{C7829557-B945-1CC7-A896-4412A1FF6EED}"/>
                </a:ext>
              </a:extLst>
            </p:cNvPr>
            <p:cNvCxnSpPr>
              <a:cxnSpLocks/>
              <a:stCxn id="74" idx="5"/>
              <a:endCxn id="89" idx="3"/>
            </p:cNvCxnSpPr>
            <p:nvPr/>
          </p:nvCxnSpPr>
          <p:spPr>
            <a:xfrm rot="16200000" flipH="1">
              <a:off x="8907669" y="2842298"/>
              <a:ext cx="12700" cy="3885666"/>
            </a:xfrm>
            <a:prstGeom prst="curvedConnector3">
              <a:avLst>
                <a:gd name="adj1" fmla="val 3804417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or: Curved 180">
              <a:extLst>
                <a:ext uri="{FF2B5EF4-FFF2-40B4-BE49-F238E27FC236}">
                  <a16:creationId xmlns:a16="http://schemas.microsoft.com/office/drawing/2014/main" id="{1AA65C43-788B-0FEA-C075-C7B7A42A5D74}"/>
                </a:ext>
              </a:extLst>
            </p:cNvPr>
            <p:cNvCxnSpPr>
              <a:cxnSpLocks/>
              <a:stCxn id="87" idx="7"/>
              <a:endCxn id="89" idx="1"/>
            </p:cNvCxnSpPr>
            <p:nvPr/>
          </p:nvCxnSpPr>
          <p:spPr>
            <a:xfrm rot="5400000" flipH="1" flipV="1">
              <a:off x="9663043" y="2951094"/>
              <a:ext cx="12700" cy="2374918"/>
            </a:xfrm>
            <a:prstGeom prst="curvedConnector3">
              <a:avLst>
                <a:gd name="adj1" fmla="val 2854417"/>
              </a:avLst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293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aper with text and numbers&#10;&#10;Description automatically generated">
            <a:extLst>
              <a:ext uri="{FF2B5EF4-FFF2-40B4-BE49-F238E27FC236}">
                <a16:creationId xmlns:a16="http://schemas.microsoft.com/office/drawing/2014/main" id="{6DF333AD-4E52-0C70-5770-1D9B6C7A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699" b="27399"/>
          <a:stretch/>
        </p:blipFill>
        <p:spPr>
          <a:xfrm>
            <a:off x="385514" y="602974"/>
            <a:ext cx="5404485" cy="51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5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CE15CB-CED8-D202-3DF0-A20FFA476A25}"/>
              </a:ext>
            </a:extLst>
          </p:cNvPr>
          <p:cNvGraphicFramePr>
            <a:graphicFrameLocks noGrp="1"/>
          </p:cNvGraphicFramePr>
          <p:nvPr/>
        </p:nvGraphicFramePr>
        <p:xfrm>
          <a:off x="1530667" y="3654838"/>
          <a:ext cx="9130665" cy="692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304380613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316653531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78714156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67307356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85776277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306942398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1361611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3201457689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66490163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45169834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388063078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751569060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721507782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760032821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343749292"/>
                    </a:ext>
                  </a:extLst>
                </a:gridCol>
                <a:gridCol w="544830">
                  <a:extLst>
                    <a:ext uri="{9D8B030D-6E8A-4147-A177-3AD203B41FA5}">
                      <a16:colId xmlns:a16="http://schemas.microsoft.com/office/drawing/2014/main" val="34621691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i (w, P) \C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6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8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9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11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12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13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7435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 (4, 7)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21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21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21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2576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 (6, 6)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21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21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21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846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2 (8, 9)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14</a:t>
                      </a:r>
                      <a:endParaRPr lang="en-SG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21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21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21</a:t>
                      </a:r>
                      <a:endParaRPr lang="en-SG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667338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F65C6F-4CBC-D121-CD6A-C6B94F7D7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21744"/>
              </p:ext>
            </p:extLst>
          </p:nvPr>
        </p:nvGraphicFramePr>
        <p:xfrm>
          <a:off x="1118543" y="1079063"/>
          <a:ext cx="9130665" cy="692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3320163658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3971033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42124613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171195774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340559791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1069370889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3035211147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41343688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9063447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377361674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4030671539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374119853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3572853469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328822527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315558348"/>
                    </a:ext>
                  </a:extLst>
                </a:gridCol>
                <a:gridCol w="544830">
                  <a:extLst>
                    <a:ext uri="{9D8B030D-6E8A-4147-A177-3AD203B41FA5}">
                      <a16:colId xmlns:a16="http://schemas.microsoft.com/office/drawing/2014/main" val="4447352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i (w, P) \C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6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8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9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11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12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13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007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 (5, 7)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5674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 (6, 6)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7114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2 (8, 9)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9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9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16</a:t>
                      </a:r>
                      <a:endParaRPr lang="en-SG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16</a:t>
                      </a:r>
                      <a:endParaRPr lang="en-SG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43386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1425BDE8-D824-5B19-74BE-5BAA1344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26" y="2393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Basically, every rows give access to 0 –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item, we compare whether P[r][c] = max(P[r][c-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w_i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 +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p_i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P[r-1][c])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0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426</Words>
  <Application>Microsoft Office PowerPoint</Application>
  <PresentationFormat>Widescreen</PresentationFormat>
  <Paragraphs>163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#TIANG SOON YONG#</dc:creator>
  <cp:lastModifiedBy>#TIANG SOON YONG#</cp:lastModifiedBy>
  <cp:revision>3</cp:revision>
  <dcterms:created xsi:type="dcterms:W3CDTF">2024-10-21T12:26:45Z</dcterms:created>
  <dcterms:modified xsi:type="dcterms:W3CDTF">2024-10-21T12:50:49Z</dcterms:modified>
</cp:coreProperties>
</file>