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9573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5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97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6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6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036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46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4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5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9000"/>
          </a:blip>
          <a:stretch>
            <a:fillRect l="-5999" r="-5999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0" y="3995250"/>
            <a:ext cx="9144000" cy="1195500"/>
          </a:xfrm>
          <a:prstGeom prst="wedgeRectCallout">
            <a:avLst>
              <a:gd name="adj1" fmla="val 20888"/>
              <a:gd name="adj2" fmla="val -70624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2754374" y="3352800"/>
            <a:ext cx="77571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>
                <a:solidFill>
                  <a:srgbClr val="434343"/>
                </a:solidFill>
              </a:rPr>
              <a:t>Internet of Things : Vehicular Clouds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3000" dirty="0"/>
          </a:p>
        </p:txBody>
      </p:sp>
      <p:cxnSp>
        <p:nvCxnSpPr>
          <p:cNvPr id="56" name="Shape 56"/>
          <p:cNvCxnSpPr/>
          <p:nvPr/>
        </p:nvCxnSpPr>
        <p:spPr>
          <a:xfrm rot="10800000" flipH="1">
            <a:off x="1913400" y="4645350"/>
            <a:ext cx="5945700" cy="3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" name="Shape 57"/>
          <p:cNvSpPr txBox="1"/>
          <p:nvPr/>
        </p:nvSpPr>
        <p:spPr>
          <a:xfrm>
            <a:off x="545975" y="4653075"/>
            <a:ext cx="6417600" cy="70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</a:rPr>
              <a:t>Presented By Group 16 : Ruifeng Luo, Wuang Shen, Tiange Wang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simple-ppt-templates-free-simple-powerpoint-templates-design-downloa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800" y="-12500"/>
            <a:ext cx="57150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58800" y="4720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About autonomous vehicle</a:t>
            </a:r>
          </a:p>
        </p:txBody>
      </p:sp>
      <p:sp>
        <p:nvSpPr>
          <p:cNvPr id="64" name="Shape 64"/>
          <p:cNvSpPr/>
          <p:nvPr/>
        </p:nvSpPr>
        <p:spPr>
          <a:xfrm>
            <a:off x="1541475" y="1604400"/>
            <a:ext cx="3544500" cy="17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138200" cy="309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IoT?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Related to self-driving car?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550" y="1468825"/>
            <a:ext cx="4954450" cy="3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4771250" y="52425"/>
            <a:ext cx="1111500" cy="31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IoT and self-driving car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62100" cy="309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Based on cloud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Challenges exists 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Analysis of security to threats 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475" y="0"/>
            <a:ext cx="4469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8110-01-bulb-idea-powerpoint-template-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00" y="595050"/>
            <a:ext cx="6454451" cy="36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104850" y="3837850"/>
            <a:ext cx="6805500" cy="7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427925" y="891325"/>
            <a:ext cx="4614000" cy="347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04850" y="569050"/>
            <a:ext cx="6963000" cy="7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06075" y="39343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Challenges?</a:t>
            </a:r>
          </a:p>
        </p:txBody>
      </p:sp>
      <p:sp>
        <p:nvSpPr>
          <p:cNvPr id="84" name="Shape 84"/>
          <p:cNvSpPr/>
          <p:nvPr/>
        </p:nvSpPr>
        <p:spPr>
          <a:xfrm>
            <a:off x="3384400" y="3325925"/>
            <a:ext cx="1353900" cy="135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088800" y="1949225"/>
            <a:ext cx="1892400" cy="18924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235400" y="3380450"/>
            <a:ext cx="1353900" cy="135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7547025" y="416200"/>
            <a:ext cx="980100" cy="980100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789100" y="344375"/>
            <a:ext cx="1353900" cy="13539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1950" y="1143000"/>
            <a:ext cx="786600" cy="296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4676532" y="-519137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Confidentiality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271497" y="2496976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Authentication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403352" y="256894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Integrity</a:t>
            </a:r>
            <a:r>
              <a:rPr lang="en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644450" y="-611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Other</a:t>
            </a:r>
            <a:r>
              <a:rPr lang="en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311138" y="135076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Self-drive car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Based on cloud </a:t>
            </a:r>
          </a:p>
        </p:txBody>
      </p:sp>
      <p:cxnSp>
        <p:nvCxnSpPr>
          <p:cNvPr id="95" name="Shape 95"/>
          <p:cNvCxnSpPr/>
          <p:nvPr/>
        </p:nvCxnSpPr>
        <p:spPr>
          <a:xfrm flipH="1">
            <a:off x="4632000" y="3373775"/>
            <a:ext cx="545400" cy="2727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6" name="Shape 96"/>
          <p:cNvCxnSpPr/>
          <p:nvPr/>
        </p:nvCxnSpPr>
        <p:spPr>
          <a:xfrm rot="10800000">
            <a:off x="5672900" y="1688225"/>
            <a:ext cx="115500" cy="283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7" name="Shape 97"/>
          <p:cNvCxnSpPr/>
          <p:nvPr/>
        </p:nvCxnSpPr>
        <p:spPr>
          <a:xfrm rot="10800000" flipH="1">
            <a:off x="6711200" y="1310850"/>
            <a:ext cx="1027800" cy="870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6868475" y="3429000"/>
            <a:ext cx="45090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8190300" cy="755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Solutions for challenges</a:t>
            </a:r>
          </a:p>
        </p:txBody>
      </p:sp>
      <p:pic>
        <p:nvPicPr>
          <p:cNvPr id="104" name="Shape 104" descr="cloud-servic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325" y="2195825"/>
            <a:ext cx="4334699" cy="288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8534100" cy="295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rgbClr val="434343"/>
              </a:buClr>
              <a:buSzPct val="100000"/>
              <a:buFont typeface="Source Code Pro"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leakage: AES algorithm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Code Pro"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Cloud provider's identity: Key distribution system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Code Pro"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Information not be modified: TLS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Limitations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8534100" cy="295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key distribution depends on protocols.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TLS requires additional equipments.</a:t>
            </a:r>
          </a:p>
        </p:txBody>
      </p:sp>
      <p:pic>
        <p:nvPicPr>
          <p:cNvPr id="112" name="Shape 112" descr="limi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300" y="2552700"/>
            <a:ext cx="19050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8534100" cy="295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Code Pro"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Development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Code Pro"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Challenges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Code Pro"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Solutions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Code Pro"/>
            </a:pPr>
            <a:r>
              <a:rPr lang="en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self-driving car technique is still not mature.</a:t>
            </a:r>
          </a:p>
        </p:txBody>
      </p:sp>
      <p:pic>
        <p:nvPicPr>
          <p:cNvPr id="118" name="Shape 118" descr="Conclusi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819150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Reference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04950" y="1446300"/>
            <a:ext cx="8534100" cy="295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Electronicproducts.com. (2017).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AES vs SSL/TLS: Encryption for the internet of things - Electronic Products.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[online] Available at: https://www.electronicproducts.com/Computer_Peripherals/Communication_Peripherals/AES_vs_SSL_TLS_Encryption_for_the_internet_of_things.aspx [Accessed 11 Oct. 2017].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Gerla, M., Lee, E., Pau, G. and Lee, U. (2014). Internet of vehicles: From intelligent grid to autonomous cars and vehicular clouds.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2014 IEEE World Forum on Internet of Things (WF-IoT)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HIPAA News, Web &amp; Email Security Tips &amp; News - Plus More | LuxSci. (2017).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SSL versus TLS – What’s the difference?.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[online] Available at: https://luxsci.com/blog/ssl-versus-tls-whats-the-difference.html [Accessed 11 Oct. 2017].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Pawar, A. and Ghumbre, S. (2016). A survey on IoT applications, security challenges and counter measures.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 International Conference on Computing, Analytics and Security Trends (CAST)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Sklavos, N. and Zaharakis, I. (2016). Cryptography and Security in Internet of Things (IoTs): Models, Schemes, and Implementations.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 8th IFIP International Conference on New Technologies, Mobility and Security (NTMS)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Yeshodara, N., Nagojappa, N. and Kishore, N. (2014). Cloud Based Self Driving Cars.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2014 IEEE International Conference on Cloud Computing in Emerging Markets (CCEM)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Macintosh PowerPoint</Application>
  <PresentationFormat>全屏显示(16:9)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Source Code Pro</vt:lpstr>
      <vt:lpstr>Arial</vt:lpstr>
      <vt:lpstr>Calibri</vt:lpstr>
      <vt:lpstr>Simple Light</vt:lpstr>
      <vt:lpstr>Internet of Things : Vehicular Clouds </vt:lpstr>
      <vt:lpstr>About autonomous vehicle</vt:lpstr>
      <vt:lpstr>IoT and self-driving car</vt:lpstr>
      <vt:lpstr>Challenges?</vt:lpstr>
      <vt:lpstr>Solutions for challenges</vt:lpstr>
      <vt:lpstr>Limitations</vt:lpstr>
      <vt:lpstr>PowerPoint 演示文稿</vt:lpstr>
      <vt:lpstr>Reference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: Vehicular Clouds </dc:title>
  <cp:lastModifiedBy>az48</cp:lastModifiedBy>
  <cp:revision>2</cp:revision>
  <dcterms:modified xsi:type="dcterms:W3CDTF">2017-10-13T11:01:58Z</dcterms:modified>
</cp:coreProperties>
</file>