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3"/>
  </p:notesMasterIdLst>
  <p:sldIdLst>
    <p:sldId id="256" r:id="rId2"/>
  </p:sldIdLst>
  <p:sldSz cx="10587038" cy="6457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FF9"/>
    <a:srgbClr val="9FC0EF"/>
    <a:srgbClr val="F8CFC5"/>
    <a:srgbClr val="F1C1B1"/>
    <a:srgbClr val="C8B2B5"/>
    <a:srgbClr val="FFF0DD"/>
    <a:srgbClr val="F7BCC5"/>
    <a:srgbClr val="FCE2E6"/>
    <a:srgbClr val="F49FAC"/>
    <a:srgbClr val="FA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1" autoAdjust="0"/>
    <p:restoredTop sz="89161" autoAdjust="0"/>
  </p:normalViewPr>
  <p:slideViewPr>
    <p:cSldViewPr snapToGrid="0">
      <p:cViewPr>
        <p:scale>
          <a:sx n="66" d="100"/>
          <a:sy n="66" d="100"/>
        </p:scale>
        <p:origin x="1692" y="55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12EC-654D-4FD3-8E8B-886D9A36D935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1143000"/>
            <a:ext cx="5057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B3B5F-874C-404B-8AD5-094686FAF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0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909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75955" algn="l" defTabSz="351909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351909" algn="l" defTabSz="351909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527864" algn="l" defTabSz="351909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703818" algn="l" defTabSz="351909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879774" algn="l" defTabSz="351909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1055728" algn="l" defTabSz="351909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1231684" algn="l" defTabSz="351909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1407638" algn="l" defTabSz="351909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0113" y="1143000"/>
            <a:ext cx="50577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B3B5F-874C-404B-8AD5-094686FAF5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8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80" y="1056892"/>
            <a:ext cx="7940279" cy="2248323"/>
          </a:xfrm>
        </p:spPr>
        <p:txBody>
          <a:bodyPr anchor="b"/>
          <a:lstStyle>
            <a:lvl1pPr algn="ctr">
              <a:defRPr sz="52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380" y="3391919"/>
            <a:ext cx="7940279" cy="1559176"/>
          </a:xfrm>
        </p:spPr>
        <p:txBody>
          <a:bodyPr/>
          <a:lstStyle>
            <a:lvl1pPr marL="0" indent="0" algn="ctr">
              <a:buNone/>
              <a:defRPr sz="2084"/>
            </a:lvl1pPr>
            <a:lvl2pPr marL="397032" indent="0" algn="ctr">
              <a:buNone/>
              <a:defRPr sz="1737"/>
            </a:lvl2pPr>
            <a:lvl3pPr marL="794065" indent="0" algn="ctr">
              <a:buNone/>
              <a:defRPr sz="1563"/>
            </a:lvl3pPr>
            <a:lvl4pPr marL="1191097" indent="0" algn="ctr">
              <a:buNone/>
              <a:defRPr sz="1389"/>
            </a:lvl4pPr>
            <a:lvl5pPr marL="1588130" indent="0" algn="ctr">
              <a:buNone/>
              <a:defRPr sz="1389"/>
            </a:lvl5pPr>
            <a:lvl6pPr marL="1985162" indent="0" algn="ctr">
              <a:buNone/>
              <a:defRPr sz="1389"/>
            </a:lvl6pPr>
            <a:lvl7pPr marL="2382195" indent="0" algn="ctr">
              <a:buNone/>
              <a:defRPr sz="1389"/>
            </a:lvl7pPr>
            <a:lvl8pPr marL="2779227" indent="0" algn="ctr">
              <a:buNone/>
              <a:defRPr sz="1389"/>
            </a:lvl8pPr>
            <a:lvl9pPr marL="3176260" indent="0" algn="ctr">
              <a:buNone/>
              <a:defRPr sz="138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A85-B3F5-4BE9-BCCA-B0FEE1014922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C3F8-7EC2-4880-B61B-A8CBF9649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6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A85-B3F5-4BE9-BCCA-B0FEE1014922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C3F8-7EC2-4880-B61B-A8CBF9649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9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6349" y="343826"/>
            <a:ext cx="2282830" cy="54728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7859" y="343826"/>
            <a:ext cx="6716152" cy="54728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A85-B3F5-4BE9-BCCA-B0FEE1014922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C3F8-7EC2-4880-B61B-A8CBF9649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2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A85-B3F5-4BE9-BCCA-B0FEE1014922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C3F8-7EC2-4880-B61B-A8CBF9649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6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45" y="1610004"/>
            <a:ext cx="9131320" cy="2686327"/>
          </a:xfrm>
        </p:spPr>
        <p:txBody>
          <a:bodyPr anchor="b"/>
          <a:lstStyle>
            <a:lvl1pPr>
              <a:defRPr sz="52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45" y="4321745"/>
            <a:ext cx="9131320" cy="1412676"/>
          </a:xfrm>
        </p:spPr>
        <p:txBody>
          <a:bodyPr/>
          <a:lstStyle>
            <a:lvl1pPr marL="0" indent="0">
              <a:buNone/>
              <a:defRPr sz="2084">
                <a:solidFill>
                  <a:schemeClr val="tx1">
                    <a:tint val="82000"/>
                  </a:schemeClr>
                </a:solidFill>
              </a:defRPr>
            </a:lvl1pPr>
            <a:lvl2pPr marL="397032" indent="0">
              <a:buNone/>
              <a:defRPr sz="1737">
                <a:solidFill>
                  <a:schemeClr val="tx1">
                    <a:tint val="82000"/>
                  </a:schemeClr>
                </a:solidFill>
              </a:defRPr>
            </a:lvl2pPr>
            <a:lvl3pPr marL="794065" indent="0">
              <a:buNone/>
              <a:defRPr sz="1563">
                <a:solidFill>
                  <a:schemeClr val="tx1">
                    <a:tint val="82000"/>
                  </a:schemeClr>
                </a:solidFill>
              </a:defRPr>
            </a:lvl3pPr>
            <a:lvl4pPr marL="1191097" indent="0">
              <a:buNone/>
              <a:defRPr sz="1389">
                <a:solidFill>
                  <a:schemeClr val="tx1">
                    <a:tint val="82000"/>
                  </a:schemeClr>
                </a:solidFill>
              </a:defRPr>
            </a:lvl4pPr>
            <a:lvl5pPr marL="1588130" indent="0">
              <a:buNone/>
              <a:defRPr sz="1389">
                <a:solidFill>
                  <a:schemeClr val="tx1">
                    <a:tint val="82000"/>
                  </a:schemeClr>
                </a:solidFill>
              </a:defRPr>
            </a:lvl5pPr>
            <a:lvl6pPr marL="1985162" indent="0">
              <a:buNone/>
              <a:defRPr sz="1389">
                <a:solidFill>
                  <a:schemeClr val="tx1">
                    <a:tint val="82000"/>
                  </a:schemeClr>
                </a:solidFill>
              </a:defRPr>
            </a:lvl6pPr>
            <a:lvl7pPr marL="2382195" indent="0">
              <a:buNone/>
              <a:defRPr sz="1389">
                <a:solidFill>
                  <a:schemeClr val="tx1">
                    <a:tint val="82000"/>
                  </a:schemeClr>
                </a:solidFill>
              </a:defRPr>
            </a:lvl7pPr>
            <a:lvl8pPr marL="2779227" indent="0">
              <a:buNone/>
              <a:defRPr sz="1389">
                <a:solidFill>
                  <a:schemeClr val="tx1">
                    <a:tint val="82000"/>
                  </a:schemeClr>
                </a:solidFill>
              </a:defRPr>
            </a:lvl8pPr>
            <a:lvl9pPr marL="3176260" indent="0">
              <a:buNone/>
              <a:defRPr sz="138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A85-B3F5-4BE9-BCCA-B0FEE1014922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C3F8-7EC2-4880-B61B-A8CBF9649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7859" y="1719130"/>
            <a:ext cx="4499491" cy="40975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9688" y="1719130"/>
            <a:ext cx="4499491" cy="40975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A85-B3F5-4BE9-BCCA-B0FEE1014922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C3F8-7EC2-4880-B61B-A8CBF9649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6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38" y="343827"/>
            <a:ext cx="9131320" cy="1248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238" y="1583095"/>
            <a:ext cx="4478813" cy="775850"/>
          </a:xfrm>
        </p:spPr>
        <p:txBody>
          <a:bodyPr anchor="b"/>
          <a:lstStyle>
            <a:lvl1pPr marL="0" indent="0">
              <a:buNone/>
              <a:defRPr sz="2084" b="1"/>
            </a:lvl1pPr>
            <a:lvl2pPr marL="397032" indent="0">
              <a:buNone/>
              <a:defRPr sz="1737" b="1"/>
            </a:lvl2pPr>
            <a:lvl3pPr marL="794065" indent="0">
              <a:buNone/>
              <a:defRPr sz="1563" b="1"/>
            </a:lvl3pPr>
            <a:lvl4pPr marL="1191097" indent="0">
              <a:buNone/>
              <a:defRPr sz="1389" b="1"/>
            </a:lvl4pPr>
            <a:lvl5pPr marL="1588130" indent="0">
              <a:buNone/>
              <a:defRPr sz="1389" b="1"/>
            </a:lvl5pPr>
            <a:lvl6pPr marL="1985162" indent="0">
              <a:buNone/>
              <a:defRPr sz="1389" b="1"/>
            </a:lvl6pPr>
            <a:lvl7pPr marL="2382195" indent="0">
              <a:buNone/>
              <a:defRPr sz="1389" b="1"/>
            </a:lvl7pPr>
            <a:lvl8pPr marL="2779227" indent="0">
              <a:buNone/>
              <a:defRPr sz="1389" b="1"/>
            </a:lvl8pPr>
            <a:lvl9pPr marL="3176260" indent="0">
              <a:buNone/>
              <a:defRPr sz="138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238" y="2358945"/>
            <a:ext cx="4478813" cy="34696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9688" y="1583095"/>
            <a:ext cx="4500870" cy="775850"/>
          </a:xfrm>
        </p:spPr>
        <p:txBody>
          <a:bodyPr anchor="b"/>
          <a:lstStyle>
            <a:lvl1pPr marL="0" indent="0">
              <a:buNone/>
              <a:defRPr sz="2084" b="1"/>
            </a:lvl1pPr>
            <a:lvl2pPr marL="397032" indent="0">
              <a:buNone/>
              <a:defRPr sz="1737" b="1"/>
            </a:lvl2pPr>
            <a:lvl3pPr marL="794065" indent="0">
              <a:buNone/>
              <a:defRPr sz="1563" b="1"/>
            </a:lvl3pPr>
            <a:lvl4pPr marL="1191097" indent="0">
              <a:buNone/>
              <a:defRPr sz="1389" b="1"/>
            </a:lvl4pPr>
            <a:lvl5pPr marL="1588130" indent="0">
              <a:buNone/>
              <a:defRPr sz="1389" b="1"/>
            </a:lvl5pPr>
            <a:lvl6pPr marL="1985162" indent="0">
              <a:buNone/>
              <a:defRPr sz="1389" b="1"/>
            </a:lvl6pPr>
            <a:lvl7pPr marL="2382195" indent="0">
              <a:buNone/>
              <a:defRPr sz="1389" b="1"/>
            </a:lvl7pPr>
            <a:lvl8pPr marL="2779227" indent="0">
              <a:buNone/>
              <a:defRPr sz="1389" b="1"/>
            </a:lvl8pPr>
            <a:lvl9pPr marL="3176260" indent="0">
              <a:buNone/>
              <a:defRPr sz="138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59688" y="2358945"/>
            <a:ext cx="4500870" cy="34696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A85-B3F5-4BE9-BCCA-B0FEE1014922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C3F8-7EC2-4880-B61B-A8CBF9649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4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A85-B3F5-4BE9-BCCA-B0FEE1014922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C3F8-7EC2-4880-B61B-A8CBF9649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8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A85-B3F5-4BE9-BCCA-B0FEE1014922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C3F8-7EC2-4880-B61B-A8CBF9649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38" y="430530"/>
            <a:ext cx="3414595" cy="1506855"/>
          </a:xfrm>
        </p:spPr>
        <p:txBody>
          <a:bodyPr anchor="b"/>
          <a:lstStyle>
            <a:lvl1pPr>
              <a:defRPr sz="2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870" y="929826"/>
            <a:ext cx="5359688" cy="4589330"/>
          </a:xfrm>
        </p:spPr>
        <p:txBody>
          <a:bodyPr/>
          <a:lstStyle>
            <a:lvl1pPr>
              <a:defRPr sz="2779"/>
            </a:lvl1pPr>
            <a:lvl2pPr>
              <a:defRPr sz="2432"/>
            </a:lvl2pPr>
            <a:lvl3pPr>
              <a:defRPr sz="2084"/>
            </a:lvl3pPr>
            <a:lvl4pPr>
              <a:defRPr sz="1737"/>
            </a:lvl4pPr>
            <a:lvl5pPr>
              <a:defRPr sz="1737"/>
            </a:lvl5pPr>
            <a:lvl6pPr>
              <a:defRPr sz="1737"/>
            </a:lvl6pPr>
            <a:lvl7pPr>
              <a:defRPr sz="1737"/>
            </a:lvl7pPr>
            <a:lvl8pPr>
              <a:defRPr sz="1737"/>
            </a:lvl8pPr>
            <a:lvl9pPr>
              <a:defRPr sz="17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238" y="1937385"/>
            <a:ext cx="3414595" cy="3589245"/>
          </a:xfrm>
        </p:spPr>
        <p:txBody>
          <a:bodyPr/>
          <a:lstStyle>
            <a:lvl1pPr marL="0" indent="0">
              <a:buNone/>
              <a:defRPr sz="1389"/>
            </a:lvl1pPr>
            <a:lvl2pPr marL="397032" indent="0">
              <a:buNone/>
              <a:defRPr sz="1216"/>
            </a:lvl2pPr>
            <a:lvl3pPr marL="794065" indent="0">
              <a:buNone/>
              <a:defRPr sz="1042"/>
            </a:lvl3pPr>
            <a:lvl4pPr marL="1191097" indent="0">
              <a:buNone/>
              <a:defRPr sz="868"/>
            </a:lvl4pPr>
            <a:lvl5pPr marL="1588130" indent="0">
              <a:buNone/>
              <a:defRPr sz="868"/>
            </a:lvl5pPr>
            <a:lvl6pPr marL="1985162" indent="0">
              <a:buNone/>
              <a:defRPr sz="868"/>
            </a:lvl6pPr>
            <a:lvl7pPr marL="2382195" indent="0">
              <a:buNone/>
              <a:defRPr sz="868"/>
            </a:lvl7pPr>
            <a:lvl8pPr marL="2779227" indent="0">
              <a:buNone/>
              <a:defRPr sz="868"/>
            </a:lvl8pPr>
            <a:lvl9pPr marL="3176260" indent="0">
              <a:buNone/>
              <a:defRPr sz="86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A85-B3F5-4BE9-BCCA-B0FEE1014922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C3F8-7EC2-4880-B61B-A8CBF9649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1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38" y="430530"/>
            <a:ext cx="3414595" cy="1506855"/>
          </a:xfrm>
        </p:spPr>
        <p:txBody>
          <a:bodyPr anchor="b"/>
          <a:lstStyle>
            <a:lvl1pPr>
              <a:defRPr sz="2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00870" y="929826"/>
            <a:ext cx="5359688" cy="4589330"/>
          </a:xfrm>
        </p:spPr>
        <p:txBody>
          <a:bodyPr anchor="t"/>
          <a:lstStyle>
            <a:lvl1pPr marL="0" indent="0">
              <a:buNone/>
              <a:defRPr sz="2779"/>
            </a:lvl1pPr>
            <a:lvl2pPr marL="397032" indent="0">
              <a:buNone/>
              <a:defRPr sz="2432"/>
            </a:lvl2pPr>
            <a:lvl3pPr marL="794065" indent="0">
              <a:buNone/>
              <a:defRPr sz="2084"/>
            </a:lvl3pPr>
            <a:lvl4pPr marL="1191097" indent="0">
              <a:buNone/>
              <a:defRPr sz="1737"/>
            </a:lvl4pPr>
            <a:lvl5pPr marL="1588130" indent="0">
              <a:buNone/>
              <a:defRPr sz="1737"/>
            </a:lvl5pPr>
            <a:lvl6pPr marL="1985162" indent="0">
              <a:buNone/>
              <a:defRPr sz="1737"/>
            </a:lvl6pPr>
            <a:lvl7pPr marL="2382195" indent="0">
              <a:buNone/>
              <a:defRPr sz="1737"/>
            </a:lvl7pPr>
            <a:lvl8pPr marL="2779227" indent="0">
              <a:buNone/>
              <a:defRPr sz="1737"/>
            </a:lvl8pPr>
            <a:lvl9pPr marL="3176260" indent="0">
              <a:buNone/>
              <a:defRPr sz="17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238" y="1937385"/>
            <a:ext cx="3414595" cy="3589245"/>
          </a:xfrm>
        </p:spPr>
        <p:txBody>
          <a:bodyPr/>
          <a:lstStyle>
            <a:lvl1pPr marL="0" indent="0">
              <a:buNone/>
              <a:defRPr sz="1389"/>
            </a:lvl1pPr>
            <a:lvl2pPr marL="397032" indent="0">
              <a:buNone/>
              <a:defRPr sz="1216"/>
            </a:lvl2pPr>
            <a:lvl3pPr marL="794065" indent="0">
              <a:buNone/>
              <a:defRPr sz="1042"/>
            </a:lvl3pPr>
            <a:lvl4pPr marL="1191097" indent="0">
              <a:buNone/>
              <a:defRPr sz="868"/>
            </a:lvl4pPr>
            <a:lvl5pPr marL="1588130" indent="0">
              <a:buNone/>
              <a:defRPr sz="868"/>
            </a:lvl5pPr>
            <a:lvl6pPr marL="1985162" indent="0">
              <a:buNone/>
              <a:defRPr sz="868"/>
            </a:lvl6pPr>
            <a:lvl7pPr marL="2382195" indent="0">
              <a:buNone/>
              <a:defRPr sz="868"/>
            </a:lvl7pPr>
            <a:lvl8pPr marL="2779227" indent="0">
              <a:buNone/>
              <a:defRPr sz="868"/>
            </a:lvl8pPr>
            <a:lvl9pPr marL="3176260" indent="0">
              <a:buNone/>
              <a:defRPr sz="86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DA85-B3F5-4BE9-BCCA-B0FEE1014922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C3F8-7EC2-4880-B61B-A8CBF9649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6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7859" y="343827"/>
            <a:ext cx="9131320" cy="124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859" y="1719130"/>
            <a:ext cx="9131320" cy="4097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859" y="5985563"/>
            <a:ext cx="2382084" cy="343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E7DA85-B3F5-4BE9-BCCA-B0FEE1014922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6957" y="5985563"/>
            <a:ext cx="3573125" cy="343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77095" y="5985563"/>
            <a:ext cx="2382084" cy="343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8EC3F8-7EC2-4880-B61B-A8CBF9649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txStyles>
    <p:titleStyle>
      <a:lvl1pPr algn="l" defTabSz="794065" rtl="0" eaLnBrk="1" latinLnBrk="0" hangingPunct="1">
        <a:lnSpc>
          <a:spcPct val="90000"/>
        </a:lnSpc>
        <a:spcBef>
          <a:spcPct val="0"/>
        </a:spcBef>
        <a:buNone/>
        <a:defRPr sz="38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516" indent="-198516" algn="l" defTabSz="794065" rtl="0" eaLnBrk="1" latinLnBrk="0" hangingPunct="1">
        <a:lnSpc>
          <a:spcPct val="90000"/>
        </a:lnSpc>
        <a:spcBef>
          <a:spcPts val="868"/>
        </a:spcBef>
        <a:buFont typeface="Arial" panose="020B0604020202020204" pitchFamily="34" charset="0"/>
        <a:buChar char="•"/>
        <a:defRPr sz="2432" kern="1200">
          <a:solidFill>
            <a:schemeClr val="tx1"/>
          </a:solidFill>
          <a:latin typeface="+mn-lt"/>
          <a:ea typeface="+mn-ea"/>
          <a:cs typeface="+mn-cs"/>
        </a:defRPr>
      </a:lvl1pPr>
      <a:lvl2pPr marL="595549" indent="-198516" algn="l" defTabSz="794065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2084" kern="1200">
          <a:solidFill>
            <a:schemeClr val="tx1"/>
          </a:solidFill>
          <a:latin typeface="+mn-lt"/>
          <a:ea typeface="+mn-ea"/>
          <a:cs typeface="+mn-cs"/>
        </a:defRPr>
      </a:lvl2pPr>
      <a:lvl3pPr marL="992581" indent="-198516" algn="l" defTabSz="794065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737" kern="1200">
          <a:solidFill>
            <a:schemeClr val="tx1"/>
          </a:solidFill>
          <a:latin typeface="+mn-lt"/>
          <a:ea typeface="+mn-ea"/>
          <a:cs typeface="+mn-cs"/>
        </a:defRPr>
      </a:lvl3pPr>
      <a:lvl4pPr marL="1389614" indent="-198516" algn="l" defTabSz="794065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4pPr>
      <a:lvl5pPr marL="1786646" indent="-198516" algn="l" defTabSz="794065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5pPr>
      <a:lvl6pPr marL="2183679" indent="-198516" algn="l" defTabSz="794065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2580711" indent="-198516" algn="l" defTabSz="794065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2977744" indent="-198516" algn="l" defTabSz="794065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8pPr>
      <a:lvl9pPr marL="3374776" indent="-198516" algn="l" defTabSz="794065" rtl="0" eaLnBrk="1" latinLnBrk="0" hangingPunct="1">
        <a:lnSpc>
          <a:spcPct val="90000"/>
        </a:lnSpc>
        <a:spcBef>
          <a:spcPts val="434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4065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1pPr>
      <a:lvl2pPr marL="397032" algn="l" defTabSz="794065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2pPr>
      <a:lvl3pPr marL="794065" algn="l" defTabSz="794065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3pPr>
      <a:lvl4pPr marL="1191097" algn="l" defTabSz="794065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4pPr>
      <a:lvl5pPr marL="1588130" algn="l" defTabSz="794065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5pPr>
      <a:lvl6pPr marL="1985162" algn="l" defTabSz="794065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6pPr>
      <a:lvl7pPr marL="2382195" algn="l" defTabSz="794065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7pPr>
      <a:lvl8pPr marL="2779227" algn="l" defTabSz="794065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8pPr>
      <a:lvl9pPr marL="3176260" algn="l" defTabSz="794065" rtl="0" eaLnBrk="1" latinLnBrk="0" hangingPunct="1">
        <a:defRPr sz="15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FBD29E81-0658-317A-A435-3CB6B079F9CB}"/>
              </a:ext>
            </a:extLst>
          </p:cNvPr>
          <p:cNvGrpSpPr/>
          <p:nvPr/>
        </p:nvGrpSpPr>
        <p:grpSpPr>
          <a:xfrm>
            <a:off x="35878" y="73801"/>
            <a:ext cx="10515281" cy="6387347"/>
            <a:chOff x="187512" y="398487"/>
            <a:chExt cx="10515281" cy="6387347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0E73E05-981C-86A7-F5B7-424FA8E1BEAE}"/>
                </a:ext>
              </a:extLst>
            </p:cNvPr>
            <p:cNvSpPr/>
            <p:nvPr/>
          </p:nvSpPr>
          <p:spPr>
            <a:xfrm>
              <a:off x="6543240" y="398487"/>
              <a:ext cx="4159551" cy="6272736"/>
            </a:xfrm>
            <a:prstGeom prst="roundRect">
              <a:avLst>
                <a:gd name="adj" fmla="val 4403"/>
              </a:avLst>
            </a:prstGeom>
            <a:solidFill>
              <a:srgbClr val="FFEEDC"/>
            </a:solidFill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5" name="矩形: 圆角 394">
              <a:extLst>
                <a:ext uri="{FF2B5EF4-FFF2-40B4-BE49-F238E27FC236}">
                  <a16:creationId xmlns:a16="http://schemas.microsoft.com/office/drawing/2014/main" id="{362E81C4-BB45-2C3A-5077-C7471E74137A}"/>
                </a:ext>
              </a:extLst>
            </p:cNvPr>
            <p:cNvSpPr/>
            <p:nvPr/>
          </p:nvSpPr>
          <p:spPr>
            <a:xfrm flipH="1">
              <a:off x="4591791" y="2157052"/>
              <a:ext cx="593220" cy="530993"/>
            </a:xfrm>
            <a:prstGeom prst="roundRect">
              <a:avLst/>
            </a:prstGeom>
            <a:solidFill>
              <a:srgbClr val="F8CFC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82777B9B-4B8F-0CD6-8D03-5407D6BA31D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99884" y="2885193"/>
              <a:ext cx="410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13BF5354-8230-6360-B489-5D4F068A2A0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00912" y="3828970"/>
              <a:ext cx="4101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28717FE1-B904-EB89-C0B5-5FB7A0271E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02975" y="3828250"/>
              <a:ext cx="4101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图片 74" descr="图片包含 游戏机, 动物, 鹦鹉, 鸟&#10;&#10;描述已自动生成">
              <a:extLst>
                <a:ext uri="{FF2B5EF4-FFF2-40B4-BE49-F238E27FC236}">
                  <a16:creationId xmlns:a16="http://schemas.microsoft.com/office/drawing/2014/main" id="{90F27475-983E-2366-7C2D-63A7F2891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154" y="5001129"/>
              <a:ext cx="1371966" cy="1371966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pic>
          <p:nvPicPr>
            <p:cNvPr id="76" name="图片 75" descr="形状&#10;&#10;中度可信度描述已自动生成">
              <a:extLst>
                <a:ext uri="{FF2B5EF4-FFF2-40B4-BE49-F238E27FC236}">
                  <a16:creationId xmlns:a16="http://schemas.microsoft.com/office/drawing/2014/main" id="{2E28B705-FA98-310E-6CA3-F7ED45F20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464" y="6484972"/>
              <a:ext cx="173446" cy="232392"/>
            </a:xfrm>
            <a:prstGeom prst="rect">
              <a:avLst/>
            </a:prstGeom>
          </p:spPr>
        </p:pic>
        <p:pic>
          <p:nvPicPr>
            <p:cNvPr id="78" name="图片 77" descr="鹦鹉站在树枝上&#10;&#10;描述已自动生成">
              <a:extLst>
                <a:ext uri="{FF2B5EF4-FFF2-40B4-BE49-F238E27FC236}">
                  <a16:creationId xmlns:a16="http://schemas.microsoft.com/office/drawing/2014/main" id="{3846A48B-5299-F037-115F-23F66C191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895" y="5001129"/>
              <a:ext cx="1371966" cy="1371966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B780FEFA-33B7-78B5-1C85-73377ABA7E7C}"/>
                </a:ext>
              </a:extLst>
            </p:cNvPr>
            <p:cNvSpPr/>
            <p:nvPr/>
          </p:nvSpPr>
          <p:spPr>
            <a:xfrm flipH="1">
              <a:off x="3288658" y="4033523"/>
              <a:ext cx="1818958" cy="530993"/>
            </a:xfrm>
            <a:prstGeom prst="roundRect">
              <a:avLst/>
            </a:prstGeom>
            <a:solidFill>
              <a:srgbClr val="FCECE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 Transformation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ECA44233-1DFF-DE50-5FA1-9B5A957506A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19102" y="2888008"/>
              <a:ext cx="410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778DE528-ADC3-ABD2-6512-4C5F70B8A5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21218" y="3828387"/>
              <a:ext cx="410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B2394629-C7FE-C735-7E8B-0E83496C93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83095" y="2884579"/>
              <a:ext cx="410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CE62F3E-63DE-CA0F-1623-784D740F82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83095" y="3824958"/>
              <a:ext cx="410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08621ABF-81E9-03EB-2D72-99E10CB2C03A}"/>
                </a:ext>
              </a:extLst>
            </p:cNvPr>
            <p:cNvSpPr/>
            <p:nvPr/>
          </p:nvSpPr>
          <p:spPr>
            <a:xfrm>
              <a:off x="627300" y="1227354"/>
              <a:ext cx="4557712" cy="529922"/>
            </a:xfrm>
            <a:prstGeom prst="roundRect">
              <a:avLst>
                <a:gd name="adj" fmla="val 17622"/>
              </a:avLst>
            </a:prstGeom>
            <a:solidFill>
              <a:srgbClr val="C9D2DB">
                <a:alpha val="81000"/>
              </a:srgbClr>
            </a:solidFill>
            <a:ln w="317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Adaptive Combination</a:t>
              </a:r>
              <a:endParaRPr lang="zh-CN" altLang="en-US" sz="20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1" name="图片 130" descr="形状&#10;&#10;中度可信度描述已自动生成">
              <a:extLst>
                <a:ext uri="{FF2B5EF4-FFF2-40B4-BE49-F238E27FC236}">
                  <a16:creationId xmlns:a16="http://schemas.microsoft.com/office/drawing/2014/main" id="{49E8586B-E7E7-CF43-1492-15A05F964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422" y="500960"/>
              <a:ext cx="935324" cy="329664"/>
            </a:xfrm>
            <a:prstGeom prst="rect">
              <a:avLst/>
            </a:prstGeom>
          </p:spPr>
        </p:pic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52661D36-40E7-F1C9-0723-DB2234A4150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3381" y="4769581"/>
              <a:ext cx="4101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5CE4187A-67CE-2B04-C1F9-2C2D911073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93072" y="4771367"/>
              <a:ext cx="4101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0" name="图片 299" descr="形状&#10;&#10;低可信度描述已自动生成">
              <a:extLst>
                <a:ext uri="{FF2B5EF4-FFF2-40B4-BE49-F238E27FC236}">
                  <a16:creationId xmlns:a16="http://schemas.microsoft.com/office/drawing/2014/main" id="{B589078A-0BA3-E9FD-3C7C-EEE37FA0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410" y="6510558"/>
              <a:ext cx="194296" cy="181220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7710943-5C4D-04CE-EE5E-0F4F377057CE}"/>
                </a:ext>
              </a:extLst>
            </p:cNvPr>
            <p:cNvSpPr/>
            <p:nvPr/>
          </p:nvSpPr>
          <p:spPr>
            <a:xfrm flipH="1">
              <a:off x="4148554" y="3095287"/>
              <a:ext cx="1476313" cy="530993"/>
            </a:xfrm>
            <a:prstGeom prst="roundRect">
              <a:avLst/>
            </a:prstGeom>
            <a:solidFill>
              <a:srgbClr val="F8DCB3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Naturalness Assessment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6AF9151-AD73-4936-ECE6-D2619D90AF6E}"/>
                </a:ext>
              </a:extLst>
            </p:cNvPr>
            <p:cNvSpPr/>
            <p:nvPr/>
          </p:nvSpPr>
          <p:spPr>
            <a:xfrm flipH="1">
              <a:off x="709399" y="4033524"/>
              <a:ext cx="1818958" cy="530993"/>
            </a:xfrm>
            <a:prstGeom prst="roundRect">
              <a:avLst/>
            </a:prstGeom>
            <a:solidFill>
              <a:srgbClr val="FCECE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 Transformation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792C4937-B3AF-7554-8DEB-43330B15ABF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01897" y="1954934"/>
              <a:ext cx="410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F3CC0A73-3D2A-76E0-DA1C-5AEC4442B5A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21115" y="1957749"/>
              <a:ext cx="410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FAFE3E83-A054-D8CD-7C1F-AE30591143F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85108" y="1954320"/>
              <a:ext cx="410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E8744496-6C0D-5814-86A5-C1E41BBFFA1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99884" y="1020504"/>
              <a:ext cx="410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1" name="图形 390">
              <a:extLst>
                <a:ext uri="{FF2B5EF4-FFF2-40B4-BE49-F238E27FC236}">
                  <a16:creationId xmlns:a16="http://schemas.microsoft.com/office/drawing/2014/main" id="{2A9C7417-7BE9-3820-75A7-D6BBD6DE5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23299" y="2294483"/>
              <a:ext cx="336651" cy="252173"/>
            </a:xfrm>
            <a:prstGeom prst="rect">
              <a:avLst/>
            </a:prstGeom>
          </p:spPr>
        </p:pic>
        <p:sp>
          <p:nvSpPr>
            <p:cNvPr id="377" name="矩形: 圆角 376">
              <a:extLst>
                <a:ext uri="{FF2B5EF4-FFF2-40B4-BE49-F238E27FC236}">
                  <a16:creationId xmlns:a16="http://schemas.microsoft.com/office/drawing/2014/main" id="{7A42E06F-5FC8-22BF-5E5D-8727243F52F8}"/>
                </a:ext>
              </a:extLst>
            </p:cNvPr>
            <p:cNvSpPr/>
            <p:nvPr/>
          </p:nvSpPr>
          <p:spPr>
            <a:xfrm>
              <a:off x="6697948" y="4550356"/>
              <a:ext cx="3831719" cy="530993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Global Mean &amp; Variance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Measurements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80" name="直接箭头连接符 379">
              <a:extLst>
                <a:ext uri="{FF2B5EF4-FFF2-40B4-BE49-F238E27FC236}">
                  <a16:creationId xmlns:a16="http://schemas.microsoft.com/office/drawing/2014/main" id="{6E0F94C2-B813-DCB3-73DB-85A55A6A93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690420" y="5260621"/>
              <a:ext cx="373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箭头连接符 380">
              <a:extLst>
                <a:ext uri="{FF2B5EF4-FFF2-40B4-BE49-F238E27FC236}">
                  <a16:creationId xmlns:a16="http://schemas.microsoft.com/office/drawing/2014/main" id="{81DABD3A-71CE-51EF-CE42-1D6FB3014A4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13478" y="5260621"/>
              <a:ext cx="373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矩形: 圆角 381">
              <a:extLst>
                <a:ext uri="{FF2B5EF4-FFF2-40B4-BE49-F238E27FC236}">
                  <a16:creationId xmlns:a16="http://schemas.microsoft.com/office/drawing/2014/main" id="{AD2432D1-06D7-0ED6-7088-641AA696E3D0}"/>
                </a:ext>
              </a:extLst>
            </p:cNvPr>
            <p:cNvSpPr/>
            <p:nvPr/>
          </p:nvSpPr>
          <p:spPr>
            <a:xfrm>
              <a:off x="7627756" y="3645484"/>
              <a:ext cx="2901911" cy="530993"/>
            </a:xfrm>
            <a:prstGeom prst="roundRect">
              <a:avLst/>
            </a:prstGeom>
            <a:solidFill>
              <a:srgbClr val="CAB8B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Linear Projection</a:t>
              </a:r>
              <a:endParaRPr lang="zh-CN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85" name="直接箭头连接符 384">
              <a:extLst>
                <a:ext uri="{FF2B5EF4-FFF2-40B4-BE49-F238E27FC236}">
                  <a16:creationId xmlns:a16="http://schemas.microsoft.com/office/drawing/2014/main" id="{BA8A2478-CA59-27AC-60DF-743217B577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689890" y="4356806"/>
              <a:ext cx="373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箭头连接符 385">
              <a:extLst>
                <a:ext uri="{FF2B5EF4-FFF2-40B4-BE49-F238E27FC236}">
                  <a16:creationId xmlns:a16="http://schemas.microsoft.com/office/drawing/2014/main" id="{31654624-280A-F40E-7489-0BBD42D4C48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361404" y="3905263"/>
              <a:ext cx="12761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箭头连接符 388">
              <a:extLst>
                <a:ext uri="{FF2B5EF4-FFF2-40B4-BE49-F238E27FC236}">
                  <a16:creationId xmlns:a16="http://schemas.microsoft.com/office/drawing/2014/main" id="{793F4D18-EEAA-5389-C790-8C9E4A97FD0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688322" y="3452780"/>
              <a:ext cx="373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矩形: 圆角 389">
              <a:extLst>
                <a:ext uri="{FF2B5EF4-FFF2-40B4-BE49-F238E27FC236}">
                  <a16:creationId xmlns:a16="http://schemas.microsoft.com/office/drawing/2014/main" id="{4C14347A-BAD2-9B08-6BA6-D210D3DEF0E1}"/>
                </a:ext>
              </a:extLst>
            </p:cNvPr>
            <p:cNvSpPr/>
            <p:nvPr/>
          </p:nvSpPr>
          <p:spPr>
            <a:xfrm>
              <a:off x="6697948" y="1746331"/>
              <a:ext cx="3831718" cy="530993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Concatenation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5" name="矩形: 圆角 414">
              <a:extLst>
                <a:ext uri="{FF2B5EF4-FFF2-40B4-BE49-F238E27FC236}">
                  <a16:creationId xmlns:a16="http://schemas.microsoft.com/office/drawing/2014/main" id="{0A2F368C-3DF3-FD42-5AF2-36BC8766CA37}"/>
                </a:ext>
              </a:extLst>
            </p:cNvPr>
            <p:cNvSpPr/>
            <p:nvPr/>
          </p:nvSpPr>
          <p:spPr>
            <a:xfrm>
              <a:off x="7974981" y="851124"/>
              <a:ext cx="1288421" cy="530993"/>
            </a:xfrm>
            <a:prstGeom prst="roundRect">
              <a:avLst/>
            </a:prstGeom>
            <a:solidFill>
              <a:srgbClr val="CAB8B7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MLP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16" name="直接箭头连接符 415">
              <a:extLst>
                <a:ext uri="{FF2B5EF4-FFF2-40B4-BE49-F238E27FC236}">
                  <a16:creationId xmlns:a16="http://schemas.microsoft.com/office/drawing/2014/main" id="{84D466A3-65EC-1E81-BE26-0150F0E025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28701" y="1559990"/>
              <a:ext cx="373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箭头连接符 416">
              <a:extLst>
                <a:ext uri="{FF2B5EF4-FFF2-40B4-BE49-F238E27FC236}">
                  <a16:creationId xmlns:a16="http://schemas.microsoft.com/office/drawing/2014/main" id="{3F19F128-D5A7-12EF-C89A-5315DB7CC31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432663" y="668610"/>
              <a:ext cx="373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78CF15D-714B-10F4-0930-677CABCD8301}"/>
                </a:ext>
              </a:extLst>
            </p:cNvPr>
            <p:cNvSpPr/>
            <p:nvPr/>
          </p:nvSpPr>
          <p:spPr>
            <a:xfrm flipH="1">
              <a:off x="7576952" y="5454660"/>
              <a:ext cx="599998" cy="599998"/>
            </a:xfrm>
            <a:prstGeom prst="roundRect">
              <a:avLst>
                <a:gd name="adj" fmla="val 10846"/>
              </a:avLst>
            </a:prstGeom>
            <a:solidFill>
              <a:srgbClr val="D2CFBA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8EE4EA9-1526-5196-A0AC-6E6273AC9474}"/>
                </a:ext>
              </a:extLst>
            </p:cNvPr>
            <p:cNvGrpSpPr/>
            <p:nvPr/>
          </p:nvGrpSpPr>
          <p:grpSpPr>
            <a:xfrm rot="5400000" flipH="1">
              <a:off x="8434329" y="5608698"/>
              <a:ext cx="58752" cy="291929"/>
              <a:chOff x="9841044" y="4834788"/>
              <a:chExt cx="79172" cy="393384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71B22856-4A9C-6FC5-4F59-837D767FA41F}"/>
                  </a:ext>
                </a:extLst>
              </p:cNvPr>
              <p:cNvSpPr/>
              <p:nvPr/>
            </p:nvSpPr>
            <p:spPr>
              <a:xfrm rot="16200000">
                <a:off x="9841044" y="5149000"/>
                <a:ext cx="79172" cy="791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1B91C323-0B2D-9094-AC1B-734989CD5E02}"/>
                  </a:ext>
                </a:extLst>
              </p:cNvPr>
              <p:cNvSpPr/>
              <p:nvPr/>
            </p:nvSpPr>
            <p:spPr>
              <a:xfrm rot="16200000">
                <a:off x="9841044" y="4989973"/>
                <a:ext cx="79172" cy="791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8976DE2-A732-9269-35A4-42EBD694C443}"/>
                  </a:ext>
                </a:extLst>
              </p:cNvPr>
              <p:cNvSpPr/>
              <p:nvPr/>
            </p:nvSpPr>
            <p:spPr>
              <a:xfrm rot="16200000">
                <a:off x="9841044" y="4834788"/>
                <a:ext cx="79172" cy="791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5A53DEE-8322-5059-9AC7-CE03B60A48DA}"/>
                </a:ext>
              </a:extLst>
            </p:cNvPr>
            <p:cNvSpPr/>
            <p:nvPr/>
          </p:nvSpPr>
          <p:spPr>
            <a:xfrm flipH="1">
              <a:off x="6697942" y="5454660"/>
              <a:ext cx="599998" cy="599998"/>
            </a:xfrm>
            <a:prstGeom prst="roundRect">
              <a:avLst>
                <a:gd name="adj" fmla="val 10846"/>
              </a:avLst>
            </a:prstGeom>
            <a:solidFill>
              <a:srgbClr val="A8A69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2D3FABD-7A57-4089-2348-49AD41F1FA13}"/>
                </a:ext>
              </a:extLst>
            </p:cNvPr>
            <p:cNvSpPr txBox="1"/>
            <p:nvPr/>
          </p:nvSpPr>
          <p:spPr>
            <a:xfrm flipH="1">
              <a:off x="7443450" y="6032966"/>
              <a:ext cx="862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Stage </a:t>
              </a:r>
              <a:r>
                <a:rPr lang="en-US" altLang="zh-CN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zh-CN" alt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ADE352D-0836-BB06-F617-20694E96B0A0}"/>
                </a:ext>
              </a:extLst>
            </p:cNvPr>
            <p:cNvSpPr txBox="1"/>
            <p:nvPr/>
          </p:nvSpPr>
          <p:spPr>
            <a:xfrm flipH="1">
              <a:off x="6542112" y="6032966"/>
              <a:ext cx="8969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Stage</a:t>
              </a:r>
              <a:r>
                <a:rPr lang="en-US" altLang="zh-CN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zh-CN" alt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5E176F6-CB34-0A49-C966-3F32E967996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58542" y="5260279"/>
              <a:ext cx="373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44085D8-B5AB-A01C-E927-338CE32DAE9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58012" y="4356464"/>
              <a:ext cx="373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F54E162-AECD-5625-B826-0993DB9423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56444" y="3452438"/>
              <a:ext cx="373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9336A93-25F3-8443-800C-F16410ABE488}"/>
                </a:ext>
              </a:extLst>
            </p:cNvPr>
            <p:cNvSpPr/>
            <p:nvPr/>
          </p:nvSpPr>
          <p:spPr>
            <a:xfrm flipH="1">
              <a:off x="8745604" y="5454318"/>
              <a:ext cx="599998" cy="599998"/>
            </a:xfrm>
            <a:prstGeom prst="roundRect">
              <a:avLst>
                <a:gd name="adj" fmla="val 10846"/>
              </a:avLst>
            </a:prstGeom>
            <a:solidFill>
              <a:srgbClr val="D2CFBA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D269D74-CC7A-35DD-F847-B0E09F51FD69}"/>
                </a:ext>
              </a:extLst>
            </p:cNvPr>
            <p:cNvGrpSpPr/>
            <p:nvPr/>
          </p:nvGrpSpPr>
          <p:grpSpPr>
            <a:xfrm rot="5400000" flipH="1">
              <a:off x="9607937" y="5608356"/>
              <a:ext cx="58752" cy="291929"/>
              <a:chOff x="9841044" y="4834788"/>
              <a:chExt cx="79172" cy="393384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AFF05E4-AB20-ACE4-7D17-EF97A427F098}"/>
                  </a:ext>
                </a:extLst>
              </p:cNvPr>
              <p:cNvSpPr/>
              <p:nvPr/>
            </p:nvSpPr>
            <p:spPr>
              <a:xfrm rot="16200000">
                <a:off x="9841044" y="5149000"/>
                <a:ext cx="79172" cy="791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849EFB4-2638-F61B-E515-47485717112D}"/>
                  </a:ext>
                </a:extLst>
              </p:cNvPr>
              <p:cNvSpPr/>
              <p:nvPr/>
            </p:nvSpPr>
            <p:spPr>
              <a:xfrm rot="16200000">
                <a:off x="9841044" y="4989973"/>
                <a:ext cx="79172" cy="791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D776FBA-3C4F-F1CB-098A-E5CAB2A1D906}"/>
                  </a:ext>
                </a:extLst>
              </p:cNvPr>
              <p:cNvSpPr/>
              <p:nvPr/>
            </p:nvSpPr>
            <p:spPr>
              <a:xfrm rot="16200000">
                <a:off x="9841044" y="4834788"/>
                <a:ext cx="79172" cy="791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53645E7-0760-E53B-9D68-B63058B29F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042607" y="5260621"/>
              <a:ext cx="373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F1AB9EF-9FC3-B90E-9259-9A0DAFA7CD8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042077" y="4356806"/>
              <a:ext cx="373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7A9317C-1338-6798-3CFC-C39191CB6E8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040509" y="3452780"/>
              <a:ext cx="373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DA3C4AF-ED42-5B34-E6C9-6A5764AF7E27}"/>
                </a:ext>
              </a:extLst>
            </p:cNvPr>
            <p:cNvSpPr/>
            <p:nvPr/>
          </p:nvSpPr>
          <p:spPr>
            <a:xfrm flipH="1">
              <a:off x="9929669" y="5454660"/>
              <a:ext cx="599998" cy="599998"/>
            </a:xfrm>
            <a:prstGeom prst="roundRect">
              <a:avLst>
                <a:gd name="adj" fmla="val 10846"/>
              </a:avLst>
            </a:prstGeom>
            <a:solidFill>
              <a:srgbClr val="D2CFBA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48F6E46-3938-D4B3-5E51-9AD43F9EF229}"/>
                </a:ext>
              </a:extLst>
            </p:cNvPr>
            <p:cNvSpPr txBox="1"/>
            <p:nvPr/>
          </p:nvSpPr>
          <p:spPr>
            <a:xfrm flipH="1">
              <a:off x="8617050" y="6032966"/>
              <a:ext cx="862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Stage </a:t>
              </a:r>
              <a:r>
                <a:rPr lang="en-US" altLang="zh-CN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zh-CN" alt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A550D58-56BB-8F49-C423-C0A704C81093}"/>
                </a:ext>
              </a:extLst>
            </p:cNvPr>
            <p:cNvSpPr txBox="1"/>
            <p:nvPr/>
          </p:nvSpPr>
          <p:spPr>
            <a:xfrm flipH="1">
              <a:off x="9757165" y="6032966"/>
              <a:ext cx="9456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Stage </a:t>
              </a:r>
              <a:r>
                <a:rPr lang="en-US" altLang="zh-CN" b="1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</a:t>
              </a:r>
              <a:endParaRPr lang="zh-CN" altLang="en-US" b="1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16A503D-4C55-C013-F418-B75CAC6AD01B}"/>
                </a:ext>
              </a:extLst>
            </p:cNvPr>
            <p:cNvSpPr txBox="1"/>
            <p:nvPr/>
          </p:nvSpPr>
          <p:spPr>
            <a:xfrm flipH="1">
              <a:off x="7761501" y="6295464"/>
              <a:ext cx="17275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Representations</a:t>
              </a:r>
              <a:endParaRPr lang="zh-CN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B093C862-CBA2-1CDF-B980-A2CCEBAA9E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6850" y="500964"/>
              <a:ext cx="1056471" cy="2588819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32290DE-C302-F92E-1A65-BECA925006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6850" y="3626276"/>
              <a:ext cx="1035263" cy="2884282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1BB7CD3-89D8-E59F-1C0D-7ACF8E79FED6}"/>
                </a:ext>
              </a:extLst>
            </p:cNvPr>
            <p:cNvSpPr/>
            <p:nvPr/>
          </p:nvSpPr>
          <p:spPr>
            <a:xfrm flipH="1">
              <a:off x="2609052" y="2163997"/>
              <a:ext cx="593220" cy="530993"/>
            </a:xfrm>
            <a:prstGeom prst="roundRect">
              <a:avLst/>
            </a:prstGeom>
            <a:solidFill>
              <a:srgbClr val="F8CFC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3" name="图形 62">
              <a:extLst>
                <a:ext uri="{FF2B5EF4-FFF2-40B4-BE49-F238E27FC236}">
                  <a16:creationId xmlns:a16="http://schemas.microsoft.com/office/drawing/2014/main" id="{317FA6F4-90B7-2F58-C102-47A002C9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40560" y="2301428"/>
              <a:ext cx="336651" cy="252173"/>
            </a:xfrm>
            <a:prstGeom prst="rect">
              <a:avLst/>
            </a:prstGeom>
          </p:spPr>
        </p:pic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FD0052E7-C1B7-D2A6-17C2-CF392B2278E3}"/>
                </a:ext>
              </a:extLst>
            </p:cNvPr>
            <p:cNvSpPr/>
            <p:nvPr/>
          </p:nvSpPr>
          <p:spPr>
            <a:xfrm flipH="1">
              <a:off x="629684" y="2162953"/>
              <a:ext cx="593220" cy="530993"/>
            </a:xfrm>
            <a:prstGeom prst="roundRect">
              <a:avLst/>
            </a:prstGeom>
            <a:solidFill>
              <a:srgbClr val="F8CFC5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5" name="图形 64">
              <a:extLst>
                <a:ext uri="{FF2B5EF4-FFF2-40B4-BE49-F238E27FC236}">
                  <a16:creationId xmlns:a16="http://schemas.microsoft.com/office/drawing/2014/main" id="{125C2F08-20D4-1074-F403-507B77495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1191" y="2300384"/>
              <a:ext cx="336651" cy="252173"/>
            </a:xfrm>
            <a:prstGeom prst="rect">
              <a:avLst/>
            </a:prstGeom>
          </p:spPr>
        </p:pic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12950345-23C2-DEFF-A8B1-A636D6EE43E2}"/>
                </a:ext>
              </a:extLst>
            </p:cNvPr>
            <p:cNvSpPr/>
            <p:nvPr/>
          </p:nvSpPr>
          <p:spPr>
            <a:xfrm flipH="1">
              <a:off x="2165452" y="3095287"/>
              <a:ext cx="1476313" cy="530993"/>
            </a:xfrm>
            <a:prstGeom prst="roundRect">
              <a:avLst/>
            </a:prstGeom>
            <a:solidFill>
              <a:srgbClr val="F8DCB3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Fidelity Assessment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4D875DDA-5EBB-9431-5340-EB64DE4A4150}"/>
                </a:ext>
              </a:extLst>
            </p:cNvPr>
            <p:cNvSpPr/>
            <p:nvPr/>
          </p:nvSpPr>
          <p:spPr>
            <a:xfrm flipH="1">
              <a:off x="187512" y="3095285"/>
              <a:ext cx="1476313" cy="530993"/>
            </a:xfrm>
            <a:prstGeom prst="roundRect">
              <a:avLst/>
            </a:prstGeom>
            <a:solidFill>
              <a:srgbClr val="F8DCB3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Naturalness Assessment</a:t>
              </a: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4DE04F39-83CA-CBE5-1493-53FB07305EA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690420" y="2466299"/>
              <a:ext cx="373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B21F149E-3B14-4AEB-C424-869E1F33A29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13478" y="2466299"/>
              <a:ext cx="373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F35FACC9-3C7D-C687-2BE6-8E0A2BFB370A}"/>
                </a:ext>
              </a:extLst>
            </p:cNvPr>
            <p:cNvSpPr/>
            <p:nvPr/>
          </p:nvSpPr>
          <p:spPr>
            <a:xfrm flipH="1">
              <a:off x="7576952" y="2660338"/>
              <a:ext cx="599998" cy="599998"/>
            </a:xfrm>
            <a:prstGeom prst="roundRect">
              <a:avLst>
                <a:gd name="adj" fmla="val 10846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B5E2937-6FC6-E4A9-A730-CC4F7DE9D3CD}"/>
                </a:ext>
              </a:extLst>
            </p:cNvPr>
            <p:cNvGrpSpPr/>
            <p:nvPr/>
          </p:nvGrpSpPr>
          <p:grpSpPr>
            <a:xfrm rot="5400000" flipH="1">
              <a:off x="8434329" y="2814376"/>
              <a:ext cx="58752" cy="291929"/>
              <a:chOff x="9841044" y="4834788"/>
              <a:chExt cx="79172" cy="393384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B55C19A5-54FE-CEB3-C6B0-36D54ED870DD}"/>
                  </a:ext>
                </a:extLst>
              </p:cNvPr>
              <p:cNvSpPr/>
              <p:nvPr/>
            </p:nvSpPr>
            <p:spPr>
              <a:xfrm rot="16200000">
                <a:off x="9841044" y="5149000"/>
                <a:ext cx="79172" cy="791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C74F4ECB-6BB4-43BD-5C36-A141D37B4F1B}"/>
                  </a:ext>
                </a:extLst>
              </p:cNvPr>
              <p:cNvSpPr/>
              <p:nvPr/>
            </p:nvSpPr>
            <p:spPr>
              <a:xfrm rot="16200000">
                <a:off x="9841044" y="4989973"/>
                <a:ext cx="79172" cy="791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F2D2D8E8-DE7D-5704-5A81-A336F02DF72E}"/>
                  </a:ext>
                </a:extLst>
              </p:cNvPr>
              <p:cNvSpPr/>
              <p:nvPr/>
            </p:nvSpPr>
            <p:spPr>
              <a:xfrm rot="16200000">
                <a:off x="9841044" y="4834788"/>
                <a:ext cx="79172" cy="791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6F34D552-D70D-9E9D-5598-854A8A852CA6}"/>
                </a:ext>
              </a:extLst>
            </p:cNvPr>
            <p:cNvSpPr/>
            <p:nvPr/>
          </p:nvSpPr>
          <p:spPr>
            <a:xfrm flipH="1">
              <a:off x="6697942" y="2660338"/>
              <a:ext cx="599998" cy="599998"/>
            </a:xfrm>
            <a:prstGeom prst="roundRect">
              <a:avLst>
                <a:gd name="adj" fmla="val 10846"/>
              </a:avLst>
            </a:prstGeom>
            <a:solidFill>
              <a:schemeClr val="bg2">
                <a:lumMod val="7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ED0C9F4D-5ABA-AC0C-B1B1-2F970600683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858542" y="2465957"/>
              <a:ext cx="373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88EFDF80-D910-3279-C25A-80E480680A7E}"/>
                </a:ext>
              </a:extLst>
            </p:cNvPr>
            <p:cNvSpPr/>
            <p:nvPr/>
          </p:nvSpPr>
          <p:spPr>
            <a:xfrm flipH="1">
              <a:off x="8745604" y="2659996"/>
              <a:ext cx="599998" cy="599998"/>
            </a:xfrm>
            <a:prstGeom prst="roundRect">
              <a:avLst>
                <a:gd name="adj" fmla="val 10846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DD28C374-EE2D-028B-5C0F-9A71D3E482B7}"/>
                </a:ext>
              </a:extLst>
            </p:cNvPr>
            <p:cNvGrpSpPr/>
            <p:nvPr/>
          </p:nvGrpSpPr>
          <p:grpSpPr>
            <a:xfrm rot="5400000" flipH="1">
              <a:off x="9607937" y="2814034"/>
              <a:ext cx="58752" cy="291929"/>
              <a:chOff x="9841044" y="4834788"/>
              <a:chExt cx="79172" cy="393384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753CD806-B2E7-A30C-2110-7D28BF651EFA}"/>
                  </a:ext>
                </a:extLst>
              </p:cNvPr>
              <p:cNvSpPr/>
              <p:nvPr/>
            </p:nvSpPr>
            <p:spPr>
              <a:xfrm rot="16200000">
                <a:off x="9841044" y="5149000"/>
                <a:ext cx="79172" cy="791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1370FB1-D551-0AB0-B8B7-1F815FE61779}"/>
                  </a:ext>
                </a:extLst>
              </p:cNvPr>
              <p:cNvSpPr/>
              <p:nvPr/>
            </p:nvSpPr>
            <p:spPr>
              <a:xfrm rot="16200000">
                <a:off x="9841044" y="4989973"/>
                <a:ext cx="79172" cy="791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9263B208-6993-9D02-9226-67918C083790}"/>
                  </a:ext>
                </a:extLst>
              </p:cNvPr>
              <p:cNvSpPr/>
              <p:nvPr/>
            </p:nvSpPr>
            <p:spPr>
              <a:xfrm rot="16200000">
                <a:off x="9841044" y="4834788"/>
                <a:ext cx="79172" cy="791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4191633C-CA9F-9257-AB79-CE67328B25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042607" y="2466299"/>
              <a:ext cx="373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9F46C21F-F764-1C92-871F-D2ACF45E5E1D}"/>
                </a:ext>
              </a:extLst>
            </p:cNvPr>
            <p:cNvSpPr/>
            <p:nvPr/>
          </p:nvSpPr>
          <p:spPr>
            <a:xfrm flipH="1">
              <a:off x="9929669" y="2660338"/>
              <a:ext cx="599998" cy="599998"/>
            </a:xfrm>
            <a:prstGeom prst="roundRect">
              <a:avLst>
                <a:gd name="adj" fmla="val 10846"/>
              </a:avLst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8804E82-6E50-0EB7-47A2-D48271CA6A12}"/>
                </a:ext>
              </a:extLst>
            </p:cNvPr>
            <p:cNvSpPr txBox="1"/>
            <p:nvPr/>
          </p:nvSpPr>
          <p:spPr>
            <a:xfrm>
              <a:off x="573373" y="6416502"/>
              <a:ext cx="18189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Reference image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EC520E1-CA38-0D30-DB24-C0A1BE9F4812}"/>
                </a:ext>
              </a:extLst>
            </p:cNvPr>
            <p:cNvSpPr txBox="1"/>
            <p:nvPr/>
          </p:nvSpPr>
          <p:spPr>
            <a:xfrm>
              <a:off x="3501469" y="6416502"/>
              <a:ext cx="11764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Test image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92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4384</TotalTime>
  <Words>36</Words>
  <Application>Microsoft Office PowerPoint</Application>
  <PresentationFormat>自定义</PresentationFormat>
  <Paragraphs>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Aptos</vt:lpstr>
      <vt:lpstr>Aptos Display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QD8637</dc:creator>
  <cp:lastModifiedBy>QD8637</cp:lastModifiedBy>
  <cp:revision>1937</cp:revision>
  <dcterms:created xsi:type="dcterms:W3CDTF">2024-09-04T01:56:54Z</dcterms:created>
  <dcterms:modified xsi:type="dcterms:W3CDTF">2025-02-28T09:53:30Z</dcterms:modified>
</cp:coreProperties>
</file>