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94" r:id="rId12"/>
    <p:sldId id="289" r:id="rId13"/>
    <p:sldId id="290" r:id="rId14"/>
    <p:sldId id="295" r:id="rId15"/>
    <p:sldId id="296" r:id="rId16"/>
    <p:sldId id="293" r:id="rId17"/>
    <p:sldId id="292" r:id="rId18"/>
    <p:sldId id="298" r:id="rId19"/>
    <p:sldId id="27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667"/>
    <a:srgbClr val="CC9934"/>
    <a:srgbClr val="76380A"/>
    <a:srgbClr val="076D6D"/>
    <a:srgbClr val="FD7302"/>
    <a:srgbClr val="019999"/>
    <a:srgbClr val="B1010C"/>
    <a:srgbClr val="C10000"/>
    <a:srgbClr val="2241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4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98682-8951-2543-B36F-3E1F80200E85}" type="datetimeFigureOut">
              <a:rPr kumimoji="1" lang="zh-CN" altLang="en-US" smtClean="0"/>
              <a:t>2020/6/3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2271C-F73A-0F46-B82E-0EE3C28560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409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346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0" i="0" dirty="0">
                <a:latin typeface="PingFang SC 常规体" charset="-122"/>
                <a:ea typeface="PingFang SC 常规体" charset="-122"/>
              </a:rPr>
              <a:t> </a:t>
            </a:r>
            <a:endParaRPr lang="zh-CN" altLang="en-US" sz="1400" b="0" i="0" dirty="0">
              <a:latin typeface="PingFang SC 常规体" charset="-122"/>
              <a:ea typeface="PingFang SC 常规体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CC9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PingFang SC 常规体" charset="-122"/>
              <a:ea typeface="PingFang SC 常规体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355" y="723355"/>
            <a:ext cx="5411289" cy="5411289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4A10-E075-4C9E-B126-96D9EB1108DD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0FBD-EF9B-42AC-BF24-CADB98E18BF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2643772" y="5368935"/>
            <a:ext cx="7217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0" i="0" spc="300" dirty="0">
                <a:solidFill>
                  <a:schemeClr val="bg1"/>
                </a:solidFill>
                <a:latin typeface="PingFang SC 常规体" charset="-122"/>
                <a:ea typeface="PingFang SC 常规体" charset="-122"/>
              </a:rPr>
              <a:t>存储技术基础</a:t>
            </a:r>
            <a:r>
              <a:rPr lang="zh-CN" altLang="en-US" sz="2800" b="0" i="0" spc="300" baseline="0" dirty="0">
                <a:solidFill>
                  <a:schemeClr val="bg1"/>
                </a:solidFill>
                <a:latin typeface="PingFang SC 常规体" charset="-122"/>
                <a:ea typeface="PingFang SC 常规体" charset="-122"/>
              </a:rPr>
              <a:t> 陶天骅 陈张萌</a:t>
            </a:r>
            <a:r>
              <a:rPr lang="zh-CN" altLang="en-US" sz="2800" b="0" i="0" spc="300" dirty="0">
                <a:solidFill>
                  <a:schemeClr val="bg1"/>
                </a:solidFill>
                <a:latin typeface="PingFang SC 常规体" charset="-122"/>
                <a:ea typeface="PingFang SC 常规体" charset="-122"/>
              </a:rPr>
              <a:t> </a:t>
            </a:r>
            <a:r>
              <a:rPr lang="en-US" altLang="zh-CN" sz="2800" b="0" i="0" spc="300" dirty="0">
                <a:solidFill>
                  <a:schemeClr val="bg1"/>
                </a:solidFill>
                <a:latin typeface="PingFang SC 常规体" charset="-122"/>
                <a:ea typeface="PingFang SC 常规体" charset="-122"/>
              </a:rPr>
              <a:t>2020.6.3</a:t>
            </a:r>
          </a:p>
        </p:txBody>
      </p:sp>
      <p:cxnSp>
        <p:nvCxnSpPr>
          <p:cNvPr id="17" name="直接连接符 16"/>
          <p:cNvCxnSpPr/>
          <p:nvPr userDrawn="1"/>
        </p:nvCxnSpPr>
        <p:spPr>
          <a:xfrm flipH="1">
            <a:off x="838200" y="5630545"/>
            <a:ext cx="169545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 flipH="1">
            <a:off x="9752965" y="5630545"/>
            <a:ext cx="160083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78971" y="0"/>
            <a:ext cx="2177143" cy="6858000"/>
          </a:xfrm>
          <a:prstGeom prst="rect">
            <a:avLst/>
          </a:prstGeom>
          <a:solidFill>
            <a:srgbClr val="34666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PingFang SC 常规体" charset="-122"/>
              <a:ea typeface="PingFang SC 常规体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957550" y="420914"/>
            <a:ext cx="8396250" cy="575604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4A10-E075-4C9E-B126-96D9EB1108DD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0FBD-EF9B-42AC-BF24-CADB98E18BF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9030" y="-147943"/>
            <a:ext cx="2773920" cy="26580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78971" y="0"/>
            <a:ext cx="2177143" cy="6858000"/>
          </a:xfrm>
          <a:prstGeom prst="rect">
            <a:avLst/>
          </a:prstGeom>
          <a:solidFill>
            <a:srgbClr val="CC993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PingFang SC 常规体" charset="-122"/>
              <a:ea typeface="PingFang SC 常规体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957550" y="420914"/>
            <a:ext cx="8396250" cy="575604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4A10-E075-4C9E-B126-96D9EB1108DD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0FBD-EF9B-42AC-BF24-CADB98E18BF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9030" y="-147943"/>
            <a:ext cx="2773920" cy="26580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78971" y="0"/>
            <a:ext cx="2177143" cy="6858000"/>
          </a:xfrm>
          <a:prstGeom prst="rect">
            <a:avLst/>
          </a:prstGeom>
          <a:solidFill>
            <a:srgbClr val="34666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PingFang SC 常规体" charset="-122"/>
              <a:ea typeface="PingFang SC 常规体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957550" y="420914"/>
            <a:ext cx="8396250" cy="575604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4A10-E075-4C9E-B126-96D9EB1108DD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0FBD-EF9B-42AC-BF24-CADB98E18BF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9030" y="-147943"/>
            <a:ext cx="2773920" cy="26580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78971" y="0"/>
            <a:ext cx="2177143" cy="6858000"/>
          </a:xfrm>
          <a:prstGeom prst="rect">
            <a:avLst/>
          </a:prstGeom>
          <a:solidFill>
            <a:srgbClr val="CC993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PingFang SC 常规体" charset="-122"/>
              <a:ea typeface="PingFang SC 常规体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957550" y="420914"/>
            <a:ext cx="8396250" cy="575604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4A10-E075-4C9E-B126-96D9EB1108DD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0FBD-EF9B-42AC-BF24-CADB98E18BF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9030" y="-135243"/>
            <a:ext cx="2773920" cy="26580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78971" y="0"/>
            <a:ext cx="2177143" cy="6858000"/>
          </a:xfrm>
          <a:prstGeom prst="rect">
            <a:avLst/>
          </a:prstGeom>
          <a:solidFill>
            <a:srgbClr val="34666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PingFang SC 常规体" charset="-122"/>
              <a:ea typeface="PingFang SC 常规体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957550" y="420914"/>
            <a:ext cx="8396250" cy="575604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4A10-E075-4C9E-B126-96D9EB1108DD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0FBD-EF9B-42AC-BF24-CADB98E18BF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rcRect r="-4797" b="52824"/>
          <a:stretch>
            <a:fillRect/>
          </a:stretch>
        </p:blipFill>
        <p:spPr>
          <a:xfrm>
            <a:off x="177800" y="-191135"/>
            <a:ext cx="2913380" cy="19411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94846" y="0"/>
            <a:ext cx="2177143" cy="6858000"/>
          </a:xfrm>
          <a:prstGeom prst="rect">
            <a:avLst/>
          </a:prstGeom>
          <a:solidFill>
            <a:srgbClr val="CC993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PingFang SC 常规体" charset="-122"/>
              <a:ea typeface="PingFang SC 常规体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4A10-E075-4C9E-B126-96D9EB1108DD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0FBD-EF9B-42AC-BF24-CADB98E18BF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5" name="文本框 54"/>
          <p:cNvSpPr txBox="1"/>
          <p:nvPr userDrawn="1"/>
        </p:nvSpPr>
        <p:spPr>
          <a:xfrm>
            <a:off x="3581400" y="578517"/>
            <a:ext cx="1148372" cy="1195006"/>
          </a:xfrm>
          <a:custGeom>
            <a:avLst/>
            <a:gdLst/>
            <a:ahLst/>
            <a:cxnLst/>
            <a:rect l="l" t="t" r="r" b="b"/>
            <a:pathLst>
              <a:path w="1148372" h="1195006">
                <a:moveTo>
                  <a:pt x="183623" y="0"/>
                </a:moveTo>
                <a:lnTo>
                  <a:pt x="306038" y="62665"/>
                </a:lnTo>
                <a:lnTo>
                  <a:pt x="240458" y="193824"/>
                </a:lnTo>
                <a:lnTo>
                  <a:pt x="1009926" y="236087"/>
                </a:lnTo>
                <a:lnTo>
                  <a:pt x="1002639" y="371618"/>
                </a:lnTo>
                <a:lnTo>
                  <a:pt x="689314" y="355587"/>
                </a:lnTo>
                <a:lnTo>
                  <a:pt x="674741" y="762181"/>
                </a:lnTo>
                <a:lnTo>
                  <a:pt x="1135256" y="721376"/>
                </a:lnTo>
                <a:lnTo>
                  <a:pt x="1148372" y="859822"/>
                </a:lnTo>
                <a:lnTo>
                  <a:pt x="668912" y="902084"/>
                </a:lnTo>
                <a:lnTo>
                  <a:pt x="657253" y="1195006"/>
                </a:lnTo>
                <a:lnTo>
                  <a:pt x="521722" y="1190634"/>
                </a:lnTo>
                <a:lnTo>
                  <a:pt x="531923" y="913743"/>
                </a:lnTo>
                <a:lnTo>
                  <a:pt x="13116" y="958920"/>
                </a:lnTo>
                <a:lnTo>
                  <a:pt x="0" y="821931"/>
                </a:lnTo>
                <a:lnTo>
                  <a:pt x="536295" y="775297"/>
                </a:lnTo>
                <a:lnTo>
                  <a:pt x="552326" y="348301"/>
                </a:lnTo>
                <a:lnTo>
                  <a:pt x="129702" y="326441"/>
                </a:lnTo>
                <a:lnTo>
                  <a:pt x="72866" y="225885"/>
                </a:lnTo>
                <a:close/>
              </a:path>
            </a:pathLst>
          </a:custGeom>
          <a:solidFill>
            <a:srgbClr val="CC993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1500" dirty="0">
              <a:latin typeface="站酷快乐体2016修订版" panose="02010600030101010101" charset="-122"/>
              <a:ea typeface="站酷快乐体2016修订版" panose="02010600030101010101" charset="-122"/>
            </a:endParaRPr>
          </a:p>
        </p:txBody>
      </p:sp>
      <p:sp>
        <p:nvSpPr>
          <p:cNvPr id="40" name="任意形状 39"/>
          <p:cNvSpPr/>
          <p:nvPr userDrawn="1"/>
        </p:nvSpPr>
        <p:spPr>
          <a:xfrm>
            <a:off x="9945415" y="189990"/>
            <a:ext cx="1098823" cy="1104653"/>
          </a:xfrm>
          <a:custGeom>
            <a:avLst/>
            <a:gdLst/>
            <a:ahLst/>
            <a:cxnLst/>
            <a:rect l="l" t="t" r="r" b="b"/>
            <a:pathLst>
              <a:path w="1098823" h="1104653">
                <a:moveTo>
                  <a:pt x="953091" y="142818"/>
                </a:moveTo>
                <a:lnTo>
                  <a:pt x="139903" y="198197"/>
                </a:lnTo>
                <a:lnTo>
                  <a:pt x="148647" y="405137"/>
                </a:lnTo>
                <a:lnTo>
                  <a:pt x="922487" y="400765"/>
                </a:lnTo>
                <a:close/>
                <a:moveTo>
                  <a:pt x="1025957" y="0"/>
                </a:moveTo>
                <a:lnTo>
                  <a:pt x="1098823" y="75781"/>
                </a:lnTo>
                <a:lnTo>
                  <a:pt x="1041987" y="580016"/>
                </a:lnTo>
                <a:lnTo>
                  <a:pt x="904999" y="563985"/>
                </a:lnTo>
                <a:lnTo>
                  <a:pt x="907913" y="536296"/>
                </a:lnTo>
                <a:lnTo>
                  <a:pt x="155934" y="543583"/>
                </a:lnTo>
                <a:lnTo>
                  <a:pt x="176336" y="966207"/>
                </a:lnTo>
                <a:lnTo>
                  <a:pt x="910828" y="947262"/>
                </a:lnTo>
                <a:lnTo>
                  <a:pt x="944347" y="794242"/>
                </a:lnTo>
                <a:lnTo>
                  <a:pt x="1076963" y="820474"/>
                </a:lnTo>
                <a:lnTo>
                  <a:pt x="1033243" y="1027415"/>
                </a:lnTo>
                <a:lnTo>
                  <a:pt x="967664" y="1081336"/>
                </a:lnTo>
                <a:lnTo>
                  <a:pt x="115129" y="1104653"/>
                </a:lnTo>
                <a:lnTo>
                  <a:pt x="43720" y="1039073"/>
                </a:lnTo>
                <a:lnTo>
                  <a:pt x="0" y="135532"/>
                </a:lnTo>
                <a:lnTo>
                  <a:pt x="64122" y="65580"/>
                </a:lnTo>
                <a:close/>
              </a:path>
            </a:pathLst>
          </a:custGeom>
          <a:solidFill>
            <a:srgbClr val="346667"/>
          </a:solidFill>
          <a:ln>
            <a:solidFill>
              <a:srgbClr val="3466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b="0" i="0" dirty="0">
              <a:latin typeface="PingFang SC 常规体" charset="-122"/>
              <a:ea typeface="PingFang SC 常规体" charset="-122"/>
            </a:endParaRPr>
          </a:p>
        </p:txBody>
      </p:sp>
      <p:sp>
        <p:nvSpPr>
          <p:cNvPr id="42" name="任意形状 41"/>
          <p:cNvSpPr/>
          <p:nvPr userDrawn="1"/>
        </p:nvSpPr>
        <p:spPr>
          <a:xfrm>
            <a:off x="8461130" y="1728470"/>
            <a:ext cx="1127969" cy="1155659"/>
          </a:xfrm>
          <a:custGeom>
            <a:avLst/>
            <a:gdLst/>
            <a:ahLst/>
            <a:cxnLst/>
            <a:rect l="l" t="t" r="r" b="b"/>
            <a:pathLst>
              <a:path w="1127969" h="1155659">
                <a:moveTo>
                  <a:pt x="867108" y="769468"/>
                </a:moveTo>
                <a:lnTo>
                  <a:pt x="874395" y="906457"/>
                </a:lnTo>
                <a:lnTo>
                  <a:pt x="234629" y="939975"/>
                </a:lnTo>
                <a:lnTo>
                  <a:pt x="227342" y="801529"/>
                </a:lnTo>
                <a:close/>
                <a:moveTo>
                  <a:pt x="598960" y="437198"/>
                </a:moveTo>
                <a:lnTo>
                  <a:pt x="447398" y="447399"/>
                </a:lnTo>
                <a:lnTo>
                  <a:pt x="394935" y="722834"/>
                </a:lnTo>
                <a:lnTo>
                  <a:pt x="260861" y="696602"/>
                </a:lnTo>
                <a:lnTo>
                  <a:pt x="306038" y="457601"/>
                </a:lnTo>
                <a:lnTo>
                  <a:pt x="144275" y="469259"/>
                </a:lnTo>
                <a:lnTo>
                  <a:pt x="202568" y="1020128"/>
                </a:lnTo>
                <a:lnTo>
                  <a:pt x="937060" y="1008469"/>
                </a:lnTo>
                <a:lnTo>
                  <a:pt x="958920" y="727206"/>
                </a:lnTo>
                <a:lnTo>
                  <a:pt x="638308" y="673285"/>
                </a:lnTo>
                <a:lnTo>
                  <a:pt x="580015" y="598961"/>
                </a:lnTo>
                <a:close/>
                <a:moveTo>
                  <a:pt x="985152" y="409509"/>
                </a:moveTo>
                <a:lnTo>
                  <a:pt x="738864" y="426997"/>
                </a:lnTo>
                <a:lnTo>
                  <a:pt x="725748" y="549412"/>
                </a:lnTo>
                <a:lnTo>
                  <a:pt x="970578" y="591674"/>
                </a:lnTo>
                <a:close/>
                <a:moveTo>
                  <a:pt x="631021" y="155934"/>
                </a:moveTo>
                <a:lnTo>
                  <a:pt x="502777" y="161764"/>
                </a:lnTo>
                <a:lnTo>
                  <a:pt x="475088" y="307496"/>
                </a:lnTo>
                <a:lnTo>
                  <a:pt x="614991" y="297295"/>
                </a:lnTo>
                <a:close/>
                <a:moveTo>
                  <a:pt x="1041987" y="0"/>
                </a:moveTo>
                <a:lnTo>
                  <a:pt x="1047816" y="138446"/>
                </a:lnTo>
                <a:lnTo>
                  <a:pt x="770925" y="150105"/>
                </a:lnTo>
                <a:lnTo>
                  <a:pt x="754894" y="288551"/>
                </a:lnTo>
                <a:lnTo>
                  <a:pt x="1055103" y="266691"/>
                </a:lnTo>
                <a:lnTo>
                  <a:pt x="1127969" y="342472"/>
                </a:lnTo>
                <a:lnTo>
                  <a:pt x="1069676" y="1081336"/>
                </a:lnTo>
                <a:lnTo>
                  <a:pt x="1002639" y="1145458"/>
                </a:lnTo>
                <a:lnTo>
                  <a:pt x="982237" y="1145458"/>
                </a:lnTo>
                <a:lnTo>
                  <a:pt x="139903" y="1155659"/>
                </a:lnTo>
                <a:lnTo>
                  <a:pt x="71409" y="1095909"/>
                </a:lnTo>
                <a:lnTo>
                  <a:pt x="0" y="412423"/>
                </a:lnTo>
                <a:lnTo>
                  <a:pt x="64122" y="336643"/>
                </a:lnTo>
                <a:lnTo>
                  <a:pt x="332270" y="317697"/>
                </a:lnTo>
                <a:lnTo>
                  <a:pt x="359959" y="167593"/>
                </a:lnTo>
                <a:lnTo>
                  <a:pt x="74323" y="179251"/>
                </a:lnTo>
                <a:lnTo>
                  <a:pt x="69951" y="43720"/>
                </a:lnTo>
                <a:close/>
              </a:path>
            </a:pathLst>
          </a:custGeom>
          <a:solidFill>
            <a:srgbClr val="346667"/>
          </a:solidFill>
          <a:ln>
            <a:solidFill>
              <a:srgbClr val="3466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b="0" i="0" dirty="0">
              <a:latin typeface="PingFang SC 常规体" charset="-122"/>
              <a:ea typeface="PingFang SC 常规体" charset="-122"/>
            </a:endParaRPr>
          </a:p>
        </p:txBody>
      </p:sp>
      <p:sp>
        <p:nvSpPr>
          <p:cNvPr id="53" name="任意形状 52"/>
          <p:cNvSpPr/>
          <p:nvPr userDrawn="1"/>
        </p:nvSpPr>
        <p:spPr>
          <a:xfrm>
            <a:off x="9215914" y="2884129"/>
            <a:ext cx="1180433" cy="1196464"/>
          </a:xfrm>
          <a:custGeom>
            <a:avLst/>
            <a:gdLst/>
            <a:ahLst/>
            <a:cxnLst/>
            <a:rect l="l" t="t" r="r" b="b"/>
            <a:pathLst>
              <a:path w="1180433" h="1196464">
                <a:moveTo>
                  <a:pt x="900627" y="670369"/>
                </a:moveTo>
                <a:lnTo>
                  <a:pt x="1165860" y="1090079"/>
                </a:lnTo>
                <a:lnTo>
                  <a:pt x="1050731" y="1164403"/>
                </a:lnTo>
                <a:lnTo>
                  <a:pt x="784041" y="744693"/>
                </a:lnTo>
                <a:close/>
                <a:moveTo>
                  <a:pt x="550869" y="0"/>
                </a:moveTo>
                <a:lnTo>
                  <a:pt x="689315" y="1457"/>
                </a:lnTo>
                <a:lnTo>
                  <a:pt x="684943" y="196739"/>
                </a:lnTo>
                <a:lnTo>
                  <a:pt x="1024499" y="158848"/>
                </a:lnTo>
                <a:lnTo>
                  <a:pt x="1039073" y="295837"/>
                </a:lnTo>
                <a:lnTo>
                  <a:pt x="683485" y="335185"/>
                </a:lnTo>
                <a:lnTo>
                  <a:pt x="679113" y="514436"/>
                </a:lnTo>
                <a:lnTo>
                  <a:pt x="1171689" y="485289"/>
                </a:lnTo>
                <a:lnTo>
                  <a:pt x="1180433" y="620820"/>
                </a:lnTo>
                <a:lnTo>
                  <a:pt x="677656" y="651424"/>
                </a:lnTo>
                <a:lnTo>
                  <a:pt x="667455" y="1196464"/>
                </a:lnTo>
                <a:lnTo>
                  <a:pt x="529009" y="1195006"/>
                </a:lnTo>
                <a:lnTo>
                  <a:pt x="537753" y="660168"/>
                </a:lnTo>
                <a:lnTo>
                  <a:pt x="412423" y="667455"/>
                </a:lnTo>
                <a:lnTo>
                  <a:pt x="209855" y="1162945"/>
                </a:lnTo>
                <a:lnTo>
                  <a:pt x="84525" y="1109024"/>
                </a:lnTo>
                <a:lnTo>
                  <a:pt x="262318" y="676199"/>
                </a:lnTo>
                <a:lnTo>
                  <a:pt x="7287" y="690772"/>
                </a:lnTo>
                <a:lnTo>
                  <a:pt x="0" y="553784"/>
                </a:lnTo>
                <a:lnTo>
                  <a:pt x="540667" y="523180"/>
                </a:lnTo>
                <a:lnTo>
                  <a:pt x="543582" y="351215"/>
                </a:lnTo>
                <a:lnTo>
                  <a:pt x="166135" y="392020"/>
                </a:lnTo>
                <a:lnTo>
                  <a:pt x="151562" y="255032"/>
                </a:lnTo>
                <a:lnTo>
                  <a:pt x="546497" y="211312"/>
                </a:lnTo>
                <a:close/>
              </a:path>
            </a:pathLst>
          </a:custGeom>
          <a:solidFill>
            <a:srgbClr val="346667"/>
          </a:solidFill>
          <a:ln>
            <a:solidFill>
              <a:srgbClr val="3466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b="0" i="0" dirty="0">
              <a:latin typeface="PingFang SC 常规体" charset="-122"/>
              <a:ea typeface="PingFang SC 常规体" charset="-122"/>
            </a:endParaRPr>
          </a:p>
        </p:txBody>
      </p:sp>
      <p:sp>
        <p:nvSpPr>
          <p:cNvPr id="44" name="任意形状 43"/>
          <p:cNvSpPr/>
          <p:nvPr userDrawn="1"/>
        </p:nvSpPr>
        <p:spPr>
          <a:xfrm>
            <a:off x="10023161" y="1631299"/>
            <a:ext cx="1178976" cy="1145457"/>
          </a:xfrm>
          <a:custGeom>
            <a:avLst/>
            <a:gdLst/>
            <a:ahLst/>
            <a:cxnLst/>
            <a:rect l="l" t="t" r="r" b="b"/>
            <a:pathLst>
              <a:path w="1178976" h="1145457">
                <a:moveTo>
                  <a:pt x="849621" y="623735"/>
                </a:moveTo>
                <a:lnTo>
                  <a:pt x="494034" y="677656"/>
                </a:lnTo>
                <a:lnTo>
                  <a:pt x="463430" y="980779"/>
                </a:lnTo>
                <a:lnTo>
                  <a:pt x="749065" y="963291"/>
                </a:lnTo>
                <a:close/>
                <a:moveTo>
                  <a:pt x="543583" y="166135"/>
                </a:moveTo>
                <a:lnTo>
                  <a:pt x="507149" y="536295"/>
                </a:lnTo>
                <a:lnTo>
                  <a:pt x="891883" y="479459"/>
                </a:lnTo>
                <a:lnTo>
                  <a:pt x="976408" y="196738"/>
                </a:lnTo>
                <a:close/>
                <a:moveTo>
                  <a:pt x="139904" y="0"/>
                </a:moveTo>
                <a:lnTo>
                  <a:pt x="1071134" y="65579"/>
                </a:lnTo>
                <a:lnTo>
                  <a:pt x="1133799" y="153019"/>
                </a:lnTo>
                <a:lnTo>
                  <a:pt x="896255" y="954547"/>
                </a:lnTo>
                <a:lnTo>
                  <a:pt x="1170232" y="938517"/>
                </a:lnTo>
                <a:lnTo>
                  <a:pt x="1178976" y="1075505"/>
                </a:lnTo>
                <a:lnTo>
                  <a:pt x="8744" y="1145457"/>
                </a:lnTo>
                <a:lnTo>
                  <a:pt x="0" y="1007011"/>
                </a:lnTo>
                <a:lnTo>
                  <a:pt x="324984" y="988066"/>
                </a:lnTo>
                <a:lnTo>
                  <a:pt x="352673" y="698058"/>
                </a:lnTo>
                <a:lnTo>
                  <a:pt x="167593" y="725747"/>
                </a:lnTo>
                <a:lnTo>
                  <a:pt x="147190" y="590216"/>
                </a:lnTo>
                <a:lnTo>
                  <a:pt x="367246" y="558155"/>
                </a:lnTo>
                <a:lnTo>
                  <a:pt x="405137" y="157391"/>
                </a:lnTo>
                <a:lnTo>
                  <a:pt x="131160" y="136988"/>
                </a:lnTo>
                <a:close/>
              </a:path>
            </a:pathLst>
          </a:custGeom>
          <a:solidFill>
            <a:srgbClr val="346667"/>
          </a:solidFill>
          <a:ln>
            <a:solidFill>
              <a:srgbClr val="3466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b="0" i="0" dirty="0">
              <a:latin typeface="PingFang SC 常规体" charset="-122"/>
              <a:ea typeface="PingFang SC 常规体" charset="-122"/>
            </a:endParaRPr>
          </a:p>
        </p:txBody>
      </p:sp>
      <p:sp>
        <p:nvSpPr>
          <p:cNvPr id="48" name="任意形状 47"/>
          <p:cNvSpPr/>
          <p:nvPr userDrawn="1"/>
        </p:nvSpPr>
        <p:spPr>
          <a:xfrm>
            <a:off x="6878221" y="208432"/>
            <a:ext cx="1193549" cy="1272245"/>
          </a:xfrm>
          <a:custGeom>
            <a:avLst/>
            <a:gdLst>
              <a:gd name="connsiteX0" fmla="*/ 1122140 w 1193549"/>
              <a:gd name="connsiteY0" fmla="*/ 83068 h 1272245"/>
              <a:gd name="connsiteX1" fmla="*/ 1193549 w 1193549"/>
              <a:gd name="connsiteY1" fmla="*/ 154477 h 1272245"/>
              <a:gd name="connsiteX2" fmla="*/ 1167317 w 1193549"/>
              <a:gd name="connsiteY2" fmla="*/ 862737 h 1272245"/>
              <a:gd name="connsiteX3" fmla="*/ 1120683 w 1193549"/>
              <a:gd name="connsiteY3" fmla="*/ 926859 h 1272245"/>
              <a:gd name="connsiteX4" fmla="*/ 872937 w 1193549"/>
              <a:gd name="connsiteY4" fmla="*/ 1001183 h 1272245"/>
              <a:gd name="connsiteX5" fmla="*/ 832132 w 1193549"/>
              <a:gd name="connsiteY5" fmla="*/ 870023 h 1272245"/>
              <a:gd name="connsiteX6" fmla="*/ 1033243 w 1193549"/>
              <a:gd name="connsiteY6" fmla="*/ 808816 h 1272245"/>
              <a:gd name="connsiteX7" fmla="*/ 1053645 w 1193549"/>
              <a:gd name="connsiteY7" fmla="*/ 221514 h 1272245"/>
              <a:gd name="connsiteX8" fmla="*/ 772382 w 1193549"/>
              <a:gd name="connsiteY8" fmla="*/ 227343 h 1272245"/>
              <a:gd name="connsiteX9" fmla="*/ 795699 w 1193549"/>
              <a:gd name="connsiteY9" fmla="*/ 1234355 h 1272245"/>
              <a:gd name="connsiteX10" fmla="*/ 660168 w 1193549"/>
              <a:gd name="connsiteY10" fmla="*/ 1238727 h 1272245"/>
              <a:gd name="connsiteX11" fmla="*/ 632479 w 1193549"/>
              <a:gd name="connsiteY11" fmla="*/ 161763 h 1272245"/>
              <a:gd name="connsiteX12" fmla="*/ 699516 w 1193549"/>
              <a:gd name="connsiteY12" fmla="*/ 91812 h 1272245"/>
              <a:gd name="connsiteX13" fmla="*/ 526094 w 1193549"/>
              <a:gd name="connsiteY13" fmla="*/ 0 h 1272245"/>
              <a:gd name="connsiteX14" fmla="*/ 552326 w 1193549"/>
              <a:gd name="connsiteY14" fmla="*/ 134074 h 1272245"/>
              <a:gd name="connsiteX15" fmla="*/ 164678 w 1193549"/>
              <a:gd name="connsiteY15" fmla="*/ 208398 h 1272245"/>
              <a:gd name="connsiteX16" fmla="*/ 142818 w 1193549"/>
              <a:gd name="connsiteY16" fmla="*/ 747608 h 1272245"/>
              <a:gd name="connsiteX17" fmla="*/ 403679 w 1193549"/>
              <a:gd name="connsiteY17" fmla="*/ 686400 h 1272245"/>
              <a:gd name="connsiteX18" fmla="*/ 409508 w 1193549"/>
              <a:gd name="connsiteY18" fmla="*/ 677656 h 1272245"/>
              <a:gd name="connsiteX19" fmla="*/ 386191 w 1193549"/>
              <a:gd name="connsiteY19" fmla="*/ 301667 h 1272245"/>
              <a:gd name="connsiteX20" fmla="*/ 523179 w 1193549"/>
              <a:gd name="connsiteY20" fmla="*/ 292923 h 1272245"/>
              <a:gd name="connsiteX21" fmla="*/ 547954 w 1193549"/>
              <a:gd name="connsiteY21" fmla="*/ 689315 h 1272245"/>
              <a:gd name="connsiteX22" fmla="*/ 539210 w 1193549"/>
              <a:gd name="connsiteY22" fmla="*/ 730120 h 1272245"/>
              <a:gd name="connsiteX23" fmla="*/ 212769 w 1193549"/>
              <a:gd name="connsiteY23" fmla="*/ 1272245 h 1272245"/>
              <a:gd name="connsiteX24" fmla="*/ 96183 w 1193549"/>
              <a:gd name="connsiteY24" fmla="*/ 1202293 h 1272245"/>
              <a:gd name="connsiteX25" fmla="*/ 306038 w 1193549"/>
              <a:gd name="connsiteY25" fmla="*/ 851078 h 1272245"/>
              <a:gd name="connsiteX26" fmla="*/ 85982 w 1193549"/>
              <a:gd name="connsiteY26" fmla="*/ 903542 h 1272245"/>
              <a:gd name="connsiteX27" fmla="*/ 0 w 1193549"/>
              <a:gd name="connsiteY27" fmla="*/ 833590 h 1272245"/>
              <a:gd name="connsiteX28" fmla="*/ 29146 w 1193549"/>
              <a:gd name="connsiteY28" fmla="*/ 148647 h 1272245"/>
              <a:gd name="connsiteX29" fmla="*/ 85982 w 1193549"/>
              <a:gd name="connsiteY29" fmla="*/ 84525 h 1272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93549" h="1272245">
                <a:moveTo>
                  <a:pt x="1122140" y="83068"/>
                </a:moveTo>
                <a:lnTo>
                  <a:pt x="1193549" y="154477"/>
                </a:lnTo>
                <a:lnTo>
                  <a:pt x="1167317" y="862737"/>
                </a:lnTo>
                <a:lnTo>
                  <a:pt x="1120683" y="926859"/>
                </a:lnTo>
                <a:lnTo>
                  <a:pt x="872937" y="1001183"/>
                </a:lnTo>
                <a:lnTo>
                  <a:pt x="832132" y="870023"/>
                </a:lnTo>
                <a:lnTo>
                  <a:pt x="1033243" y="808816"/>
                </a:lnTo>
                <a:lnTo>
                  <a:pt x="1053645" y="221514"/>
                </a:lnTo>
                <a:lnTo>
                  <a:pt x="772382" y="227343"/>
                </a:lnTo>
                <a:lnTo>
                  <a:pt x="795699" y="1234355"/>
                </a:lnTo>
                <a:lnTo>
                  <a:pt x="660168" y="1238727"/>
                </a:lnTo>
                <a:lnTo>
                  <a:pt x="632479" y="161763"/>
                </a:lnTo>
                <a:lnTo>
                  <a:pt x="699516" y="91812"/>
                </a:lnTo>
                <a:close/>
                <a:moveTo>
                  <a:pt x="526094" y="0"/>
                </a:moveTo>
                <a:lnTo>
                  <a:pt x="552326" y="134074"/>
                </a:lnTo>
                <a:lnTo>
                  <a:pt x="164678" y="208398"/>
                </a:lnTo>
                <a:lnTo>
                  <a:pt x="142818" y="747608"/>
                </a:lnTo>
                <a:lnTo>
                  <a:pt x="403679" y="686400"/>
                </a:lnTo>
                <a:lnTo>
                  <a:pt x="409508" y="677656"/>
                </a:lnTo>
                <a:lnTo>
                  <a:pt x="386191" y="301667"/>
                </a:lnTo>
                <a:lnTo>
                  <a:pt x="523179" y="292923"/>
                </a:lnTo>
                <a:lnTo>
                  <a:pt x="547954" y="689315"/>
                </a:lnTo>
                <a:lnTo>
                  <a:pt x="539210" y="730120"/>
                </a:lnTo>
                <a:lnTo>
                  <a:pt x="212769" y="1272245"/>
                </a:lnTo>
                <a:lnTo>
                  <a:pt x="96183" y="1202293"/>
                </a:lnTo>
                <a:lnTo>
                  <a:pt x="306038" y="851078"/>
                </a:lnTo>
                <a:lnTo>
                  <a:pt x="85982" y="903542"/>
                </a:lnTo>
                <a:lnTo>
                  <a:pt x="0" y="833590"/>
                </a:lnTo>
                <a:lnTo>
                  <a:pt x="29146" y="148647"/>
                </a:lnTo>
                <a:lnTo>
                  <a:pt x="85982" y="84525"/>
                </a:lnTo>
                <a:close/>
              </a:path>
            </a:pathLst>
          </a:custGeom>
          <a:solidFill>
            <a:srgbClr val="346667"/>
          </a:solidFill>
          <a:ln>
            <a:solidFill>
              <a:srgbClr val="3466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b="0" i="0" dirty="0">
              <a:latin typeface="PingFang SC 常规体" charset="-122"/>
              <a:ea typeface="PingFang SC 常规体" charset="-122"/>
            </a:endParaRPr>
          </a:p>
        </p:txBody>
      </p:sp>
      <p:sp>
        <p:nvSpPr>
          <p:cNvPr id="50" name="任意形状 49"/>
          <p:cNvSpPr/>
          <p:nvPr userDrawn="1"/>
        </p:nvSpPr>
        <p:spPr>
          <a:xfrm>
            <a:off x="8384792" y="189990"/>
            <a:ext cx="1116311" cy="1192091"/>
          </a:xfrm>
          <a:custGeom>
            <a:avLst/>
            <a:gdLst>
              <a:gd name="connsiteX0" fmla="*/ 985152 w 1116311"/>
              <a:gd name="connsiteY0" fmla="*/ 445941 h 1192091"/>
              <a:gd name="connsiteX1" fmla="*/ 1076963 w 1116311"/>
              <a:gd name="connsiteY1" fmla="*/ 550868 h 1192091"/>
              <a:gd name="connsiteX2" fmla="*/ 779669 w 1116311"/>
              <a:gd name="connsiteY2" fmla="*/ 801528 h 1192091"/>
              <a:gd name="connsiteX3" fmla="*/ 1087164 w 1116311"/>
              <a:gd name="connsiteY3" fmla="*/ 1066762 h 1192091"/>
              <a:gd name="connsiteX4" fmla="*/ 996810 w 1116311"/>
              <a:gd name="connsiteY4" fmla="*/ 1170232 h 1192091"/>
              <a:gd name="connsiteX5" fmla="*/ 671827 w 1116311"/>
              <a:gd name="connsiteY5" fmla="*/ 893340 h 1192091"/>
              <a:gd name="connsiteX6" fmla="*/ 317697 w 1116311"/>
              <a:gd name="connsiteY6" fmla="*/ 1192091 h 1192091"/>
              <a:gd name="connsiteX7" fmla="*/ 227343 w 1116311"/>
              <a:gd name="connsiteY7" fmla="*/ 1087164 h 1192091"/>
              <a:gd name="connsiteX8" fmla="*/ 486747 w 1116311"/>
              <a:gd name="connsiteY8" fmla="*/ 0 h 1192091"/>
              <a:gd name="connsiteX9" fmla="*/ 631022 w 1116311"/>
              <a:gd name="connsiteY9" fmla="*/ 147189 h 1192091"/>
              <a:gd name="connsiteX10" fmla="*/ 1107567 w 1116311"/>
              <a:gd name="connsiteY10" fmla="*/ 116586 h 1192091"/>
              <a:gd name="connsiteX11" fmla="*/ 1116311 w 1116311"/>
              <a:gd name="connsiteY11" fmla="*/ 255031 h 1192091"/>
              <a:gd name="connsiteX12" fmla="*/ 473631 w 1116311"/>
              <a:gd name="connsiteY12" fmla="*/ 295837 h 1192091"/>
              <a:gd name="connsiteX13" fmla="*/ 259404 w 1116311"/>
              <a:gd name="connsiteY13" fmla="*/ 582930 h 1192091"/>
              <a:gd name="connsiteX14" fmla="*/ 480917 w 1116311"/>
              <a:gd name="connsiteY14" fmla="*/ 580015 h 1192091"/>
              <a:gd name="connsiteX15" fmla="*/ 837962 w 1116311"/>
              <a:gd name="connsiteY15" fmla="*/ 300209 h 1192091"/>
              <a:gd name="connsiteX16" fmla="*/ 923944 w 1116311"/>
              <a:gd name="connsiteY16" fmla="*/ 408051 h 1192091"/>
              <a:gd name="connsiteX17" fmla="*/ 85982 w 1116311"/>
              <a:gd name="connsiteY17" fmla="*/ 1066762 h 1192091"/>
              <a:gd name="connsiteX18" fmla="*/ 0 w 1116311"/>
              <a:gd name="connsiteY18" fmla="*/ 958919 h 1192091"/>
              <a:gd name="connsiteX19" fmla="*/ 301666 w 1116311"/>
              <a:gd name="connsiteY19" fmla="*/ 721375 h 1192091"/>
              <a:gd name="connsiteX20" fmla="*/ 120958 w 1116311"/>
              <a:gd name="connsiteY20" fmla="*/ 721375 h 1192091"/>
              <a:gd name="connsiteX21" fmla="*/ 65580 w 1116311"/>
              <a:gd name="connsiteY21" fmla="*/ 609161 h 1192091"/>
              <a:gd name="connsiteX22" fmla="*/ 291465 w 1116311"/>
              <a:gd name="connsiteY22" fmla="*/ 307495 h 1192091"/>
              <a:gd name="connsiteX23" fmla="*/ 48092 w 1116311"/>
              <a:gd name="connsiteY23" fmla="*/ 322068 h 1192091"/>
              <a:gd name="connsiteX24" fmla="*/ 37890 w 1116311"/>
              <a:gd name="connsiteY24" fmla="*/ 183623 h 1192091"/>
              <a:gd name="connsiteX25" fmla="*/ 447399 w 1116311"/>
              <a:gd name="connsiteY25" fmla="*/ 158848 h 1192091"/>
              <a:gd name="connsiteX26" fmla="*/ 387648 w 1116311"/>
              <a:gd name="connsiteY26" fmla="*/ 96183 h 1192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16311" h="1192091">
                <a:moveTo>
                  <a:pt x="985152" y="445941"/>
                </a:moveTo>
                <a:lnTo>
                  <a:pt x="1076963" y="550868"/>
                </a:lnTo>
                <a:lnTo>
                  <a:pt x="779669" y="801528"/>
                </a:lnTo>
                <a:lnTo>
                  <a:pt x="1087164" y="1066762"/>
                </a:lnTo>
                <a:lnTo>
                  <a:pt x="996810" y="1170232"/>
                </a:lnTo>
                <a:lnTo>
                  <a:pt x="671827" y="893340"/>
                </a:lnTo>
                <a:lnTo>
                  <a:pt x="317697" y="1192091"/>
                </a:lnTo>
                <a:lnTo>
                  <a:pt x="227343" y="1087164"/>
                </a:lnTo>
                <a:close/>
                <a:moveTo>
                  <a:pt x="486747" y="0"/>
                </a:moveTo>
                <a:lnTo>
                  <a:pt x="631022" y="147189"/>
                </a:lnTo>
                <a:lnTo>
                  <a:pt x="1107567" y="116586"/>
                </a:lnTo>
                <a:lnTo>
                  <a:pt x="1116311" y="255031"/>
                </a:lnTo>
                <a:lnTo>
                  <a:pt x="473631" y="295837"/>
                </a:lnTo>
                <a:lnTo>
                  <a:pt x="259404" y="582930"/>
                </a:lnTo>
                <a:lnTo>
                  <a:pt x="480917" y="580015"/>
                </a:lnTo>
                <a:lnTo>
                  <a:pt x="837962" y="300209"/>
                </a:lnTo>
                <a:lnTo>
                  <a:pt x="923944" y="408051"/>
                </a:lnTo>
                <a:lnTo>
                  <a:pt x="85982" y="1066762"/>
                </a:lnTo>
                <a:lnTo>
                  <a:pt x="0" y="958919"/>
                </a:lnTo>
                <a:lnTo>
                  <a:pt x="301666" y="721375"/>
                </a:lnTo>
                <a:lnTo>
                  <a:pt x="120958" y="721375"/>
                </a:lnTo>
                <a:lnTo>
                  <a:pt x="65580" y="609161"/>
                </a:lnTo>
                <a:lnTo>
                  <a:pt x="291465" y="307495"/>
                </a:lnTo>
                <a:lnTo>
                  <a:pt x="48092" y="322068"/>
                </a:lnTo>
                <a:lnTo>
                  <a:pt x="37890" y="183623"/>
                </a:lnTo>
                <a:lnTo>
                  <a:pt x="447399" y="158848"/>
                </a:lnTo>
                <a:lnTo>
                  <a:pt x="387648" y="96183"/>
                </a:lnTo>
                <a:close/>
              </a:path>
            </a:pathLst>
          </a:custGeom>
          <a:solidFill>
            <a:srgbClr val="346667"/>
          </a:solidFill>
          <a:ln>
            <a:solidFill>
              <a:srgbClr val="3466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b="0" i="0" dirty="0">
              <a:latin typeface="PingFang SC 常规体" charset="-122"/>
              <a:ea typeface="PingFang SC 常规体" charset="-122"/>
            </a:endParaRPr>
          </a:p>
        </p:txBody>
      </p:sp>
      <p:sp>
        <p:nvSpPr>
          <p:cNvPr id="51" name="矩形 50"/>
          <p:cNvSpPr/>
          <p:nvPr userDrawn="1"/>
        </p:nvSpPr>
        <p:spPr>
          <a:xfrm>
            <a:off x="8897514" y="4436335"/>
            <a:ext cx="1715135" cy="1652270"/>
          </a:xfrm>
          <a:prstGeom prst="rect">
            <a:avLst/>
          </a:prstGeom>
          <a:solidFill>
            <a:srgbClr val="346667"/>
          </a:solidFill>
          <a:ln>
            <a:solidFill>
              <a:srgbClr val="3466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i="0" dirty="0">
              <a:latin typeface="PingFang SC 常规体" charset="-122"/>
              <a:ea typeface="PingFang SC 常规体" charset="-122"/>
            </a:endParaRPr>
          </a:p>
        </p:txBody>
      </p:sp>
      <p:sp>
        <p:nvSpPr>
          <p:cNvPr id="57" name="任意形状 56"/>
          <p:cNvSpPr/>
          <p:nvPr userDrawn="1"/>
        </p:nvSpPr>
        <p:spPr>
          <a:xfrm>
            <a:off x="4820438" y="558238"/>
            <a:ext cx="1196464" cy="1170232"/>
          </a:xfrm>
          <a:custGeom>
            <a:avLst/>
            <a:gdLst/>
            <a:ahLst/>
            <a:cxnLst/>
            <a:rect l="l" t="t" r="r" b="b"/>
            <a:pathLst>
              <a:path w="1196464" h="1170232">
                <a:moveTo>
                  <a:pt x="196739" y="0"/>
                </a:moveTo>
                <a:lnTo>
                  <a:pt x="967664" y="46634"/>
                </a:lnTo>
                <a:lnTo>
                  <a:pt x="1011384" y="163220"/>
                </a:lnTo>
                <a:lnTo>
                  <a:pt x="677656" y="504234"/>
                </a:lnTo>
                <a:lnTo>
                  <a:pt x="684943" y="563985"/>
                </a:lnTo>
                <a:lnTo>
                  <a:pt x="1192092" y="539210"/>
                </a:lnTo>
                <a:lnTo>
                  <a:pt x="1196464" y="674741"/>
                </a:lnTo>
                <a:lnTo>
                  <a:pt x="700973" y="700973"/>
                </a:lnTo>
                <a:lnTo>
                  <a:pt x="737407" y="992438"/>
                </a:lnTo>
                <a:lnTo>
                  <a:pt x="692229" y="1065304"/>
                </a:lnTo>
                <a:lnTo>
                  <a:pt x="386191" y="1170232"/>
                </a:lnTo>
                <a:lnTo>
                  <a:pt x="341014" y="1041987"/>
                </a:lnTo>
                <a:lnTo>
                  <a:pt x="594589" y="954548"/>
                </a:lnTo>
                <a:lnTo>
                  <a:pt x="563985" y="708260"/>
                </a:lnTo>
                <a:lnTo>
                  <a:pt x="7287" y="735949"/>
                </a:lnTo>
                <a:lnTo>
                  <a:pt x="0" y="597503"/>
                </a:lnTo>
                <a:lnTo>
                  <a:pt x="547954" y="571271"/>
                </a:lnTo>
                <a:lnTo>
                  <a:pt x="537753" y="488204"/>
                </a:lnTo>
                <a:lnTo>
                  <a:pt x="555241" y="431368"/>
                </a:lnTo>
                <a:lnTo>
                  <a:pt x="808815" y="174879"/>
                </a:lnTo>
                <a:lnTo>
                  <a:pt x="187995" y="135531"/>
                </a:lnTo>
                <a:close/>
              </a:path>
            </a:pathLst>
          </a:custGeom>
          <a:solidFill>
            <a:srgbClr val="CC9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b="0" i="0" dirty="0">
              <a:latin typeface="PingFang SC 常规体" charset="-122"/>
              <a:ea typeface="PingFang SC 常规体" charset="-122"/>
            </a:endParaRPr>
          </a:p>
        </p:txBody>
      </p:sp>
      <p:sp>
        <p:nvSpPr>
          <p:cNvPr id="59" name="任意形状 58"/>
          <p:cNvSpPr/>
          <p:nvPr userDrawn="1"/>
        </p:nvSpPr>
        <p:spPr>
          <a:xfrm>
            <a:off x="3408703" y="2301806"/>
            <a:ext cx="1178976" cy="1264959"/>
          </a:xfrm>
          <a:custGeom>
            <a:avLst/>
            <a:gdLst/>
            <a:ahLst/>
            <a:cxnLst/>
            <a:rect l="l" t="t" r="r" b="b"/>
            <a:pathLst>
              <a:path w="1178976" h="1264959">
                <a:moveTo>
                  <a:pt x="878767" y="801529"/>
                </a:moveTo>
                <a:lnTo>
                  <a:pt x="667455" y="819017"/>
                </a:lnTo>
                <a:lnTo>
                  <a:pt x="671827" y="891883"/>
                </a:lnTo>
                <a:lnTo>
                  <a:pt x="871481" y="888969"/>
                </a:lnTo>
                <a:close/>
                <a:moveTo>
                  <a:pt x="523180" y="641223"/>
                </a:moveTo>
                <a:lnTo>
                  <a:pt x="244831" y="663083"/>
                </a:lnTo>
                <a:lnTo>
                  <a:pt x="281264" y="896255"/>
                </a:lnTo>
                <a:lnTo>
                  <a:pt x="534839" y="893341"/>
                </a:lnTo>
                <a:lnTo>
                  <a:pt x="531924" y="829218"/>
                </a:lnTo>
                <a:lnTo>
                  <a:pt x="320612" y="846706"/>
                </a:lnTo>
                <a:lnTo>
                  <a:pt x="310411" y="709718"/>
                </a:lnTo>
                <a:lnTo>
                  <a:pt x="526095" y="692230"/>
                </a:lnTo>
                <a:close/>
                <a:moveTo>
                  <a:pt x="894798" y="612077"/>
                </a:moveTo>
                <a:lnTo>
                  <a:pt x="658711" y="631022"/>
                </a:lnTo>
                <a:lnTo>
                  <a:pt x="661626" y="682029"/>
                </a:lnTo>
                <a:lnTo>
                  <a:pt x="890426" y="663083"/>
                </a:lnTo>
                <a:close/>
                <a:moveTo>
                  <a:pt x="925402" y="281264"/>
                </a:moveTo>
                <a:lnTo>
                  <a:pt x="934146" y="419710"/>
                </a:lnTo>
                <a:lnTo>
                  <a:pt x="649967" y="440113"/>
                </a:lnTo>
                <a:lnTo>
                  <a:pt x="652882" y="492576"/>
                </a:lnTo>
                <a:lnTo>
                  <a:pt x="963292" y="467802"/>
                </a:lnTo>
                <a:lnTo>
                  <a:pt x="1039073" y="542125"/>
                </a:lnTo>
                <a:lnTo>
                  <a:pt x="1028872" y="652882"/>
                </a:lnTo>
                <a:lnTo>
                  <a:pt x="1079878" y="648510"/>
                </a:lnTo>
                <a:lnTo>
                  <a:pt x="1091537" y="784041"/>
                </a:lnTo>
                <a:lnTo>
                  <a:pt x="1017213" y="789871"/>
                </a:lnTo>
                <a:lnTo>
                  <a:pt x="1002640" y="961835"/>
                </a:lnTo>
                <a:lnTo>
                  <a:pt x="934146" y="1024500"/>
                </a:lnTo>
                <a:lnTo>
                  <a:pt x="859822" y="1025957"/>
                </a:lnTo>
                <a:lnTo>
                  <a:pt x="1082793" y="1110482"/>
                </a:lnTo>
                <a:lnTo>
                  <a:pt x="1033244" y="1238727"/>
                </a:lnTo>
                <a:lnTo>
                  <a:pt x="727206" y="1123598"/>
                </a:lnTo>
                <a:lnTo>
                  <a:pt x="763639" y="1027415"/>
                </a:lnTo>
                <a:lnTo>
                  <a:pt x="469259" y="1031787"/>
                </a:lnTo>
                <a:lnTo>
                  <a:pt x="241916" y="1264959"/>
                </a:lnTo>
                <a:lnTo>
                  <a:pt x="142818" y="1168775"/>
                </a:lnTo>
                <a:lnTo>
                  <a:pt x="273977" y="1034701"/>
                </a:lnTo>
                <a:lnTo>
                  <a:pt x="222971" y="1034701"/>
                </a:lnTo>
                <a:lnTo>
                  <a:pt x="153019" y="976408"/>
                </a:lnTo>
                <a:lnTo>
                  <a:pt x="99098" y="609162"/>
                </a:lnTo>
                <a:lnTo>
                  <a:pt x="160306" y="531924"/>
                </a:lnTo>
                <a:lnTo>
                  <a:pt x="515893" y="504235"/>
                </a:lnTo>
                <a:lnTo>
                  <a:pt x="512979" y="450314"/>
                </a:lnTo>
                <a:lnTo>
                  <a:pt x="246288" y="469259"/>
                </a:lnTo>
                <a:lnTo>
                  <a:pt x="237544" y="330813"/>
                </a:lnTo>
                <a:close/>
                <a:moveTo>
                  <a:pt x="609162" y="0"/>
                </a:moveTo>
                <a:lnTo>
                  <a:pt x="647053" y="115129"/>
                </a:lnTo>
                <a:lnTo>
                  <a:pt x="1106110" y="77239"/>
                </a:lnTo>
                <a:lnTo>
                  <a:pt x="1178976" y="153020"/>
                </a:lnTo>
                <a:lnTo>
                  <a:pt x="1151287" y="422625"/>
                </a:lnTo>
                <a:lnTo>
                  <a:pt x="1014299" y="408051"/>
                </a:lnTo>
                <a:lnTo>
                  <a:pt x="1033244" y="221514"/>
                </a:lnTo>
                <a:lnTo>
                  <a:pt x="136989" y="292923"/>
                </a:lnTo>
                <a:lnTo>
                  <a:pt x="136989" y="445942"/>
                </a:lnTo>
                <a:lnTo>
                  <a:pt x="0" y="445942"/>
                </a:lnTo>
                <a:lnTo>
                  <a:pt x="0" y="228800"/>
                </a:lnTo>
                <a:lnTo>
                  <a:pt x="64123" y="161763"/>
                </a:lnTo>
                <a:lnTo>
                  <a:pt x="505692" y="126788"/>
                </a:lnTo>
                <a:lnTo>
                  <a:pt x="478003" y="43720"/>
                </a:lnTo>
                <a:close/>
              </a:path>
            </a:pathLst>
          </a:custGeom>
          <a:solidFill>
            <a:srgbClr val="CC9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b="0" i="0" dirty="0">
              <a:latin typeface="PingFang SC 常规体" charset="-122"/>
              <a:ea typeface="PingFang SC 常规体" charset="-122"/>
            </a:endParaRPr>
          </a:p>
        </p:txBody>
      </p:sp>
      <p:sp>
        <p:nvSpPr>
          <p:cNvPr id="62" name="任意形状 61"/>
          <p:cNvSpPr/>
          <p:nvPr userDrawn="1"/>
        </p:nvSpPr>
        <p:spPr>
          <a:xfrm>
            <a:off x="3469210" y="4168014"/>
            <a:ext cx="1187720" cy="1190634"/>
          </a:xfrm>
          <a:custGeom>
            <a:avLst/>
            <a:gdLst/>
            <a:ahLst/>
            <a:cxnLst/>
            <a:rect l="l" t="t" r="r" b="b"/>
            <a:pathLst>
              <a:path w="1187720" h="1190634">
                <a:moveTo>
                  <a:pt x="756352" y="0"/>
                </a:moveTo>
                <a:lnTo>
                  <a:pt x="798614" y="215684"/>
                </a:lnTo>
                <a:lnTo>
                  <a:pt x="970579" y="204025"/>
                </a:lnTo>
                <a:lnTo>
                  <a:pt x="919572" y="68494"/>
                </a:lnTo>
                <a:lnTo>
                  <a:pt x="1049274" y="21859"/>
                </a:lnTo>
                <a:lnTo>
                  <a:pt x="1130884" y="241916"/>
                </a:lnTo>
                <a:lnTo>
                  <a:pt x="1072591" y="335184"/>
                </a:lnTo>
                <a:lnTo>
                  <a:pt x="824846" y="351215"/>
                </a:lnTo>
                <a:lnTo>
                  <a:pt x="877310" y="614991"/>
                </a:lnTo>
                <a:lnTo>
                  <a:pt x="1047817" y="501319"/>
                </a:lnTo>
                <a:lnTo>
                  <a:pt x="1123598" y="614991"/>
                </a:lnTo>
                <a:lnTo>
                  <a:pt x="906456" y="760723"/>
                </a:lnTo>
                <a:lnTo>
                  <a:pt x="947261" y="967663"/>
                </a:lnTo>
                <a:lnTo>
                  <a:pt x="1187720" y="1065304"/>
                </a:lnTo>
                <a:lnTo>
                  <a:pt x="1136714" y="1190634"/>
                </a:lnTo>
                <a:lnTo>
                  <a:pt x="861279" y="1079877"/>
                </a:lnTo>
                <a:lnTo>
                  <a:pt x="820474" y="1030328"/>
                </a:lnTo>
                <a:lnTo>
                  <a:pt x="782584" y="842333"/>
                </a:lnTo>
                <a:lnTo>
                  <a:pt x="597503" y="964749"/>
                </a:lnTo>
                <a:lnTo>
                  <a:pt x="521722" y="851077"/>
                </a:lnTo>
                <a:lnTo>
                  <a:pt x="753437" y="696601"/>
                </a:lnTo>
                <a:lnTo>
                  <a:pt x="686400" y="361416"/>
                </a:lnTo>
                <a:lnTo>
                  <a:pt x="217141" y="392020"/>
                </a:lnTo>
                <a:lnTo>
                  <a:pt x="195282" y="603332"/>
                </a:lnTo>
                <a:lnTo>
                  <a:pt x="529009" y="559612"/>
                </a:lnTo>
                <a:lnTo>
                  <a:pt x="546497" y="693686"/>
                </a:lnTo>
                <a:lnTo>
                  <a:pt x="180708" y="743235"/>
                </a:lnTo>
                <a:lnTo>
                  <a:pt x="136989" y="1165860"/>
                </a:lnTo>
                <a:lnTo>
                  <a:pt x="0" y="1151286"/>
                </a:lnTo>
                <a:lnTo>
                  <a:pt x="87440" y="320611"/>
                </a:lnTo>
                <a:lnTo>
                  <a:pt x="151562" y="257946"/>
                </a:lnTo>
                <a:lnTo>
                  <a:pt x="660168" y="224428"/>
                </a:lnTo>
                <a:lnTo>
                  <a:pt x="620820" y="27689"/>
                </a:lnTo>
                <a:close/>
              </a:path>
            </a:pathLst>
          </a:custGeom>
          <a:solidFill>
            <a:srgbClr val="CC9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b="0" i="0" dirty="0">
              <a:latin typeface="PingFang SC 常规体" charset="-122"/>
              <a:ea typeface="PingFang SC 常规体" charset="-122"/>
            </a:endParaRPr>
          </a:p>
        </p:txBody>
      </p:sp>
      <p:sp>
        <p:nvSpPr>
          <p:cNvPr id="66" name="任意形状 65"/>
          <p:cNvSpPr/>
          <p:nvPr userDrawn="1"/>
        </p:nvSpPr>
        <p:spPr>
          <a:xfrm>
            <a:off x="6665234" y="4535878"/>
            <a:ext cx="1165860" cy="1224153"/>
          </a:xfrm>
          <a:custGeom>
            <a:avLst/>
            <a:gdLst/>
            <a:ahLst/>
            <a:cxnLst/>
            <a:rect l="l" t="t" r="r" b="b"/>
            <a:pathLst>
              <a:path w="1165860" h="1224153">
                <a:moveTo>
                  <a:pt x="998267" y="209855"/>
                </a:moveTo>
                <a:lnTo>
                  <a:pt x="1012841" y="346843"/>
                </a:lnTo>
                <a:lnTo>
                  <a:pt x="285635" y="422624"/>
                </a:lnTo>
                <a:lnTo>
                  <a:pt x="271062" y="287093"/>
                </a:lnTo>
                <a:close/>
                <a:moveTo>
                  <a:pt x="1104652" y="0"/>
                </a:moveTo>
                <a:lnTo>
                  <a:pt x="1111939" y="136988"/>
                </a:lnTo>
                <a:lnTo>
                  <a:pt x="246288" y="185080"/>
                </a:lnTo>
                <a:lnTo>
                  <a:pt x="208397" y="531923"/>
                </a:lnTo>
                <a:lnTo>
                  <a:pt x="1075506" y="418252"/>
                </a:lnTo>
                <a:lnTo>
                  <a:pt x="1092994" y="553783"/>
                </a:lnTo>
                <a:lnTo>
                  <a:pt x="727205" y="601875"/>
                </a:lnTo>
                <a:lnTo>
                  <a:pt x="865651" y="785498"/>
                </a:lnTo>
                <a:lnTo>
                  <a:pt x="1097365" y="648509"/>
                </a:lnTo>
                <a:lnTo>
                  <a:pt x="1165860" y="768010"/>
                </a:lnTo>
                <a:lnTo>
                  <a:pt x="948718" y="894797"/>
                </a:lnTo>
                <a:lnTo>
                  <a:pt x="1122140" y="1125055"/>
                </a:lnTo>
                <a:lnTo>
                  <a:pt x="1012841" y="1208122"/>
                </a:lnTo>
                <a:lnTo>
                  <a:pt x="571271" y="623735"/>
                </a:lnTo>
                <a:lnTo>
                  <a:pt x="475088" y="636851"/>
                </a:lnTo>
                <a:lnTo>
                  <a:pt x="475088" y="1040530"/>
                </a:lnTo>
                <a:lnTo>
                  <a:pt x="598960" y="961834"/>
                </a:lnTo>
                <a:lnTo>
                  <a:pt x="674741" y="1076963"/>
                </a:lnTo>
                <a:lnTo>
                  <a:pt x="443027" y="1224153"/>
                </a:lnTo>
                <a:lnTo>
                  <a:pt x="339556" y="1165860"/>
                </a:lnTo>
                <a:lnTo>
                  <a:pt x="336642" y="654339"/>
                </a:lnTo>
                <a:lnTo>
                  <a:pt x="193824" y="673284"/>
                </a:lnTo>
                <a:lnTo>
                  <a:pt x="136988" y="1197921"/>
                </a:lnTo>
                <a:lnTo>
                  <a:pt x="0" y="1183348"/>
                </a:lnTo>
                <a:lnTo>
                  <a:pt x="115128" y="112214"/>
                </a:lnTo>
                <a:lnTo>
                  <a:pt x="180708" y="51006"/>
                </a:lnTo>
                <a:close/>
              </a:path>
            </a:pathLst>
          </a:custGeom>
          <a:solidFill>
            <a:srgbClr val="CC9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b="0" i="0" dirty="0">
              <a:latin typeface="PingFang SC 常规体" charset="-122"/>
              <a:ea typeface="PingFang SC 常规体" charset="-122"/>
            </a:endParaRPr>
          </a:p>
        </p:txBody>
      </p:sp>
      <p:sp>
        <p:nvSpPr>
          <p:cNvPr id="65" name="任意形状 64"/>
          <p:cNvSpPr/>
          <p:nvPr userDrawn="1"/>
        </p:nvSpPr>
        <p:spPr>
          <a:xfrm>
            <a:off x="5168036" y="4588600"/>
            <a:ext cx="1068219" cy="1216867"/>
          </a:xfrm>
          <a:custGeom>
            <a:avLst/>
            <a:gdLst/>
            <a:ahLst/>
            <a:cxnLst/>
            <a:rect l="l" t="t" r="r" b="b"/>
            <a:pathLst>
              <a:path w="1068219" h="1216867">
                <a:moveTo>
                  <a:pt x="486746" y="642681"/>
                </a:moveTo>
                <a:lnTo>
                  <a:pt x="205483" y="674742"/>
                </a:lnTo>
                <a:lnTo>
                  <a:pt x="225885" y="880225"/>
                </a:lnTo>
                <a:lnTo>
                  <a:pt x="491118" y="858365"/>
                </a:lnTo>
                <a:close/>
                <a:moveTo>
                  <a:pt x="479460" y="279807"/>
                </a:moveTo>
                <a:lnTo>
                  <a:pt x="169050" y="287093"/>
                </a:lnTo>
                <a:lnTo>
                  <a:pt x="192367" y="537753"/>
                </a:lnTo>
                <a:lnTo>
                  <a:pt x="483832" y="504235"/>
                </a:lnTo>
                <a:close/>
                <a:moveTo>
                  <a:pt x="922486" y="269606"/>
                </a:moveTo>
                <a:lnTo>
                  <a:pt x="617906" y="276892"/>
                </a:lnTo>
                <a:lnTo>
                  <a:pt x="620820" y="488204"/>
                </a:lnTo>
                <a:lnTo>
                  <a:pt x="824846" y="464887"/>
                </a:lnTo>
                <a:lnTo>
                  <a:pt x="839419" y="601876"/>
                </a:lnTo>
                <a:lnTo>
                  <a:pt x="623735" y="626650"/>
                </a:lnTo>
                <a:lnTo>
                  <a:pt x="628107" y="846706"/>
                </a:lnTo>
                <a:lnTo>
                  <a:pt x="864193" y="826304"/>
                </a:lnTo>
                <a:close/>
                <a:moveTo>
                  <a:pt x="612076" y="0"/>
                </a:moveTo>
                <a:lnTo>
                  <a:pt x="614991" y="138446"/>
                </a:lnTo>
                <a:lnTo>
                  <a:pt x="998267" y="129702"/>
                </a:lnTo>
                <a:lnTo>
                  <a:pt x="1068219" y="206941"/>
                </a:lnTo>
                <a:lnTo>
                  <a:pt x="992438" y="896255"/>
                </a:lnTo>
                <a:lnTo>
                  <a:pt x="931230" y="958920"/>
                </a:lnTo>
                <a:lnTo>
                  <a:pt x="631021" y="983695"/>
                </a:lnTo>
                <a:lnTo>
                  <a:pt x="635393" y="1215409"/>
                </a:lnTo>
                <a:lnTo>
                  <a:pt x="499862" y="1216867"/>
                </a:lnTo>
                <a:lnTo>
                  <a:pt x="494033" y="995353"/>
                </a:lnTo>
                <a:lnTo>
                  <a:pt x="169050" y="1023042"/>
                </a:lnTo>
                <a:lnTo>
                  <a:pt x="94726" y="960378"/>
                </a:lnTo>
                <a:lnTo>
                  <a:pt x="69951" y="690772"/>
                </a:lnTo>
                <a:lnTo>
                  <a:pt x="14573" y="696602"/>
                </a:lnTo>
                <a:lnTo>
                  <a:pt x="0" y="559613"/>
                </a:lnTo>
                <a:lnTo>
                  <a:pt x="56835" y="553784"/>
                </a:lnTo>
                <a:lnTo>
                  <a:pt x="26232" y="225886"/>
                </a:lnTo>
                <a:lnTo>
                  <a:pt x="93269" y="150105"/>
                </a:lnTo>
                <a:lnTo>
                  <a:pt x="476545" y="141361"/>
                </a:lnTo>
                <a:lnTo>
                  <a:pt x="473630" y="4372"/>
                </a:lnTo>
                <a:close/>
              </a:path>
            </a:pathLst>
          </a:custGeom>
          <a:solidFill>
            <a:srgbClr val="CC9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b="0" i="0" dirty="0">
              <a:latin typeface="PingFang SC 常规体" charset="-122"/>
              <a:ea typeface="PingFang SC 常规体" charset="-122"/>
            </a:endParaRPr>
          </a:p>
        </p:txBody>
      </p:sp>
      <p:sp>
        <p:nvSpPr>
          <p:cNvPr id="67" name="矩形 66"/>
          <p:cNvSpPr/>
          <p:nvPr userDrawn="1"/>
        </p:nvSpPr>
        <p:spPr>
          <a:xfrm>
            <a:off x="8761704" y="4311926"/>
            <a:ext cx="1715135" cy="1652270"/>
          </a:xfrm>
          <a:prstGeom prst="rect">
            <a:avLst/>
          </a:prstGeom>
          <a:solidFill>
            <a:srgbClr val="CC9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i="0" dirty="0">
              <a:latin typeface="PingFang SC 常规体" charset="-122"/>
              <a:ea typeface="PingFang SC 常规体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94846" y="0"/>
            <a:ext cx="2177143" cy="6858000"/>
          </a:xfrm>
          <a:prstGeom prst="rect">
            <a:avLst/>
          </a:prstGeom>
          <a:solidFill>
            <a:srgbClr val="CC993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PingFang SC 常规体" charset="-122"/>
              <a:ea typeface="PingFang SC 常规体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4A10-E075-4C9E-B126-96D9EB1108DD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0FBD-EF9B-42AC-BF24-CADB98E18BF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7" name="矩形 66"/>
          <p:cNvSpPr/>
          <p:nvPr userDrawn="1"/>
        </p:nvSpPr>
        <p:spPr>
          <a:xfrm>
            <a:off x="725849" y="189990"/>
            <a:ext cx="1715135" cy="1652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i="0" dirty="0">
              <a:latin typeface="PingFang SC 常规体" charset="-122"/>
              <a:ea typeface="PingFang SC 常规体" charset="-122"/>
            </a:endParaRPr>
          </a:p>
        </p:txBody>
      </p:sp>
      <p:sp>
        <p:nvSpPr>
          <p:cNvPr id="57" name="任意形状 56"/>
          <p:cNvSpPr/>
          <p:nvPr userDrawn="1"/>
        </p:nvSpPr>
        <p:spPr>
          <a:xfrm>
            <a:off x="985184" y="431009"/>
            <a:ext cx="1196464" cy="1170232"/>
          </a:xfrm>
          <a:custGeom>
            <a:avLst/>
            <a:gdLst/>
            <a:ahLst/>
            <a:cxnLst/>
            <a:rect l="l" t="t" r="r" b="b"/>
            <a:pathLst>
              <a:path w="1196464" h="1170232">
                <a:moveTo>
                  <a:pt x="196739" y="0"/>
                </a:moveTo>
                <a:lnTo>
                  <a:pt x="967664" y="46634"/>
                </a:lnTo>
                <a:lnTo>
                  <a:pt x="1011384" y="163220"/>
                </a:lnTo>
                <a:lnTo>
                  <a:pt x="677656" y="504234"/>
                </a:lnTo>
                <a:lnTo>
                  <a:pt x="684943" y="563985"/>
                </a:lnTo>
                <a:lnTo>
                  <a:pt x="1192092" y="539210"/>
                </a:lnTo>
                <a:lnTo>
                  <a:pt x="1196464" y="674741"/>
                </a:lnTo>
                <a:lnTo>
                  <a:pt x="700973" y="700973"/>
                </a:lnTo>
                <a:lnTo>
                  <a:pt x="737407" y="992438"/>
                </a:lnTo>
                <a:lnTo>
                  <a:pt x="692229" y="1065304"/>
                </a:lnTo>
                <a:lnTo>
                  <a:pt x="386191" y="1170232"/>
                </a:lnTo>
                <a:lnTo>
                  <a:pt x="341014" y="1041987"/>
                </a:lnTo>
                <a:lnTo>
                  <a:pt x="594589" y="954548"/>
                </a:lnTo>
                <a:lnTo>
                  <a:pt x="563985" y="708260"/>
                </a:lnTo>
                <a:lnTo>
                  <a:pt x="7287" y="735949"/>
                </a:lnTo>
                <a:lnTo>
                  <a:pt x="0" y="597503"/>
                </a:lnTo>
                <a:lnTo>
                  <a:pt x="547954" y="571271"/>
                </a:lnTo>
                <a:lnTo>
                  <a:pt x="537753" y="488204"/>
                </a:lnTo>
                <a:lnTo>
                  <a:pt x="555241" y="431368"/>
                </a:lnTo>
                <a:lnTo>
                  <a:pt x="808815" y="174879"/>
                </a:lnTo>
                <a:lnTo>
                  <a:pt x="187995" y="135531"/>
                </a:lnTo>
                <a:close/>
              </a:path>
            </a:pathLst>
          </a:custGeom>
          <a:solidFill>
            <a:srgbClr val="CC9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b="0" i="0" dirty="0">
              <a:latin typeface="PingFang SC 常规体" charset="-122"/>
              <a:ea typeface="PingFang SC 常规体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94846" y="0"/>
            <a:ext cx="2177143" cy="6858000"/>
          </a:xfrm>
          <a:prstGeom prst="rect">
            <a:avLst/>
          </a:prstGeom>
          <a:solidFill>
            <a:srgbClr val="34666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PingFang SC 常规体" charset="-122"/>
              <a:ea typeface="PingFang SC 常规体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4A10-E075-4C9E-B126-96D9EB1108DD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0FBD-EF9B-42AC-BF24-CADB98E18BF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7" name="矩形 66"/>
          <p:cNvSpPr/>
          <p:nvPr userDrawn="1"/>
        </p:nvSpPr>
        <p:spPr>
          <a:xfrm>
            <a:off x="725849" y="189990"/>
            <a:ext cx="1715135" cy="1652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i="0" dirty="0">
              <a:latin typeface="PingFang SC 常规体" charset="-122"/>
              <a:ea typeface="PingFang SC 常规体" charset="-122"/>
            </a:endParaRPr>
          </a:p>
        </p:txBody>
      </p:sp>
      <p:sp>
        <p:nvSpPr>
          <p:cNvPr id="44" name="任意形状 43"/>
          <p:cNvSpPr/>
          <p:nvPr userDrawn="1"/>
        </p:nvSpPr>
        <p:spPr>
          <a:xfrm>
            <a:off x="993928" y="443396"/>
            <a:ext cx="1178976" cy="1145457"/>
          </a:xfrm>
          <a:custGeom>
            <a:avLst/>
            <a:gdLst/>
            <a:ahLst/>
            <a:cxnLst/>
            <a:rect l="l" t="t" r="r" b="b"/>
            <a:pathLst>
              <a:path w="1178976" h="1145457">
                <a:moveTo>
                  <a:pt x="849621" y="623735"/>
                </a:moveTo>
                <a:lnTo>
                  <a:pt x="494034" y="677656"/>
                </a:lnTo>
                <a:lnTo>
                  <a:pt x="463430" y="980779"/>
                </a:lnTo>
                <a:lnTo>
                  <a:pt x="749065" y="963291"/>
                </a:lnTo>
                <a:close/>
                <a:moveTo>
                  <a:pt x="543583" y="166135"/>
                </a:moveTo>
                <a:lnTo>
                  <a:pt x="507149" y="536295"/>
                </a:lnTo>
                <a:lnTo>
                  <a:pt x="891883" y="479459"/>
                </a:lnTo>
                <a:lnTo>
                  <a:pt x="976408" y="196738"/>
                </a:lnTo>
                <a:close/>
                <a:moveTo>
                  <a:pt x="139904" y="0"/>
                </a:moveTo>
                <a:lnTo>
                  <a:pt x="1071134" y="65579"/>
                </a:lnTo>
                <a:lnTo>
                  <a:pt x="1133799" y="153019"/>
                </a:lnTo>
                <a:lnTo>
                  <a:pt x="896255" y="954547"/>
                </a:lnTo>
                <a:lnTo>
                  <a:pt x="1170232" y="938517"/>
                </a:lnTo>
                <a:lnTo>
                  <a:pt x="1178976" y="1075505"/>
                </a:lnTo>
                <a:lnTo>
                  <a:pt x="8744" y="1145457"/>
                </a:lnTo>
                <a:lnTo>
                  <a:pt x="0" y="1007011"/>
                </a:lnTo>
                <a:lnTo>
                  <a:pt x="324984" y="988066"/>
                </a:lnTo>
                <a:lnTo>
                  <a:pt x="352673" y="698058"/>
                </a:lnTo>
                <a:lnTo>
                  <a:pt x="167593" y="725747"/>
                </a:lnTo>
                <a:lnTo>
                  <a:pt x="147190" y="590216"/>
                </a:lnTo>
                <a:lnTo>
                  <a:pt x="367246" y="558155"/>
                </a:lnTo>
                <a:lnTo>
                  <a:pt x="405137" y="157391"/>
                </a:lnTo>
                <a:lnTo>
                  <a:pt x="131160" y="136988"/>
                </a:lnTo>
                <a:close/>
              </a:path>
            </a:pathLst>
          </a:custGeom>
          <a:solidFill>
            <a:srgbClr val="346667"/>
          </a:solidFill>
          <a:ln>
            <a:solidFill>
              <a:srgbClr val="3466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b="0" i="0" dirty="0">
              <a:latin typeface="PingFang SC 常规体" charset="-122"/>
              <a:ea typeface="PingFang SC 常规体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94846" y="0"/>
            <a:ext cx="2177143" cy="6858000"/>
          </a:xfrm>
          <a:prstGeom prst="rect">
            <a:avLst/>
          </a:prstGeom>
          <a:solidFill>
            <a:srgbClr val="CC993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PingFang SC 常规体" charset="-122"/>
              <a:ea typeface="PingFang SC 常规体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4A10-E075-4C9E-B126-96D9EB1108DD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0FBD-EF9B-42AC-BF24-CADB98E18BF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7" name="矩形 66"/>
          <p:cNvSpPr/>
          <p:nvPr userDrawn="1"/>
        </p:nvSpPr>
        <p:spPr>
          <a:xfrm>
            <a:off x="725849" y="189990"/>
            <a:ext cx="1715135" cy="1652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i="0" dirty="0">
              <a:latin typeface="PingFang SC 常规体" charset="-122"/>
              <a:ea typeface="PingFang SC 常规体" charset="-122"/>
            </a:endParaRPr>
          </a:p>
        </p:txBody>
      </p:sp>
      <p:sp>
        <p:nvSpPr>
          <p:cNvPr id="59" name="任意形状 58"/>
          <p:cNvSpPr/>
          <p:nvPr userDrawn="1"/>
        </p:nvSpPr>
        <p:spPr>
          <a:xfrm>
            <a:off x="993928" y="383645"/>
            <a:ext cx="1178976" cy="1264959"/>
          </a:xfrm>
          <a:custGeom>
            <a:avLst/>
            <a:gdLst/>
            <a:ahLst/>
            <a:cxnLst/>
            <a:rect l="l" t="t" r="r" b="b"/>
            <a:pathLst>
              <a:path w="1178976" h="1264959">
                <a:moveTo>
                  <a:pt x="878767" y="801529"/>
                </a:moveTo>
                <a:lnTo>
                  <a:pt x="667455" y="819017"/>
                </a:lnTo>
                <a:lnTo>
                  <a:pt x="671827" y="891883"/>
                </a:lnTo>
                <a:lnTo>
                  <a:pt x="871481" y="888969"/>
                </a:lnTo>
                <a:close/>
                <a:moveTo>
                  <a:pt x="523180" y="641223"/>
                </a:moveTo>
                <a:lnTo>
                  <a:pt x="244831" y="663083"/>
                </a:lnTo>
                <a:lnTo>
                  <a:pt x="281264" y="896255"/>
                </a:lnTo>
                <a:lnTo>
                  <a:pt x="534839" y="893341"/>
                </a:lnTo>
                <a:lnTo>
                  <a:pt x="531924" y="829218"/>
                </a:lnTo>
                <a:lnTo>
                  <a:pt x="320612" y="846706"/>
                </a:lnTo>
                <a:lnTo>
                  <a:pt x="310411" y="709718"/>
                </a:lnTo>
                <a:lnTo>
                  <a:pt x="526095" y="692230"/>
                </a:lnTo>
                <a:close/>
                <a:moveTo>
                  <a:pt x="894798" y="612077"/>
                </a:moveTo>
                <a:lnTo>
                  <a:pt x="658711" y="631022"/>
                </a:lnTo>
                <a:lnTo>
                  <a:pt x="661626" y="682029"/>
                </a:lnTo>
                <a:lnTo>
                  <a:pt x="890426" y="663083"/>
                </a:lnTo>
                <a:close/>
                <a:moveTo>
                  <a:pt x="925402" y="281264"/>
                </a:moveTo>
                <a:lnTo>
                  <a:pt x="934146" y="419710"/>
                </a:lnTo>
                <a:lnTo>
                  <a:pt x="649967" y="440113"/>
                </a:lnTo>
                <a:lnTo>
                  <a:pt x="652882" y="492576"/>
                </a:lnTo>
                <a:lnTo>
                  <a:pt x="963292" y="467802"/>
                </a:lnTo>
                <a:lnTo>
                  <a:pt x="1039073" y="542125"/>
                </a:lnTo>
                <a:lnTo>
                  <a:pt x="1028872" y="652882"/>
                </a:lnTo>
                <a:lnTo>
                  <a:pt x="1079878" y="648510"/>
                </a:lnTo>
                <a:lnTo>
                  <a:pt x="1091537" y="784041"/>
                </a:lnTo>
                <a:lnTo>
                  <a:pt x="1017213" y="789871"/>
                </a:lnTo>
                <a:lnTo>
                  <a:pt x="1002640" y="961835"/>
                </a:lnTo>
                <a:lnTo>
                  <a:pt x="934146" y="1024500"/>
                </a:lnTo>
                <a:lnTo>
                  <a:pt x="859822" y="1025957"/>
                </a:lnTo>
                <a:lnTo>
                  <a:pt x="1082793" y="1110482"/>
                </a:lnTo>
                <a:lnTo>
                  <a:pt x="1033244" y="1238727"/>
                </a:lnTo>
                <a:lnTo>
                  <a:pt x="727206" y="1123598"/>
                </a:lnTo>
                <a:lnTo>
                  <a:pt x="763639" y="1027415"/>
                </a:lnTo>
                <a:lnTo>
                  <a:pt x="469259" y="1031787"/>
                </a:lnTo>
                <a:lnTo>
                  <a:pt x="241916" y="1264959"/>
                </a:lnTo>
                <a:lnTo>
                  <a:pt x="142818" y="1168775"/>
                </a:lnTo>
                <a:lnTo>
                  <a:pt x="273977" y="1034701"/>
                </a:lnTo>
                <a:lnTo>
                  <a:pt x="222971" y="1034701"/>
                </a:lnTo>
                <a:lnTo>
                  <a:pt x="153019" y="976408"/>
                </a:lnTo>
                <a:lnTo>
                  <a:pt x="99098" y="609162"/>
                </a:lnTo>
                <a:lnTo>
                  <a:pt x="160306" y="531924"/>
                </a:lnTo>
                <a:lnTo>
                  <a:pt x="515893" y="504235"/>
                </a:lnTo>
                <a:lnTo>
                  <a:pt x="512979" y="450314"/>
                </a:lnTo>
                <a:lnTo>
                  <a:pt x="246288" y="469259"/>
                </a:lnTo>
                <a:lnTo>
                  <a:pt x="237544" y="330813"/>
                </a:lnTo>
                <a:close/>
                <a:moveTo>
                  <a:pt x="609162" y="0"/>
                </a:moveTo>
                <a:lnTo>
                  <a:pt x="647053" y="115129"/>
                </a:lnTo>
                <a:lnTo>
                  <a:pt x="1106110" y="77239"/>
                </a:lnTo>
                <a:lnTo>
                  <a:pt x="1178976" y="153020"/>
                </a:lnTo>
                <a:lnTo>
                  <a:pt x="1151287" y="422625"/>
                </a:lnTo>
                <a:lnTo>
                  <a:pt x="1014299" y="408051"/>
                </a:lnTo>
                <a:lnTo>
                  <a:pt x="1033244" y="221514"/>
                </a:lnTo>
                <a:lnTo>
                  <a:pt x="136989" y="292923"/>
                </a:lnTo>
                <a:lnTo>
                  <a:pt x="136989" y="445942"/>
                </a:lnTo>
                <a:lnTo>
                  <a:pt x="0" y="445942"/>
                </a:lnTo>
                <a:lnTo>
                  <a:pt x="0" y="228800"/>
                </a:lnTo>
                <a:lnTo>
                  <a:pt x="64123" y="161763"/>
                </a:lnTo>
                <a:lnTo>
                  <a:pt x="505692" y="126788"/>
                </a:lnTo>
                <a:lnTo>
                  <a:pt x="478003" y="43720"/>
                </a:lnTo>
                <a:close/>
              </a:path>
            </a:pathLst>
          </a:custGeom>
          <a:solidFill>
            <a:srgbClr val="CC9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b="0" i="0" dirty="0">
              <a:latin typeface="PingFang SC 常规体" charset="-122"/>
              <a:ea typeface="PingFang SC 常规体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94846" y="0"/>
            <a:ext cx="2177143" cy="6858000"/>
          </a:xfrm>
          <a:prstGeom prst="rect">
            <a:avLst/>
          </a:prstGeom>
          <a:solidFill>
            <a:srgbClr val="34666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PingFang SC 常规体" charset="-122"/>
              <a:ea typeface="PingFang SC 常规体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4A10-E075-4C9E-B126-96D9EB1108DD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0FBD-EF9B-42AC-BF24-CADB98E18BF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7" name="矩形 66"/>
          <p:cNvSpPr/>
          <p:nvPr userDrawn="1"/>
        </p:nvSpPr>
        <p:spPr>
          <a:xfrm>
            <a:off x="725849" y="189990"/>
            <a:ext cx="1715135" cy="1652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i="0" dirty="0">
              <a:latin typeface="PingFang SC 常规体" charset="-122"/>
              <a:ea typeface="PingFang SC 常规体" charset="-122"/>
            </a:endParaRPr>
          </a:p>
        </p:txBody>
      </p:sp>
      <p:sp>
        <p:nvSpPr>
          <p:cNvPr id="48" name="任意形状 47"/>
          <p:cNvSpPr/>
          <p:nvPr userDrawn="1"/>
        </p:nvSpPr>
        <p:spPr>
          <a:xfrm>
            <a:off x="986641" y="380002"/>
            <a:ext cx="1193549" cy="1272245"/>
          </a:xfrm>
          <a:custGeom>
            <a:avLst/>
            <a:gdLst>
              <a:gd name="connsiteX0" fmla="*/ 1122140 w 1193549"/>
              <a:gd name="connsiteY0" fmla="*/ 83068 h 1272245"/>
              <a:gd name="connsiteX1" fmla="*/ 1193549 w 1193549"/>
              <a:gd name="connsiteY1" fmla="*/ 154477 h 1272245"/>
              <a:gd name="connsiteX2" fmla="*/ 1167317 w 1193549"/>
              <a:gd name="connsiteY2" fmla="*/ 862737 h 1272245"/>
              <a:gd name="connsiteX3" fmla="*/ 1120683 w 1193549"/>
              <a:gd name="connsiteY3" fmla="*/ 926859 h 1272245"/>
              <a:gd name="connsiteX4" fmla="*/ 872937 w 1193549"/>
              <a:gd name="connsiteY4" fmla="*/ 1001183 h 1272245"/>
              <a:gd name="connsiteX5" fmla="*/ 832132 w 1193549"/>
              <a:gd name="connsiteY5" fmla="*/ 870023 h 1272245"/>
              <a:gd name="connsiteX6" fmla="*/ 1033243 w 1193549"/>
              <a:gd name="connsiteY6" fmla="*/ 808816 h 1272245"/>
              <a:gd name="connsiteX7" fmla="*/ 1053645 w 1193549"/>
              <a:gd name="connsiteY7" fmla="*/ 221514 h 1272245"/>
              <a:gd name="connsiteX8" fmla="*/ 772382 w 1193549"/>
              <a:gd name="connsiteY8" fmla="*/ 227343 h 1272245"/>
              <a:gd name="connsiteX9" fmla="*/ 795699 w 1193549"/>
              <a:gd name="connsiteY9" fmla="*/ 1234355 h 1272245"/>
              <a:gd name="connsiteX10" fmla="*/ 660168 w 1193549"/>
              <a:gd name="connsiteY10" fmla="*/ 1238727 h 1272245"/>
              <a:gd name="connsiteX11" fmla="*/ 632479 w 1193549"/>
              <a:gd name="connsiteY11" fmla="*/ 161763 h 1272245"/>
              <a:gd name="connsiteX12" fmla="*/ 699516 w 1193549"/>
              <a:gd name="connsiteY12" fmla="*/ 91812 h 1272245"/>
              <a:gd name="connsiteX13" fmla="*/ 526094 w 1193549"/>
              <a:gd name="connsiteY13" fmla="*/ 0 h 1272245"/>
              <a:gd name="connsiteX14" fmla="*/ 552326 w 1193549"/>
              <a:gd name="connsiteY14" fmla="*/ 134074 h 1272245"/>
              <a:gd name="connsiteX15" fmla="*/ 164678 w 1193549"/>
              <a:gd name="connsiteY15" fmla="*/ 208398 h 1272245"/>
              <a:gd name="connsiteX16" fmla="*/ 142818 w 1193549"/>
              <a:gd name="connsiteY16" fmla="*/ 747608 h 1272245"/>
              <a:gd name="connsiteX17" fmla="*/ 403679 w 1193549"/>
              <a:gd name="connsiteY17" fmla="*/ 686400 h 1272245"/>
              <a:gd name="connsiteX18" fmla="*/ 409508 w 1193549"/>
              <a:gd name="connsiteY18" fmla="*/ 677656 h 1272245"/>
              <a:gd name="connsiteX19" fmla="*/ 386191 w 1193549"/>
              <a:gd name="connsiteY19" fmla="*/ 301667 h 1272245"/>
              <a:gd name="connsiteX20" fmla="*/ 523179 w 1193549"/>
              <a:gd name="connsiteY20" fmla="*/ 292923 h 1272245"/>
              <a:gd name="connsiteX21" fmla="*/ 547954 w 1193549"/>
              <a:gd name="connsiteY21" fmla="*/ 689315 h 1272245"/>
              <a:gd name="connsiteX22" fmla="*/ 539210 w 1193549"/>
              <a:gd name="connsiteY22" fmla="*/ 730120 h 1272245"/>
              <a:gd name="connsiteX23" fmla="*/ 212769 w 1193549"/>
              <a:gd name="connsiteY23" fmla="*/ 1272245 h 1272245"/>
              <a:gd name="connsiteX24" fmla="*/ 96183 w 1193549"/>
              <a:gd name="connsiteY24" fmla="*/ 1202293 h 1272245"/>
              <a:gd name="connsiteX25" fmla="*/ 306038 w 1193549"/>
              <a:gd name="connsiteY25" fmla="*/ 851078 h 1272245"/>
              <a:gd name="connsiteX26" fmla="*/ 85982 w 1193549"/>
              <a:gd name="connsiteY26" fmla="*/ 903542 h 1272245"/>
              <a:gd name="connsiteX27" fmla="*/ 0 w 1193549"/>
              <a:gd name="connsiteY27" fmla="*/ 833590 h 1272245"/>
              <a:gd name="connsiteX28" fmla="*/ 29146 w 1193549"/>
              <a:gd name="connsiteY28" fmla="*/ 148647 h 1272245"/>
              <a:gd name="connsiteX29" fmla="*/ 85982 w 1193549"/>
              <a:gd name="connsiteY29" fmla="*/ 84525 h 1272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93549" h="1272245">
                <a:moveTo>
                  <a:pt x="1122140" y="83068"/>
                </a:moveTo>
                <a:lnTo>
                  <a:pt x="1193549" y="154477"/>
                </a:lnTo>
                <a:lnTo>
                  <a:pt x="1167317" y="862737"/>
                </a:lnTo>
                <a:lnTo>
                  <a:pt x="1120683" y="926859"/>
                </a:lnTo>
                <a:lnTo>
                  <a:pt x="872937" y="1001183"/>
                </a:lnTo>
                <a:lnTo>
                  <a:pt x="832132" y="870023"/>
                </a:lnTo>
                <a:lnTo>
                  <a:pt x="1033243" y="808816"/>
                </a:lnTo>
                <a:lnTo>
                  <a:pt x="1053645" y="221514"/>
                </a:lnTo>
                <a:lnTo>
                  <a:pt x="772382" y="227343"/>
                </a:lnTo>
                <a:lnTo>
                  <a:pt x="795699" y="1234355"/>
                </a:lnTo>
                <a:lnTo>
                  <a:pt x="660168" y="1238727"/>
                </a:lnTo>
                <a:lnTo>
                  <a:pt x="632479" y="161763"/>
                </a:lnTo>
                <a:lnTo>
                  <a:pt x="699516" y="91812"/>
                </a:lnTo>
                <a:close/>
                <a:moveTo>
                  <a:pt x="526094" y="0"/>
                </a:moveTo>
                <a:lnTo>
                  <a:pt x="552326" y="134074"/>
                </a:lnTo>
                <a:lnTo>
                  <a:pt x="164678" y="208398"/>
                </a:lnTo>
                <a:lnTo>
                  <a:pt x="142818" y="747608"/>
                </a:lnTo>
                <a:lnTo>
                  <a:pt x="403679" y="686400"/>
                </a:lnTo>
                <a:lnTo>
                  <a:pt x="409508" y="677656"/>
                </a:lnTo>
                <a:lnTo>
                  <a:pt x="386191" y="301667"/>
                </a:lnTo>
                <a:lnTo>
                  <a:pt x="523179" y="292923"/>
                </a:lnTo>
                <a:lnTo>
                  <a:pt x="547954" y="689315"/>
                </a:lnTo>
                <a:lnTo>
                  <a:pt x="539210" y="730120"/>
                </a:lnTo>
                <a:lnTo>
                  <a:pt x="212769" y="1272245"/>
                </a:lnTo>
                <a:lnTo>
                  <a:pt x="96183" y="1202293"/>
                </a:lnTo>
                <a:lnTo>
                  <a:pt x="306038" y="851078"/>
                </a:lnTo>
                <a:lnTo>
                  <a:pt x="85982" y="903542"/>
                </a:lnTo>
                <a:lnTo>
                  <a:pt x="0" y="833590"/>
                </a:lnTo>
                <a:lnTo>
                  <a:pt x="29146" y="148647"/>
                </a:lnTo>
                <a:lnTo>
                  <a:pt x="85982" y="84525"/>
                </a:lnTo>
                <a:close/>
              </a:path>
            </a:pathLst>
          </a:custGeom>
          <a:solidFill>
            <a:srgbClr val="346667"/>
          </a:solidFill>
          <a:ln>
            <a:solidFill>
              <a:srgbClr val="3466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b="0" i="0" dirty="0">
              <a:latin typeface="PingFang SC 常规体" charset="-122"/>
              <a:ea typeface="PingFang SC 常规体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78971" y="0"/>
            <a:ext cx="2177143" cy="6858000"/>
          </a:xfrm>
          <a:prstGeom prst="rect">
            <a:avLst/>
          </a:prstGeom>
          <a:solidFill>
            <a:srgbClr val="34666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PingFang SC 常规体" charset="-122"/>
              <a:ea typeface="PingFang SC 常规体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957550" y="420914"/>
            <a:ext cx="8396250" cy="575604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4A10-E075-4C9E-B126-96D9EB1108DD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0FBD-EF9B-42AC-BF24-CADB98E18B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94846" y="0"/>
            <a:ext cx="2177143" cy="6858000"/>
          </a:xfrm>
          <a:prstGeom prst="rect">
            <a:avLst/>
          </a:prstGeom>
          <a:solidFill>
            <a:srgbClr val="CC993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PingFang SC 常规体" charset="-122"/>
              <a:ea typeface="PingFang SC 常规体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4A10-E075-4C9E-B126-96D9EB1108DD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0FBD-EF9B-42AC-BF24-CADB98E18BF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7" name="矩形 66"/>
          <p:cNvSpPr/>
          <p:nvPr userDrawn="1"/>
        </p:nvSpPr>
        <p:spPr>
          <a:xfrm>
            <a:off x="725849" y="189990"/>
            <a:ext cx="1715135" cy="1652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i="0" dirty="0">
              <a:latin typeface="PingFang SC 常规体" charset="-122"/>
              <a:ea typeface="PingFang SC 常规体" charset="-122"/>
            </a:endParaRPr>
          </a:p>
        </p:txBody>
      </p:sp>
      <p:sp>
        <p:nvSpPr>
          <p:cNvPr id="66" name="任意形状 65"/>
          <p:cNvSpPr/>
          <p:nvPr userDrawn="1"/>
        </p:nvSpPr>
        <p:spPr>
          <a:xfrm>
            <a:off x="1000486" y="407146"/>
            <a:ext cx="1165860" cy="1224153"/>
          </a:xfrm>
          <a:custGeom>
            <a:avLst/>
            <a:gdLst/>
            <a:ahLst/>
            <a:cxnLst/>
            <a:rect l="l" t="t" r="r" b="b"/>
            <a:pathLst>
              <a:path w="1165860" h="1224153">
                <a:moveTo>
                  <a:pt x="998267" y="209855"/>
                </a:moveTo>
                <a:lnTo>
                  <a:pt x="1012841" y="346843"/>
                </a:lnTo>
                <a:lnTo>
                  <a:pt x="285635" y="422624"/>
                </a:lnTo>
                <a:lnTo>
                  <a:pt x="271062" y="287093"/>
                </a:lnTo>
                <a:close/>
                <a:moveTo>
                  <a:pt x="1104652" y="0"/>
                </a:moveTo>
                <a:lnTo>
                  <a:pt x="1111939" y="136988"/>
                </a:lnTo>
                <a:lnTo>
                  <a:pt x="246288" y="185080"/>
                </a:lnTo>
                <a:lnTo>
                  <a:pt x="208397" y="531923"/>
                </a:lnTo>
                <a:lnTo>
                  <a:pt x="1075506" y="418252"/>
                </a:lnTo>
                <a:lnTo>
                  <a:pt x="1092994" y="553783"/>
                </a:lnTo>
                <a:lnTo>
                  <a:pt x="727205" y="601875"/>
                </a:lnTo>
                <a:lnTo>
                  <a:pt x="865651" y="785498"/>
                </a:lnTo>
                <a:lnTo>
                  <a:pt x="1097365" y="648509"/>
                </a:lnTo>
                <a:lnTo>
                  <a:pt x="1165860" y="768010"/>
                </a:lnTo>
                <a:lnTo>
                  <a:pt x="948718" y="894797"/>
                </a:lnTo>
                <a:lnTo>
                  <a:pt x="1122140" y="1125055"/>
                </a:lnTo>
                <a:lnTo>
                  <a:pt x="1012841" y="1208122"/>
                </a:lnTo>
                <a:lnTo>
                  <a:pt x="571271" y="623735"/>
                </a:lnTo>
                <a:lnTo>
                  <a:pt x="475088" y="636851"/>
                </a:lnTo>
                <a:lnTo>
                  <a:pt x="475088" y="1040530"/>
                </a:lnTo>
                <a:lnTo>
                  <a:pt x="598960" y="961834"/>
                </a:lnTo>
                <a:lnTo>
                  <a:pt x="674741" y="1076963"/>
                </a:lnTo>
                <a:lnTo>
                  <a:pt x="443027" y="1224153"/>
                </a:lnTo>
                <a:lnTo>
                  <a:pt x="339556" y="1165860"/>
                </a:lnTo>
                <a:lnTo>
                  <a:pt x="336642" y="654339"/>
                </a:lnTo>
                <a:lnTo>
                  <a:pt x="193824" y="673284"/>
                </a:lnTo>
                <a:lnTo>
                  <a:pt x="136988" y="1197921"/>
                </a:lnTo>
                <a:lnTo>
                  <a:pt x="0" y="1183348"/>
                </a:lnTo>
                <a:lnTo>
                  <a:pt x="115128" y="112214"/>
                </a:lnTo>
                <a:lnTo>
                  <a:pt x="180708" y="51006"/>
                </a:lnTo>
                <a:close/>
              </a:path>
            </a:pathLst>
          </a:custGeom>
          <a:solidFill>
            <a:srgbClr val="CC9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b="0" i="0" dirty="0">
              <a:latin typeface="PingFang SC 常规体" charset="-122"/>
              <a:ea typeface="PingFang SC 常规体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94846" y="0"/>
            <a:ext cx="2177143" cy="6858000"/>
          </a:xfrm>
          <a:prstGeom prst="rect">
            <a:avLst/>
          </a:prstGeom>
          <a:solidFill>
            <a:srgbClr val="34666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PingFang SC 常规体" charset="-122"/>
              <a:ea typeface="PingFang SC 常规体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4A10-E075-4C9E-B126-96D9EB1108DD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0FBD-EF9B-42AC-BF24-CADB98E18BF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7" name="矩形 66"/>
          <p:cNvSpPr/>
          <p:nvPr userDrawn="1"/>
        </p:nvSpPr>
        <p:spPr>
          <a:xfrm>
            <a:off x="725849" y="189990"/>
            <a:ext cx="1715135" cy="1652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i="0" dirty="0">
              <a:latin typeface="PingFang SC 常规体" charset="-122"/>
              <a:ea typeface="PingFang SC 常规体" charset="-122"/>
            </a:endParaRPr>
          </a:p>
        </p:txBody>
      </p:sp>
      <p:sp>
        <p:nvSpPr>
          <p:cNvPr id="40" name="任意形状 39"/>
          <p:cNvSpPr/>
          <p:nvPr userDrawn="1"/>
        </p:nvSpPr>
        <p:spPr>
          <a:xfrm>
            <a:off x="1034004" y="463798"/>
            <a:ext cx="1098823" cy="1104653"/>
          </a:xfrm>
          <a:custGeom>
            <a:avLst/>
            <a:gdLst/>
            <a:ahLst/>
            <a:cxnLst/>
            <a:rect l="l" t="t" r="r" b="b"/>
            <a:pathLst>
              <a:path w="1098823" h="1104653">
                <a:moveTo>
                  <a:pt x="953091" y="142818"/>
                </a:moveTo>
                <a:lnTo>
                  <a:pt x="139903" y="198197"/>
                </a:lnTo>
                <a:lnTo>
                  <a:pt x="148647" y="405137"/>
                </a:lnTo>
                <a:lnTo>
                  <a:pt x="922487" y="400765"/>
                </a:lnTo>
                <a:close/>
                <a:moveTo>
                  <a:pt x="1025957" y="0"/>
                </a:moveTo>
                <a:lnTo>
                  <a:pt x="1098823" y="75781"/>
                </a:lnTo>
                <a:lnTo>
                  <a:pt x="1041987" y="580016"/>
                </a:lnTo>
                <a:lnTo>
                  <a:pt x="904999" y="563985"/>
                </a:lnTo>
                <a:lnTo>
                  <a:pt x="907913" y="536296"/>
                </a:lnTo>
                <a:lnTo>
                  <a:pt x="155934" y="543583"/>
                </a:lnTo>
                <a:lnTo>
                  <a:pt x="176336" y="966207"/>
                </a:lnTo>
                <a:lnTo>
                  <a:pt x="910828" y="947262"/>
                </a:lnTo>
                <a:lnTo>
                  <a:pt x="944347" y="794242"/>
                </a:lnTo>
                <a:lnTo>
                  <a:pt x="1076963" y="820474"/>
                </a:lnTo>
                <a:lnTo>
                  <a:pt x="1033243" y="1027415"/>
                </a:lnTo>
                <a:lnTo>
                  <a:pt x="967664" y="1081336"/>
                </a:lnTo>
                <a:lnTo>
                  <a:pt x="115129" y="1104653"/>
                </a:lnTo>
                <a:lnTo>
                  <a:pt x="43720" y="1039073"/>
                </a:lnTo>
                <a:lnTo>
                  <a:pt x="0" y="135532"/>
                </a:lnTo>
                <a:lnTo>
                  <a:pt x="64122" y="65580"/>
                </a:lnTo>
                <a:close/>
              </a:path>
            </a:pathLst>
          </a:custGeom>
          <a:solidFill>
            <a:srgbClr val="346667"/>
          </a:solidFill>
          <a:ln>
            <a:solidFill>
              <a:srgbClr val="3466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b="0" i="0" dirty="0">
              <a:latin typeface="PingFang SC 常规体" charset="-122"/>
              <a:ea typeface="PingFang SC 常规体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94846" y="0"/>
            <a:ext cx="2177143" cy="6858000"/>
          </a:xfrm>
          <a:prstGeom prst="rect">
            <a:avLst/>
          </a:prstGeom>
          <a:solidFill>
            <a:srgbClr val="CC993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PingFang SC 常规体" charset="-122"/>
              <a:ea typeface="PingFang SC 常规体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4A10-E075-4C9E-B126-96D9EB1108DD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0FBD-EF9B-42AC-BF24-CADB98E18BF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7" name="矩形 66"/>
          <p:cNvSpPr/>
          <p:nvPr userDrawn="1"/>
        </p:nvSpPr>
        <p:spPr>
          <a:xfrm>
            <a:off x="725849" y="189990"/>
            <a:ext cx="1715135" cy="1652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i="0" dirty="0">
              <a:latin typeface="PingFang SC 常规体" charset="-122"/>
              <a:ea typeface="PingFang SC 常规体" charset="-122"/>
            </a:endParaRPr>
          </a:p>
        </p:txBody>
      </p:sp>
      <p:sp>
        <p:nvSpPr>
          <p:cNvPr id="55" name="文本框 54"/>
          <p:cNvSpPr txBox="1"/>
          <p:nvPr userDrawn="1"/>
        </p:nvSpPr>
        <p:spPr>
          <a:xfrm>
            <a:off x="1009230" y="418622"/>
            <a:ext cx="1148372" cy="1195006"/>
          </a:xfrm>
          <a:custGeom>
            <a:avLst/>
            <a:gdLst/>
            <a:ahLst/>
            <a:cxnLst/>
            <a:rect l="l" t="t" r="r" b="b"/>
            <a:pathLst>
              <a:path w="1148372" h="1195006">
                <a:moveTo>
                  <a:pt x="183623" y="0"/>
                </a:moveTo>
                <a:lnTo>
                  <a:pt x="306038" y="62665"/>
                </a:lnTo>
                <a:lnTo>
                  <a:pt x="240458" y="193824"/>
                </a:lnTo>
                <a:lnTo>
                  <a:pt x="1009926" y="236087"/>
                </a:lnTo>
                <a:lnTo>
                  <a:pt x="1002639" y="371618"/>
                </a:lnTo>
                <a:lnTo>
                  <a:pt x="689314" y="355587"/>
                </a:lnTo>
                <a:lnTo>
                  <a:pt x="674741" y="762181"/>
                </a:lnTo>
                <a:lnTo>
                  <a:pt x="1135256" y="721376"/>
                </a:lnTo>
                <a:lnTo>
                  <a:pt x="1148372" y="859822"/>
                </a:lnTo>
                <a:lnTo>
                  <a:pt x="668912" y="902084"/>
                </a:lnTo>
                <a:lnTo>
                  <a:pt x="657253" y="1195006"/>
                </a:lnTo>
                <a:lnTo>
                  <a:pt x="521722" y="1190634"/>
                </a:lnTo>
                <a:lnTo>
                  <a:pt x="531923" y="913743"/>
                </a:lnTo>
                <a:lnTo>
                  <a:pt x="13116" y="958920"/>
                </a:lnTo>
                <a:lnTo>
                  <a:pt x="0" y="821931"/>
                </a:lnTo>
                <a:lnTo>
                  <a:pt x="536295" y="775297"/>
                </a:lnTo>
                <a:lnTo>
                  <a:pt x="552326" y="348301"/>
                </a:lnTo>
                <a:lnTo>
                  <a:pt x="129702" y="326441"/>
                </a:lnTo>
                <a:lnTo>
                  <a:pt x="72866" y="225885"/>
                </a:lnTo>
                <a:close/>
              </a:path>
            </a:pathLst>
          </a:custGeom>
          <a:solidFill>
            <a:srgbClr val="CC993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1500" dirty="0">
              <a:latin typeface="站酷快乐体2016修订版" panose="02010600030101010101" charset="-122"/>
              <a:ea typeface="站酷快乐体2016修订版" panose="02010600030101010101" charset="-12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94846" y="0"/>
            <a:ext cx="2177143" cy="6858000"/>
          </a:xfrm>
          <a:prstGeom prst="rect">
            <a:avLst/>
          </a:prstGeom>
          <a:solidFill>
            <a:srgbClr val="34666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PingFang SC 常规体" charset="-122"/>
              <a:ea typeface="PingFang SC 常规体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4A10-E075-4C9E-B126-96D9EB1108DD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0FBD-EF9B-42AC-BF24-CADB98E18BF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7" name="矩形 66"/>
          <p:cNvSpPr/>
          <p:nvPr userDrawn="1"/>
        </p:nvSpPr>
        <p:spPr>
          <a:xfrm>
            <a:off x="725849" y="189990"/>
            <a:ext cx="1715135" cy="1652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i="0" dirty="0">
              <a:latin typeface="PingFang SC 常规体" charset="-122"/>
              <a:ea typeface="PingFang SC 常规体" charset="-122"/>
            </a:endParaRPr>
          </a:p>
        </p:txBody>
      </p:sp>
      <p:sp>
        <p:nvSpPr>
          <p:cNvPr id="53" name="任意形状 52"/>
          <p:cNvSpPr/>
          <p:nvPr userDrawn="1"/>
        </p:nvSpPr>
        <p:spPr>
          <a:xfrm>
            <a:off x="993199" y="417893"/>
            <a:ext cx="1180433" cy="1196464"/>
          </a:xfrm>
          <a:custGeom>
            <a:avLst/>
            <a:gdLst/>
            <a:ahLst/>
            <a:cxnLst/>
            <a:rect l="l" t="t" r="r" b="b"/>
            <a:pathLst>
              <a:path w="1180433" h="1196464">
                <a:moveTo>
                  <a:pt x="900627" y="670369"/>
                </a:moveTo>
                <a:lnTo>
                  <a:pt x="1165860" y="1090079"/>
                </a:lnTo>
                <a:lnTo>
                  <a:pt x="1050731" y="1164403"/>
                </a:lnTo>
                <a:lnTo>
                  <a:pt x="784041" y="744693"/>
                </a:lnTo>
                <a:close/>
                <a:moveTo>
                  <a:pt x="550869" y="0"/>
                </a:moveTo>
                <a:lnTo>
                  <a:pt x="689315" y="1457"/>
                </a:lnTo>
                <a:lnTo>
                  <a:pt x="684943" y="196739"/>
                </a:lnTo>
                <a:lnTo>
                  <a:pt x="1024499" y="158848"/>
                </a:lnTo>
                <a:lnTo>
                  <a:pt x="1039073" y="295837"/>
                </a:lnTo>
                <a:lnTo>
                  <a:pt x="683485" y="335185"/>
                </a:lnTo>
                <a:lnTo>
                  <a:pt x="679113" y="514436"/>
                </a:lnTo>
                <a:lnTo>
                  <a:pt x="1171689" y="485289"/>
                </a:lnTo>
                <a:lnTo>
                  <a:pt x="1180433" y="620820"/>
                </a:lnTo>
                <a:lnTo>
                  <a:pt x="677656" y="651424"/>
                </a:lnTo>
                <a:lnTo>
                  <a:pt x="667455" y="1196464"/>
                </a:lnTo>
                <a:lnTo>
                  <a:pt x="529009" y="1195006"/>
                </a:lnTo>
                <a:lnTo>
                  <a:pt x="537753" y="660168"/>
                </a:lnTo>
                <a:lnTo>
                  <a:pt x="412423" y="667455"/>
                </a:lnTo>
                <a:lnTo>
                  <a:pt x="209855" y="1162945"/>
                </a:lnTo>
                <a:lnTo>
                  <a:pt x="84525" y="1109024"/>
                </a:lnTo>
                <a:lnTo>
                  <a:pt x="262318" y="676199"/>
                </a:lnTo>
                <a:lnTo>
                  <a:pt x="7287" y="690772"/>
                </a:lnTo>
                <a:lnTo>
                  <a:pt x="0" y="553784"/>
                </a:lnTo>
                <a:lnTo>
                  <a:pt x="540667" y="523180"/>
                </a:lnTo>
                <a:lnTo>
                  <a:pt x="543582" y="351215"/>
                </a:lnTo>
                <a:lnTo>
                  <a:pt x="166135" y="392020"/>
                </a:lnTo>
                <a:lnTo>
                  <a:pt x="151562" y="255032"/>
                </a:lnTo>
                <a:lnTo>
                  <a:pt x="546497" y="211312"/>
                </a:lnTo>
                <a:close/>
              </a:path>
            </a:pathLst>
          </a:custGeom>
          <a:solidFill>
            <a:srgbClr val="346667"/>
          </a:solidFill>
          <a:ln>
            <a:solidFill>
              <a:srgbClr val="3466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b="0" i="0" dirty="0">
              <a:latin typeface="PingFang SC 常规体" charset="-122"/>
              <a:ea typeface="PingFang SC 常规体" charset="-122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94846" y="0"/>
            <a:ext cx="2177143" cy="6858000"/>
          </a:xfrm>
          <a:prstGeom prst="rect">
            <a:avLst/>
          </a:prstGeom>
          <a:solidFill>
            <a:srgbClr val="CC993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PingFang SC 常规体" charset="-122"/>
              <a:ea typeface="PingFang SC 常规体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4A10-E075-4C9E-B126-96D9EB1108DD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0FBD-EF9B-42AC-BF24-CADB98E18BF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7" name="矩形 66"/>
          <p:cNvSpPr/>
          <p:nvPr userDrawn="1"/>
        </p:nvSpPr>
        <p:spPr>
          <a:xfrm>
            <a:off x="725849" y="189990"/>
            <a:ext cx="1715135" cy="1652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i="0" dirty="0">
              <a:latin typeface="PingFang SC 常规体" charset="-122"/>
              <a:ea typeface="PingFang SC 常规体" charset="-122"/>
            </a:endParaRPr>
          </a:p>
        </p:txBody>
      </p:sp>
      <p:sp>
        <p:nvSpPr>
          <p:cNvPr id="65" name="任意形状 64"/>
          <p:cNvSpPr/>
          <p:nvPr userDrawn="1"/>
        </p:nvSpPr>
        <p:spPr>
          <a:xfrm>
            <a:off x="1049306" y="407691"/>
            <a:ext cx="1068219" cy="1216867"/>
          </a:xfrm>
          <a:custGeom>
            <a:avLst/>
            <a:gdLst/>
            <a:ahLst/>
            <a:cxnLst/>
            <a:rect l="l" t="t" r="r" b="b"/>
            <a:pathLst>
              <a:path w="1068219" h="1216867">
                <a:moveTo>
                  <a:pt x="486746" y="642681"/>
                </a:moveTo>
                <a:lnTo>
                  <a:pt x="205483" y="674742"/>
                </a:lnTo>
                <a:lnTo>
                  <a:pt x="225885" y="880225"/>
                </a:lnTo>
                <a:lnTo>
                  <a:pt x="491118" y="858365"/>
                </a:lnTo>
                <a:close/>
                <a:moveTo>
                  <a:pt x="479460" y="279807"/>
                </a:moveTo>
                <a:lnTo>
                  <a:pt x="169050" y="287093"/>
                </a:lnTo>
                <a:lnTo>
                  <a:pt x="192367" y="537753"/>
                </a:lnTo>
                <a:lnTo>
                  <a:pt x="483832" y="504235"/>
                </a:lnTo>
                <a:close/>
                <a:moveTo>
                  <a:pt x="922486" y="269606"/>
                </a:moveTo>
                <a:lnTo>
                  <a:pt x="617906" y="276892"/>
                </a:lnTo>
                <a:lnTo>
                  <a:pt x="620820" y="488204"/>
                </a:lnTo>
                <a:lnTo>
                  <a:pt x="824846" y="464887"/>
                </a:lnTo>
                <a:lnTo>
                  <a:pt x="839419" y="601876"/>
                </a:lnTo>
                <a:lnTo>
                  <a:pt x="623735" y="626650"/>
                </a:lnTo>
                <a:lnTo>
                  <a:pt x="628107" y="846706"/>
                </a:lnTo>
                <a:lnTo>
                  <a:pt x="864193" y="826304"/>
                </a:lnTo>
                <a:close/>
                <a:moveTo>
                  <a:pt x="612076" y="0"/>
                </a:moveTo>
                <a:lnTo>
                  <a:pt x="614991" y="138446"/>
                </a:lnTo>
                <a:lnTo>
                  <a:pt x="998267" y="129702"/>
                </a:lnTo>
                <a:lnTo>
                  <a:pt x="1068219" y="206941"/>
                </a:lnTo>
                <a:lnTo>
                  <a:pt x="992438" y="896255"/>
                </a:lnTo>
                <a:lnTo>
                  <a:pt x="931230" y="958920"/>
                </a:lnTo>
                <a:lnTo>
                  <a:pt x="631021" y="983695"/>
                </a:lnTo>
                <a:lnTo>
                  <a:pt x="635393" y="1215409"/>
                </a:lnTo>
                <a:lnTo>
                  <a:pt x="499862" y="1216867"/>
                </a:lnTo>
                <a:lnTo>
                  <a:pt x="494033" y="995353"/>
                </a:lnTo>
                <a:lnTo>
                  <a:pt x="169050" y="1023042"/>
                </a:lnTo>
                <a:lnTo>
                  <a:pt x="94726" y="960378"/>
                </a:lnTo>
                <a:lnTo>
                  <a:pt x="69951" y="690772"/>
                </a:lnTo>
                <a:lnTo>
                  <a:pt x="14573" y="696602"/>
                </a:lnTo>
                <a:lnTo>
                  <a:pt x="0" y="559613"/>
                </a:lnTo>
                <a:lnTo>
                  <a:pt x="56835" y="553784"/>
                </a:lnTo>
                <a:lnTo>
                  <a:pt x="26232" y="225886"/>
                </a:lnTo>
                <a:lnTo>
                  <a:pt x="93269" y="150105"/>
                </a:lnTo>
                <a:lnTo>
                  <a:pt x="476545" y="141361"/>
                </a:lnTo>
                <a:lnTo>
                  <a:pt x="473630" y="4372"/>
                </a:lnTo>
                <a:close/>
              </a:path>
            </a:pathLst>
          </a:custGeom>
          <a:solidFill>
            <a:srgbClr val="CC9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b="0" i="0" dirty="0">
              <a:latin typeface="PingFang SC 常规体" charset="-122"/>
              <a:ea typeface="PingFang SC 常规体" charset="-122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94846" y="0"/>
            <a:ext cx="2177143" cy="6858000"/>
          </a:xfrm>
          <a:prstGeom prst="rect">
            <a:avLst/>
          </a:prstGeom>
          <a:solidFill>
            <a:srgbClr val="34666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PingFang SC 常规体" charset="-122"/>
              <a:ea typeface="PingFang SC 常规体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4A10-E075-4C9E-B126-96D9EB1108DD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0FBD-EF9B-42AC-BF24-CADB98E18BF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7" name="矩形 66"/>
          <p:cNvSpPr/>
          <p:nvPr userDrawn="1"/>
        </p:nvSpPr>
        <p:spPr>
          <a:xfrm>
            <a:off x="725849" y="189990"/>
            <a:ext cx="1715135" cy="1652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i="0" dirty="0">
              <a:latin typeface="PingFang SC 常规体" charset="-122"/>
              <a:ea typeface="PingFang SC 常规体" charset="-122"/>
            </a:endParaRPr>
          </a:p>
        </p:txBody>
      </p:sp>
      <p:sp>
        <p:nvSpPr>
          <p:cNvPr id="42" name="任意形状 41"/>
          <p:cNvSpPr/>
          <p:nvPr userDrawn="1"/>
        </p:nvSpPr>
        <p:spPr>
          <a:xfrm>
            <a:off x="1019431" y="438295"/>
            <a:ext cx="1127969" cy="1155659"/>
          </a:xfrm>
          <a:custGeom>
            <a:avLst/>
            <a:gdLst/>
            <a:ahLst/>
            <a:cxnLst/>
            <a:rect l="l" t="t" r="r" b="b"/>
            <a:pathLst>
              <a:path w="1127969" h="1155659">
                <a:moveTo>
                  <a:pt x="867108" y="769468"/>
                </a:moveTo>
                <a:lnTo>
                  <a:pt x="874395" y="906457"/>
                </a:lnTo>
                <a:lnTo>
                  <a:pt x="234629" y="939975"/>
                </a:lnTo>
                <a:lnTo>
                  <a:pt x="227342" y="801529"/>
                </a:lnTo>
                <a:close/>
                <a:moveTo>
                  <a:pt x="598960" y="437198"/>
                </a:moveTo>
                <a:lnTo>
                  <a:pt x="447398" y="447399"/>
                </a:lnTo>
                <a:lnTo>
                  <a:pt x="394935" y="722834"/>
                </a:lnTo>
                <a:lnTo>
                  <a:pt x="260861" y="696602"/>
                </a:lnTo>
                <a:lnTo>
                  <a:pt x="306038" y="457601"/>
                </a:lnTo>
                <a:lnTo>
                  <a:pt x="144275" y="469259"/>
                </a:lnTo>
                <a:lnTo>
                  <a:pt x="202568" y="1020128"/>
                </a:lnTo>
                <a:lnTo>
                  <a:pt x="937060" y="1008469"/>
                </a:lnTo>
                <a:lnTo>
                  <a:pt x="958920" y="727206"/>
                </a:lnTo>
                <a:lnTo>
                  <a:pt x="638308" y="673285"/>
                </a:lnTo>
                <a:lnTo>
                  <a:pt x="580015" y="598961"/>
                </a:lnTo>
                <a:close/>
                <a:moveTo>
                  <a:pt x="985152" y="409509"/>
                </a:moveTo>
                <a:lnTo>
                  <a:pt x="738864" y="426997"/>
                </a:lnTo>
                <a:lnTo>
                  <a:pt x="725748" y="549412"/>
                </a:lnTo>
                <a:lnTo>
                  <a:pt x="970578" y="591674"/>
                </a:lnTo>
                <a:close/>
                <a:moveTo>
                  <a:pt x="631021" y="155934"/>
                </a:moveTo>
                <a:lnTo>
                  <a:pt x="502777" y="161764"/>
                </a:lnTo>
                <a:lnTo>
                  <a:pt x="475088" y="307496"/>
                </a:lnTo>
                <a:lnTo>
                  <a:pt x="614991" y="297295"/>
                </a:lnTo>
                <a:close/>
                <a:moveTo>
                  <a:pt x="1041987" y="0"/>
                </a:moveTo>
                <a:lnTo>
                  <a:pt x="1047816" y="138446"/>
                </a:lnTo>
                <a:lnTo>
                  <a:pt x="770925" y="150105"/>
                </a:lnTo>
                <a:lnTo>
                  <a:pt x="754894" y="288551"/>
                </a:lnTo>
                <a:lnTo>
                  <a:pt x="1055103" y="266691"/>
                </a:lnTo>
                <a:lnTo>
                  <a:pt x="1127969" y="342472"/>
                </a:lnTo>
                <a:lnTo>
                  <a:pt x="1069676" y="1081336"/>
                </a:lnTo>
                <a:lnTo>
                  <a:pt x="1002639" y="1145458"/>
                </a:lnTo>
                <a:lnTo>
                  <a:pt x="982237" y="1145458"/>
                </a:lnTo>
                <a:lnTo>
                  <a:pt x="139903" y="1155659"/>
                </a:lnTo>
                <a:lnTo>
                  <a:pt x="71409" y="1095909"/>
                </a:lnTo>
                <a:lnTo>
                  <a:pt x="0" y="412423"/>
                </a:lnTo>
                <a:lnTo>
                  <a:pt x="64122" y="336643"/>
                </a:lnTo>
                <a:lnTo>
                  <a:pt x="332270" y="317697"/>
                </a:lnTo>
                <a:lnTo>
                  <a:pt x="359959" y="167593"/>
                </a:lnTo>
                <a:lnTo>
                  <a:pt x="74323" y="179251"/>
                </a:lnTo>
                <a:lnTo>
                  <a:pt x="69951" y="43720"/>
                </a:lnTo>
                <a:close/>
              </a:path>
            </a:pathLst>
          </a:custGeom>
          <a:solidFill>
            <a:srgbClr val="346667"/>
          </a:solidFill>
          <a:ln>
            <a:solidFill>
              <a:srgbClr val="3466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b="0" i="0" dirty="0">
              <a:latin typeface="PingFang SC 常规体" charset="-122"/>
              <a:ea typeface="PingFang SC 常规体" charset="-122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94846" y="0"/>
            <a:ext cx="2177143" cy="6858000"/>
          </a:xfrm>
          <a:prstGeom prst="rect">
            <a:avLst/>
          </a:prstGeom>
          <a:solidFill>
            <a:srgbClr val="CC993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PingFang SC 常规体" charset="-122"/>
              <a:ea typeface="PingFang SC 常规体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4A10-E075-4C9E-B126-96D9EB1108DD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0FBD-EF9B-42AC-BF24-CADB98E18BF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7" name="矩形 66"/>
          <p:cNvSpPr/>
          <p:nvPr userDrawn="1"/>
        </p:nvSpPr>
        <p:spPr>
          <a:xfrm>
            <a:off x="725849" y="189990"/>
            <a:ext cx="1715135" cy="1652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i="0" dirty="0">
              <a:latin typeface="PingFang SC 常规体" charset="-122"/>
              <a:ea typeface="PingFang SC 常规体" charset="-122"/>
            </a:endParaRPr>
          </a:p>
        </p:txBody>
      </p:sp>
      <p:sp>
        <p:nvSpPr>
          <p:cNvPr id="62" name="任意形状 61"/>
          <p:cNvSpPr/>
          <p:nvPr userDrawn="1"/>
        </p:nvSpPr>
        <p:spPr>
          <a:xfrm>
            <a:off x="989556" y="420808"/>
            <a:ext cx="1187720" cy="1190634"/>
          </a:xfrm>
          <a:custGeom>
            <a:avLst/>
            <a:gdLst/>
            <a:ahLst/>
            <a:cxnLst/>
            <a:rect l="l" t="t" r="r" b="b"/>
            <a:pathLst>
              <a:path w="1187720" h="1190634">
                <a:moveTo>
                  <a:pt x="756352" y="0"/>
                </a:moveTo>
                <a:lnTo>
                  <a:pt x="798614" y="215684"/>
                </a:lnTo>
                <a:lnTo>
                  <a:pt x="970579" y="204025"/>
                </a:lnTo>
                <a:lnTo>
                  <a:pt x="919572" y="68494"/>
                </a:lnTo>
                <a:lnTo>
                  <a:pt x="1049274" y="21859"/>
                </a:lnTo>
                <a:lnTo>
                  <a:pt x="1130884" y="241916"/>
                </a:lnTo>
                <a:lnTo>
                  <a:pt x="1072591" y="335184"/>
                </a:lnTo>
                <a:lnTo>
                  <a:pt x="824846" y="351215"/>
                </a:lnTo>
                <a:lnTo>
                  <a:pt x="877310" y="614991"/>
                </a:lnTo>
                <a:lnTo>
                  <a:pt x="1047817" y="501319"/>
                </a:lnTo>
                <a:lnTo>
                  <a:pt x="1123598" y="614991"/>
                </a:lnTo>
                <a:lnTo>
                  <a:pt x="906456" y="760723"/>
                </a:lnTo>
                <a:lnTo>
                  <a:pt x="947261" y="967663"/>
                </a:lnTo>
                <a:lnTo>
                  <a:pt x="1187720" y="1065304"/>
                </a:lnTo>
                <a:lnTo>
                  <a:pt x="1136714" y="1190634"/>
                </a:lnTo>
                <a:lnTo>
                  <a:pt x="861279" y="1079877"/>
                </a:lnTo>
                <a:lnTo>
                  <a:pt x="820474" y="1030328"/>
                </a:lnTo>
                <a:lnTo>
                  <a:pt x="782584" y="842333"/>
                </a:lnTo>
                <a:lnTo>
                  <a:pt x="597503" y="964749"/>
                </a:lnTo>
                <a:lnTo>
                  <a:pt x="521722" y="851077"/>
                </a:lnTo>
                <a:lnTo>
                  <a:pt x="753437" y="696601"/>
                </a:lnTo>
                <a:lnTo>
                  <a:pt x="686400" y="361416"/>
                </a:lnTo>
                <a:lnTo>
                  <a:pt x="217141" y="392020"/>
                </a:lnTo>
                <a:lnTo>
                  <a:pt x="195282" y="603332"/>
                </a:lnTo>
                <a:lnTo>
                  <a:pt x="529009" y="559612"/>
                </a:lnTo>
                <a:lnTo>
                  <a:pt x="546497" y="693686"/>
                </a:lnTo>
                <a:lnTo>
                  <a:pt x="180708" y="743235"/>
                </a:lnTo>
                <a:lnTo>
                  <a:pt x="136989" y="1165860"/>
                </a:lnTo>
                <a:lnTo>
                  <a:pt x="0" y="1151286"/>
                </a:lnTo>
                <a:lnTo>
                  <a:pt x="87440" y="320611"/>
                </a:lnTo>
                <a:lnTo>
                  <a:pt x="151562" y="257946"/>
                </a:lnTo>
                <a:lnTo>
                  <a:pt x="660168" y="224428"/>
                </a:lnTo>
                <a:lnTo>
                  <a:pt x="620820" y="27689"/>
                </a:lnTo>
                <a:close/>
              </a:path>
            </a:pathLst>
          </a:custGeom>
          <a:solidFill>
            <a:srgbClr val="CC9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b="0" i="0" dirty="0">
              <a:latin typeface="PingFang SC 常规体" charset="-122"/>
              <a:ea typeface="PingFang SC 常规体" charset="-122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94846" y="0"/>
            <a:ext cx="2177143" cy="6858000"/>
          </a:xfrm>
          <a:prstGeom prst="rect">
            <a:avLst/>
          </a:prstGeom>
          <a:solidFill>
            <a:srgbClr val="34666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PingFang SC 常规体" charset="-122"/>
              <a:ea typeface="PingFang SC 常规体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4A10-E075-4C9E-B126-96D9EB1108DD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0FBD-EF9B-42AC-BF24-CADB98E18BF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7" name="矩形 66"/>
          <p:cNvSpPr/>
          <p:nvPr userDrawn="1"/>
        </p:nvSpPr>
        <p:spPr>
          <a:xfrm>
            <a:off x="725849" y="189990"/>
            <a:ext cx="1715135" cy="1652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i="0" dirty="0">
              <a:latin typeface="PingFang SC 常规体" charset="-122"/>
              <a:ea typeface="PingFang SC 常规体" charset="-122"/>
            </a:endParaRPr>
          </a:p>
        </p:txBody>
      </p:sp>
      <p:sp>
        <p:nvSpPr>
          <p:cNvPr id="50" name="任意形状 49"/>
          <p:cNvSpPr/>
          <p:nvPr userDrawn="1"/>
        </p:nvSpPr>
        <p:spPr>
          <a:xfrm>
            <a:off x="1025260" y="420079"/>
            <a:ext cx="1116311" cy="1192091"/>
          </a:xfrm>
          <a:custGeom>
            <a:avLst/>
            <a:gdLst>
              <a:gd name="connsiteX0" fmla="*/ 985152 w 1116311"/>
              <a:gd name="connsiteY0" fmla="*/ 445941 h 1192091"/>
              <a:gd name="connsiteX1" fmla="*/ 1076963 w 1116311"/>
              <a:gd name="connsiteY1" fmla="*/ 550868 h 1192091"/>
              <a:gd name="connsiteX2" fmla="*/ 779669 w 1116311"/>
              <a:gd name="connsiteY2" fmla="*/ 801528 h 1192091"/>
              <a:gd name="connsiteX3" fmla="*/ 1087164 w 1116311"/>
              <a:gd name="connsiteY3" fmla="*/ 1066762 h 1192091"/>
              <a:gd name="connsiteX4" fmla="*/ 996810 w 1116311"/>
              <a:gd name="connsiteY4" fmla="*/ 1170232 h 1192091"/>
              <a:gd name="connsiteX5" fmla="*/ 671827 w 1116311"/>
              <a:gd name="connsiteY5" fmla="*/ 893340 h 1192091"/>
              <a:gd name="connsiteX6" fmla="*/ 317697 w 1116311"/>
              <a:gd name="connsiteY6" fmla="*/ 1192091 h 1192091"/>
              <a:gd name="connsiteX7" fmla="*/ 227343 w 1116311"/>
              <a:gd name="connsiteY7" fmla="*/ 1087164 h 1192091"/>
              <a:gd name="connsiteX8" fmla="*/ 486747 w 1116311"/>
              <a:gd name="connsiteY8" fmla="*/ 0 h 1192091"/>
              <a:gd name="connsiteX9" fmla="*/ 631022 w 1116311"/>
              <a:gd name="connsiteY9" fmla="*/ 147189 h 1192091"/>
              <a:gd name="connsiteX10" fmla="*/ 1107567 w 1116311"/>
              <a:gd name="connsiteY10" fmla="*/ 116586 h 1192091"/>
              <a:gd name="connsiteX11" fmla="*/ 1116311 w 1116311"/>
              <a:gd name="connsiteY11" fmla="*/ 255031 h 1192091"/>
              <a:gd name="connsiteX12" fmla="*/ 473631 w 1116311"/>
              <a:gd name="connsiteY12" fmla="*/ 295837 h 1192091"/>
              <a:gd name="connsiteX13" fmla="*/ 259404 w 1116311"/>
              <a:gd name="connsiteY13" fmla="*/ 582930 h 1192091"/>
              <a:gd name="connsiteX14" fmla="*/ 480917 w 1116311"/>
              <a:gd name="connsiteY14" fmla="*/ 580015 h 1192091"/>
              <a:gd name="connsiteX15" fmla="*/ 837962 w 1116311"/>
              <a:gd name="connsiteY15" fmla="*/ 300209 h 1192091"/>
              <a:gd name="connsiteX16" fmla="*/ 923944 w 1116311"/>
              <a:gd name="connsiteY16" fmla="*/ 408051 h 1192091"/>
              <a:gd name="connsiteX17" fmla="*/ 85982 w 1116311"/>
              <a:gd name="connsiteY17" fmla="*/ 1066762 h 1192091"/>
              <a:gd name="connsiteX18" fmla="*/ 0 w 1116311"/>
              <a:gd name="connsiteY18" fmla="*/ 958919 h 1192091"/>
              <a:gd name="connsiteX19" fmla="*/ 301666 w 1116311"/>
              <a:gd name="connsiteY19" fmla="*/ 721375 h 1192091"/>
              <a:gd name="connsiteX20" fmla="*/ 120958 w 1116311"/>
              <a:gd name="connsiteY20" fmla="*/ 721375 h 1192091"/>
              <a:gd name="connsiteX21" fmla="*/ 65580 w 1116311"/>
              <a:gd name="connsiteY21" fmla="*/ 609161 h 1192091"/>
              <a:gd name="connsiteX22" fmla="*/ 291465 w 1116311"/>
              <a:gd name="connsiteY22" fmla="*/ 307495 h 1192091"/>
              <a:gd name="connsiteX23" fmla="*/ 48092 w 1116311"/>
              <a:gd name="connsiteY23" fmla="*/ 322068 h 1192091"/>
              <a:gd name="connsiteX24" fmla="*/ 37890 w 1116311"/>
              <a:gd name="connsiteY24" fmla="*/ 183623 h 1192091"/>
              <a:gd name="connsiteX25" fmla="*/ 447399 w 1116311"/>
              <a:gd name="connsiteY25" fmla="*/ 158848 h 1192091"/>
              <a:gd name="connsiteX26" fmla="*/ 387648 w 1116311"/>
              <a:gd name="connsiteY26" fmla="*/ 96183 h 1192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16311" h="1192091">
                <a:moveTo>
                  <a:pt x="985152" y="445941"/>
                </a:moveTo>
                <a:lnTo>
                  <a:pt x="1076963" y="550868"/>
                </a:lnTo>
                <a:lnTo>
                  <a:pt x="779669" y="801528"/>
                </a:lnTo>
                <a:lnTo>
                  <a:pt x="1087164" y="1066762"/>
                </a:lnTo>
                <a:lnTo>
                  <a:pt x="996810" y="1170232"/>
                </a:lnTo>
                <a:lnTo>
                  <a:pt x="671827" y="893340"/>
                </a:lnTo>
                <a:lnTo>
                  <a:pt x="317697" y="1192091"/>
                </a:lnTo>
                <a:lnTo>
                  <a:pt x="227343" y="1087164"/>
                </a:lnTo>
                <a:close/>
                <a:moveTo>
                  <a:pt x="486747" y="0"/>
                </a:moveTo>
                <a:lnTo>
                  <a:pt x="631022" y="147189"/>
                </a:lnTo>
                <a:lnTo>
                  <a:pt x="1107567" y="116586"/>
                </a:lnTo>
                <a:lnTo>
                  <a:pt x="1116311" y="255031"/>
                </a:lnTo>
                <a:lnTo>
                  <a:pt x="473631" y="295837"/>
                </a:lnTo>
                <a:lnTo>
                  <a:pt x="259404" y="582930"/>
                </a:lnTo>
                <a:lnTo>
                  <a:pt x="480917" y="580015"/>
                </a:lnTo>
                <a:lnTo>
                  <a:pt x="837962" y="300209"/>
                </a:lnTo>
                <a:lnTo>
                  <a:pt x="923944" y="408051"/>
                </a:lnTo>
                <a:lnTo>
                  <a:pt x="85982" y="1066762"/>
                </a:lnTo>
                <a:lnTo>
                  <a:pt x="0" y="958919"/>
                </a:lnTo>
                <a:lnTo>
                  <a:pt x="301666" y="721375"/>
                </a:lnTo>
                <a:lnTo>
                  <a:pt x="120958" y="721375"/>
                </a:lnTo>
                <a:lnTo>
                  <a:pt x="65580" y="609161"/>
                </a:lnTo>
                <a:lnTo>
                  <a:pt x="291465" y="307495"/>
                </a:lnTo>
                <a:lnTo>
                  <a:pt x="48092" y="322068"/>
                </a:lnTo>
                <a:lnTo>
                  <a:pt x="37890" y="183623"/>
                </a:lnTo>
                <a:lnTo>
                  <a:pt x="447399" y="158848"/>
                </a:lnTo>
                <a:lnTo>
                  <a:pt x="387648" y="96183"/>
                </a:lnTo>
                <a:close/>
              </a:path>
            </a:pathLst>
          </a:custGeom>
          <a:solidFill>
            <a:srgbClr val="346667"/>
          </a:solidFill>
          <a:ln>
            <a:solidFill>
              <a:srgbClr val="3466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b="0" i="0" dirty="0">
              <a:latin typeface="PingFang SC 常规体" charset="-122"/>
              <a:ea typeface="PingFang SC 常规体" charset="-122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78971" y="0"/>
            <a:ext cx="2177143" cy="6858000"/>
          </a:xfrm>
          <a:prstGeom prst="rect">
            <a:avLst/>
          </a:prstGeom>
          <a:solidFill>
            <a:srgbClr val="22417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PingFang SC 常规体" charset="-122"/>
              <a:ea typeface="PingFang SC 常规体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957550" y="420914"/>
            <a:ext cx="8396250" cy="575604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4A10-E075-4C9E-B126-96D9EB1108DD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0FBD-EF9B-42AC-BF24-CADB98E18BF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0191" y="-228779"/>
            <a:ext cx="2780017" cy="41151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4A10-E075-4C9E-B126-96D9EB1108DD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0FBD-EF9B-42AC-BF24-CADB98E18B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82146" y="0"/>
            <a:ext cx="2177143" cy="6858000"/>
          </a:xfrm>
          <a:prstGeom prst="rect">
            <a:avLst/>
          </a:prstGeom>
          <a:solidFill>
            <a:srgbClr val="CC993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PingFang SC 常规体" charset="-122"/>
              <a:ea typeface="PingFang SC 常规体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957550" y="420914"/>
            <a:ext cx="8396250" cy="575604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4A10-E075-4C9E-B126-96D9EB1108DD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0FBD-EF9B-42AC-BF24-CADB98E18B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78971" y="0"/>
            <a:ext cx="2177143" cy="6858000"/>
          </a:xfrm>
          <a:prstGeom prst="rect">
            <a:avLst/>
          </a:prstGeom>
          <a:solidFill>
            <a:srgbClr val="34666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PingFang SC 常规体" charset="-122"/>
              <a:ea typeface="PingFang SC 常规体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7533" y="-149757"/>
            <a:ext cx="2780017" cy="2658086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957550" y="420914"/>
            <a:ext cx="8396250" cy="575604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4A10-E075-4C9E-B126-96D9EB1108DD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0FBD-EF9B-42AC-BF24-CADB98E18B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82146" y="0"/>
            <a:ext cx="2177143" cy="6858000"/>
          </a:xfrm>
          <a:prstGeom prst="rect">
            <a:avLst/>
          </a:prstGeom>
          <a:solidFill>
            <a:srgbClr val="CC993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PingFang SC 常规体" charset="-122"/>
              <a:ea typeface="PingFang SC 常规体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957550" y="420914"/>
            <a:ext cx="8396250" cy="575604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4A10-E075-4C9E-B126-96D9EB1108DD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0FBD-EF9B-42AC-BF24-CADB98E18BF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630" y="-152400"/>
            <a:ext cx="2773920" cy="26580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78971" y="0"/>
            <a:ext cx="2177143" cy="6858000"/>
          </a:xfrm>
          <a:prstGeom prst="rect">
            <a:avLst/>
          </a:prstGeom>
          <a:solidFill>
            <a:srgbClr val="34666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PingFang SC 常规体" charset="-122"/>
              <a:ea typeface="PingFang SC 常规体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957550" y="420914"/>
            <a:ext cx="8396250" cy="575604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4A10-E075-4C9E-B126-96D9EB1108DD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0FBD-EF9B-42AC-BF24-CADB98E18BF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630" y="-160643"/>
            <a:ext cx="2773920" cy="26580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78971" y="0"/>
            <a:ext cx="2177143" cy="6858000"/>
          </a:xfrm>
          <a:prstGeom prst="rect">
            <a:avLst/>
          </a:prstGeom>
          <a:solidFill>
            <a:srgbClr val="CC993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PingFang SC 常规体" charset="-122"/>
              <a:ea typeface="PingFang SC 常规体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957550" y="420914"/>
            <a:ext cx="8396250" cy="575604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4A10-E075-4C9E-B126-96D9EB1108DD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0FBD-EF9B-42AC-BF24-CADB98E18BF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9030" y="-152400"/>
            <a:ext cx="2773920" cy="26580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78971" y="0"/>
            <a:ext cx="2177143" cy="6858000"/>
          </a:xfrm>
          <a:prstGeom prst="rect">
            <a:avLst/>
          </a:prstGeom>
          <a:solidFill>
            <a:srgbClr val="34666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PingFang SC 常规体" charset="-122"/>
              <a:ea typeface="PingFang SC 常规体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957550" y="420914"/>
            <a:ext cx="8396250" cy="575604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4A10-E075-4C9E-B126-96D9EB1108DD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0FBD-EF9B-42AC-BF24-CADB98E18BF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982" y="-147943"/>
            <a:ext cx="2773920" cy="26580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78971" y="0"/>
            <a:ext cx="2177143" cy="6858000"/>
          </a:xfrm>
          <a:prstGeom prst="rect">
            <a:avLst/>
          </a:prstGeom>
          <a:solidFill>
            <a:srgbClr val="CC993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PingFang SC 常规体" charset="-122"/>
              <a:ea typeface="PingFang SC 常规体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957550" y="420914"/>
            <a:ext cx="8396250" cy="575604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4A10-E075-4C9E-B126-96D9EB1108DD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0FBD-EF9B-42AC-BF24-CADB98E18BF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9030" y="-160643"/>
            <a:ext cx="2773920" cy="265808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PingFang SC 常规体" charset="-122"/>
                <a:ea typeface="PingFang SC 常规体" charset="-122"/>
              </a:defRPr>
            </a:lvl1pPr>
          </a:lstStyle>
          <a:p>
            <a:fld id="{0C6C4A10-E075-4C9E-B126-96D9EB1108DD}" type="datetimeFigureOut">
              <a:rPr lang="zh-CN" altLang="en-US" smtClean="0"/>
              <a:pPr/>
              <a:t>2020/6/3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PingFang SC 常规体" charset="-122"/>
                <a:ea typeface="PingFang SC 常规体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PingFang SC 常规体" charset="-122"/>
                <a:ea typeface="PingFang SC 常规体" charset="-122"/>
              </a:defRPr>
            </a:lvl1pPr>
          </a:lstStyle>
          <a:p>
            <a:fld id="{E0950FBD-EF9B-42AC-BF24-CADB98E18BF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6" r:id="rId2"/>
    <p:sldLayoutId id="2147483677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4" r:id="rId16"/>
    <p:sldLayoutId id="2147483670" r:id="rId17"/>
    <p:sldLayoutId id="2147483665" r:id="rId18"/>
    <p:sldLayoutId id="2147483671" r:id="rId19"/>
    <p:sldLayoutId id="2147483666" r:id="rId20"/>
    <p:sldLayoutId id="2147483672" r:id="rId21"/>
    <p:sldLayoutId id="2147483667" r:id="rId22"/>
    <p:sldLayoutId id="2147483673" r:id="rId23"/>
    <p:sldLayoutId id="2147483668" r:id="rId24"/>
    <p:sldLayoutId id="2147483674" r:id="rId25"/>
    <p:sldLayoutId id="2147483669" r:id="rId26"/>
    <p:sldLayoutId id="2147483675" r:id="rId27"/>
    <p:sldLayoutId id="2147483662" r:id="rId28"/>
    <p:sldLayoutId id="2147483663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PingFang SC 常规体" charset="-122"/>
          <a:ea typeface="PingFang SC 常规体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0" i="0" kern="1200">
          <a:solidFill>
            <a:schemeClr val="tx1"/>
          </a:solidFill>
          <a:latin typeface="PingFang SC 常规体" charset="-122"/>
          <a:ea typeface="PingFang SC 常规体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b="0" i="0" kern="1200">
          <a:solidFill>
            <a:schemeClr val="tx1"/>
          </a:solidFill>
          <a:latin typeface="PingFang SC 常规体" charset="-122"/>
          <a:ea typeface="PingFang SC 常规体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b="0" i="0" kern="1200">
          <a:solidFill>
            <a:schemeClr val="tx1"/>
          </a:solidFill>
          <a:latin typeface="PingFang SC 常规体" charset="-122"/>
          <a:ea typeface="PingFang SC 常规体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b="0" i="0" kern="1200">
          <a:solidFill>
            <a:schemeClr val="tx1"/>
          </a:solidFill>
          <a:latin typeface="PingFang SC 常规体" charset="-122"/>
          <a:ea typeface="PingFang SC 常规体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b="0" i="0" kern="1200">
          <a:solidFill>
            <a:schemeClr val="tx1"/>
          </a:solidFill>
          <a:latin typeface="PingFang SC 常规体" charset="-122"/>
          <a:ea typeface="PingFang SC 常规体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14915" y="1284177"/>
            <a:ext cx="8754032" cy="3752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8800" dirty="0" err="1">
                <a:solidFill>
                  <a:schemeClr val="bg2"/>
                </a:solidFill>
                <a:latin typeface="Source Sans Pro" panose="020B0503030403020204" pitchFamily="34" charset="77"/>
                <a:ea typeface="站酷快乐体2016修订版" panose="02010600030101010101" charset="-122"/>
                <a:cs typeface="站酷快乐体2016修订版" panose="02010600030101010101" charset="-122"/>
              </a:rPr>
              <a:t>ZeroDrive</a:t>
            </a:r>
            <a:endParaRPr lang="en-US" altLang="zh-CN" sz="8800" dirty="0">
              <a:solidFill>
                <a:schemeClr val="bg2"/>
              </a:solidFill>
              <a:latin typeface="Source Sans Pro" panose="020B0503030403020204" pitchFamily="34" charset="77"/>
              <a:ea typeface="站酷快乐体2016修订版" panose="02010600030101010101" charset="-122"/>
              <a:cs typeface="站酷快乐体2016修订版" panose="0201060003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solidFill>
                  <a:schemeClr val="bg2"/>
                </a:solidFill>
                <a:latin typeface="站酷快乐体2016修订版" panose="02010600030101010101" charset="-122"/>
                <a:ea typeface="站酷快乐体2016修订版" panose="02010600030101010101" charset="-122"/>
                <a:cs typeface="站酷快乐体2016修订版" panose="02010600030101010101" charset="-122"/>
              </a:rPr>
              <a:t>同步网盘文件系统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72"/>
    </mc:Choice>
    <mc:Fallback xmlns="">
      <p:transition spd="slow" advTm="1797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PULL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x-none" altLang="zh-CN" dirty="0"/>
              <a:t>Server</a:t>
            </a:r>
            <a:r>
              <a:rPr lang="zh-CN" altLang="en-US" dirty="0"/>
              <a:t> 保存一个</a:t>
            </a:r>
            <a:r>
              <a:rPr lang="en-US" altLang="zh-CN" dirty="0"/>
              <a:t>uint64</a:t>
            </a:r>
            <a:r>
              <a:rPr lang="zh-CN" altLang="en-US" dirty="0"/>
              <a:t>的时间戳</a:t>
            </a:r>
            <a:r>
              <a:rPr lang="en-US" altLang="zh-CN" dirty="0" err="1"/>
              <a:t>server_stamp</a:t>
            </a:r>
            <a:r>
              <a:rPr lang="zh-CN" altLang="en-US" dirty="0"/>
              <a:t>记录当前的同步状态</a:t>
            </a:r>
            <a:endParaRPr lang="en-US" altLang="zh-CN" dirty="0"/>
          </a:p>
          <a:p>
            <a:r>
              <a:rPr lang="en-US" altLang="zh-CN" dirty="0"/>
              <a:t>Client </a:t>
            </a:r>
            <a:r>
              <a:rPr lang="zh-CN" altLang="en-US" dirty="0"/>
              <a:t>保存一个</a:t>
            </a:r>
            <a:r>
              <a:rPr lang="en-US" altLang="zh-CN" dirty="0"/>
              <a:t>uint64</a:t>
            </a:r>
            <a:r>
              <a:rPr lang="zh-CN" altLang="en-US" dirty="0"/>
              <a:t>的时间戳</a:t>
            </a:r>
            <a:r>
              <a:rPr lang="en-US" altLang="zh-CN" dirty="0" err="1"/>
              <a:t>last_sync</a:t>
            </a:r>
            <a:r>
              <a:rPr lang="zh-CN" altLang="en-US" dirty="0"/>
              <a:t>记录上次同步时</a:t>
            </a:r>
            <a:r>
              <a:rPr lang="en-US" altLang="zh-CN" dirty="0"/>
              <a:t>Server</a:t>
            </a:r>
            <a:r>
              <a:rPr lang="zh-CN" altLang="en-US" dirty="0"/>
              <a:t>的状态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PUSH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x-none" dirty="0"/>
              <a:t>将</a:t>
            </a:r>
            <a:r>
              <a:rPr lang="zh-CN" altLang="en-US" dirty="0"/>
              <a:t>所有新的</a:t>
            </a:r>
            <a:r>
              <a:rPr lang="zh-CN" altLang="x-none" dirty="0"/>
              <a:t>未同步的</a:t>
            </a:r>
            <a:r>
              <a:rPr lang="zh-CN" altLang="en-US" dirty="0">
                <a:solidFill>
                  <a:srgbClr val="FF0000"/>
                </a:solidFill>
              </a:rPr>
              <a:t>修改</a:t>
            </a:r>
            <a:r>
              <a:rPr lang="zh-CN" altLang="en-US" dirty="0"/>
              <a:t>文件操作（如</a:t>
            </a:r>
            <a:r>
              <a:rPr lang="en-US" altLang="zh-CN" dirty="0"/>
              <a:t>CREATE</a:t>
            </a:r>
            <a:r>
              <a:rPr lang="zh-CN" altLang="en-US" dirty="0"/>
              <a:t>，</a:t>
            </a:r>
            <a:r>
              <a:rPr lang="en-US" altLang="zh-CN" dirty="0"/>
              <a:t>WRITE</a:t>
            </a:r>
            <a:r>
              <a:rPr lang="zh-CN" altLang="en-US" dirty="0"/>
              <a:t>，</a:t>
            </a:r>
            <a:r>
              <a:rPr lang="en-US" altLang="zh-CN" dirty="0"/>
              <a:t>MKDIR</a:t>
            </a:r>
            <a:r>
              <a:rPr lang="zh-CN" altLang="en-US" dirty="0"/>
              <a:t>）记录到一个队列中，标记为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unstaged</a:t>
            </a:r>
            <a:endParaRPr lang="en-US" altLang="zh-CN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zh-CN" altLang="en-US" dirty="0"/>
              <a:t>稍后记录到日志文件中</a:t>
            </a:r>
            <a:endParaRPr lang="x-none" altLang="zh-CN" dirty="0"/>
          </a:p>
        </p:txBody>
      </p:sp>
      <p:sp>
        <p:nvSpPr>
          <p:cNvPr id="5" name="标题 1"/>
          <p:cNvSpPr txBox="1"/>
          <p:nvPr/>
        </p:nvSpPr>
        <p:spPr>
          <a:xfrm>
            <a:off x="501272" y="581974"/>
            <a:ext cx="2177143" cy="182581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40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工作</a:t>
            </a:r>
            <a:endParaRPr lang="en-US" altLang="zh-CN" sz="4000" b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40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机制</a:t>
            </a:r>
            <a:endParaRPr lang="en-US" altLang="zh-CN" sz="4000" b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501272" y="3873340"/>
            <a:ext cx="2177143" cy="182581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zh-CN" sz="40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PULL</a:t>
            </a:r>
          </a:p>
          <a:p>
            <a:pPr>
              <a:lnSpc>
                <a:spcPct val="130000"/>
              </a:lnSpc>
            </a:pPr>
            <a:r>
              <a:rPr lang="en-US" altLang="zh-CN" sz="40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1641380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CN" dirty="0"/>
              <a:t>每次</a:t>
            </a:r>
            <a:r>
              <a:rPr lang="en-US" altLang="zh-CN" dirty="0"/>
              <a:t>PULL</a:t>
            </a:r>
            <a:r>
              <a:rPr lang="zh-CN" altLang="en-US" dirty="0"/>
              <a:t>的时候：</a:t>
            </a:r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r>
              <a:rPr lang="en-US" altLang="zh-CN" sz="1800" dirty="0">
                <a:latin typeface="Fira Code" panose="020B0509050000020004" pitchFamily="49" charset="0"/>
                <a:ea typeface="Fira Code" panose="020B0509050000020004" pitchFamily="49" charset="0"/>
              </a:rPr>
              <a:t>if (</a:t>
            </a:r>
            <a:r>
              <a:rPr lang="en-US" altLang="zh-CN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last_sync</a:t>
            </a:r>
            <a:r>
              <a:rPr lang="en-US" altLang="zh-CN" sz="1800" dirty="0">
                <a:latin typeface="Fira Code" panose="020B0509050000020004" pitchFamily="49" charset="0"/>
                <a:ea typeface="Fira Code" panose="020B0509050000020004" pitchFamily="49" charset="0"/>
              </a:rPr>
              <a:t> == 0)</a:t>
            </a:r>
          </a:p>
          <a:p>
            <a:pPr marL="914400" lvl="2" indent="0">
              <a:buNone/>
            </a:pPr>
            <a:r>
              <a:rPr lang="zh-CN" altLang="en-US" sz="1800" dirty="0">
                <a:latin typeface="Fira Code" panose="020B0509050000020004" pitchFamily="49" charset="0"/>
              </a:rPr>
              <a:t>完全新的 </a:t>
            </a:r>
            <a:r>
              <a:rPr lang="en-US" altLang="zh-CN" sz="1800" dirty="0">
                <a:latin typeface="Fira Code" panose="020B0509050000020004" pitchFamily="49" charset="0"/>
                <a:ea typeface="Fira Code" panose="020B0509050000020004" pitchFamily="49" charset="0"/>
              </a:rPr>
              <a:t>Client</a:t>
            </a:r>
            <a:r>
              <a:rPr lang="zh-CN" altLang="en-US" sz="1800" dirty="0">
                <a:latin typeface="Fira Code" panose="020B0509050000020004" pitchFamily="49" charset="0"/>
              </a:rPr>
              <a:t>，下载全部</a:t>
            </a:r>
            <a:endParaRPr lang="en-US" altLang="zh-CN" sz="18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57200" lvl="1" indent="0">
              <a:buNone/>
            </a:pPr>
            <a:r>
              <a:rPr lang="en-US" altLang="zh-CN" sz="1800" dirty="0">
                <a:latin typeface="Fira Code" panose="020B0509050000020004" pitchFamily="49" charset="0"/>
                <a:ea typeface="Fira Code" panose="020B0509050000020004" pitchFamily="49" charset="0"/>
              </a:rPr>
              <a:t>else if (</a:t>
            </a:r>
            <a:r>
              <a:rPr lang="en-US" altLang="zh-CN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server_stamp</a:t>
            </a:r>
            <a:r>
              <a:rPr lang="en-US" altLang="zh-CN" sz="1800" dirty="0">
                <a:latin typeface="Fira Code" panose="020B0509050000020004" pitchFamily="49" charset="0"/>
                <a:ea typeface="Fira Code" panose="020B0509050000020004" pitchFamily="49" charset="0"/>
              </a:rPr>
              <a:t> == </a:t>
            </a:r>
            <a:r>
              <a:rPr lang="en-US" altLang="zh-CN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last_sync</a:t>
            </a:r>
            <a:r>
              <a:rPr lang="en-US" altLang="zh-CN" sz="1800" dirty="0"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zh-CN" altLang="en-US" sz="1800" dirty="0">
                <a:latin typeface="Fira Code" panose="020B0509050000020004" pitchFamily="49" charset="0"/>
              </a:rPr>
              <a:t>已是最新</a:t>
            </a:r>
            <a:endParaRPr lang="en-US" altLang="zh-CN" sz="18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57200" lvl="1" indent="0">
              <a:buNone/>
            </a:pPr>
            <a:r>
              <a:rPr lang="en-US" altLang="zh-CN" sz="1800" dirty="0">
                <a:latin typeface="Fira Code" panose="020B0509050000020004" pitchFamily="49" charset="0"/>
                <a:ea typeface="Fira Code" panose="020B0509050000020004" pitchFamily="49" charset="0"/>
              </a:rPr>
              <a:t>else if (</a:t>
            </a:r>
            <a:r>
              <a:rPr lang="en-US" altLang="zh-CN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server_stamp</a:t>
            </a:r>
            <a:r>
              <a:rPr lang="en-US" altLang="zh-CN" sz="1800" dirty="0">
                <a:latin typeface="Fira Code" panose="020B0509050000020004" pitchFamily="49" charset="0"/>
                <a:ea typeface="Fira Code" panose="020B0509050000020004" pitchFamily="49" charset="0"/>
              </a:rPr>
              <a:t> &gt; </a:t>
            </a:r>
            <a:r>
              <a:rPr lang="en-US" altLang="zh-CN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last_sync</a:t>
            </a:r>
            <a:r>
              <a:rPr lang="en-US" altLang="zh-CN" sz="1800" dirty="0"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  <a:endParaRPr lang="en-CN" sz="18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914400" lvl="2" indent="0">
              <a:buNone/>
            </a:pPr>
            <a:r>
              <a:rPr lang="zh-CN" altLang="en-CN" sz="1800" dirty="0">
                <a:latin typeface="Fira Code" panose="020B0509050000020004" pitchFamily="49" charset="0"/>
              </a:rPr>
              <a:t>下载</a:t>
            </a:r>
            <a:r>
              <a:rPr lang="zh-CN" altLang="en-US" sz="1800" dirty="0">
                <a:latin typeface="Fira Code" panose="020B0509050000020004" pitchFamily="49" charset="0"/>
              </a:rPr>
              <a:t>从</a:t>
            </a:r>
            <a:r>
              <a:rPr lang="en-US" altLang="zh-CN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last_sync</a:t>
            </a:r>
            <a:r>
              <a:rPr lang="zh-CN" altLang="en-US" sz="1800" dirty="0">
                <a:latin typeface="Fira Code" panose="020B0509050000020004" pitchFamily="49" charset="0"/>
              </a:rPr>
              <a:t>到</a:t>
            </a:r>
            <a:r>
              <a:rPr lang="en-US" altLang="zh-CN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server_stamp</a:t>
            </a:r>
            <a:r>
              <a:rPr lang="en-US" altLang="zh-CN" sz="18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zh-CN" altLang="en-US" sz="1800" dirty="0">
                <a:latin typeface="Fira Code" panose="020B0509050000020004" pitchFamily="49" charset="0"/>
              </a:rPr>
              <a:t>的变化</a:t>
            </a:r>
            <a:endParaRPr lang="en-US" altLang="zh-CN" sz="1800" dirty="0">
              <a:latin typeface="Fira Code" panose="020B0509050000020004" pitchFamily="49" charset="0"/>
            </a:endParaRPr>
          </a:p>
          <a:p>
            <a:pPr marL="457200" lvl="1" indent="0">
              <a:buNone/>
            </a:pPr>
            <a:endParaRPr lang="en-US" altLang="zh-CN" sz="18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57200" lvl="1" indent="0">
              <a:buNone/>
            </a:pPr>
            <a:endParaRPr lang="en-US" altLang="zh-CN" sz="18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zh-CN" altLang="en-CN" dirty="0"/>
              <a:t>每次</a:t>
            </a:r>
            <a:r>
              <a:rPr lang="en-US" altLang="zh-CN" dirty="0"/>
              <a:t>PUSH</a:t>
            </a:r>
            <a:r>
              <a:rPr lang="zh-CN" altLang="en-US" dirty="0"/>
              <a:t>的时候：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CN" dirty="0"/>
              <a:t>要</a:t>
            </a:r>
            <a:r>
              <a:rPr lang="zh-CN" altLang="en-US" dirty="0"/>
              <a:t>先</a:t>
            </a:r>
            <a:r>
              <a:rPr lang="en-US" altLang="zh-CN" dirty="0"/>
              <a:t> PULL</a:t>
            </a:r>
            <a:r>
              <a:rPr lang="zh-CN" altLang="en-US" dirty="0"/>
              <a:t>，保持最新</a:t>
            </a:r>
            <a:endParaRPr lang="en-US" altLang="zh-CN" dirty="0"/>
          </a:p>
          <a:p>
            <a:pPr lvl="1"/>
            <a:r>
              <a:rPr lang="zh-CN" altLang="en-US" dirty="0"/>
              <a:t>更新</a:t>
            </a:r>
            <a:r>
              <a:rPr lang="en-US" altLang="zh-CN" dirty="0"/>
              <a:t> Server </a:t>
            </a:r>
            <a:r>
              <a:rPr lang="zh-CN" altLang="en-US" dirty="0"/>
              <a:t>的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server_stamp</a:t>
            </a:r>
            <a:endParaRPr lang="en-US" altLang="zh-CN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457200" lvl="1" indent="0">
              <a:buNone/>
            </a:pPr>
            <a:endParaRPr lang="en-CN" altLang="zh-CN" sz="18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501272" y="581974"/>
            <a:ext cx="2177143" cy="182581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40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工作</a:t>
            </a:r>
            <a:endParaRPr lang="en-US" altLang="zh-CN" sz="4000" b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40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机制</a:t>
            </a:r>
            <a:endParaRPr lang="en-US" altLang="zh-CN" sz="4000" b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501272" y="3873340"/>
            <a:ext cx="2177143" cy="182581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zh-CN" sz="40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PULL</a:t>
            </a:r>
          </a:p>
          <a:p>
            <a:pPr>
              <a:lnSpc>
                <a:spcPct val="130000"/>
              </a:lnSpc>
            </a:pPr>
            <a:r>
              <a:rPr lang="en-US" altLang="zh-CN" sz="40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1791251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01272" y="581974"/>
            <a:ext cx="2177143" cy="182581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40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工作</a:t>
            </a:r>
            <a:endParaRPr lang="en-US" altLang="zh-CN" sz="4000" b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40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机制</a:t>
            </a:r>
            <a:endParaRPr lang="en-US" altLang="zh-CN" sz="4000" b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501272" y="3873340"/>
            <a:ext cx="2177143" cy="182581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zh-CN" sz="40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PULL</a:t>
            </a:r>
          </a:p>
          <a:p>
            <a:pPr>
              <a:lnSpc>
                <a:spcPct val="130000"/>
              </a:lnSpc>
            </a:pPr>
            <a:r>
              <a:rPr lang="en-US" altLang="zh-CN" sz="40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PUSH</a:t>
            </a:r>
          </a:p>
        </p:txBody>
      </p:sp>
      <p:grpSp>
        <p:nvGrpSpPr>
          <p:cNvPr id="6" name="组 5"/>
          <p:cNvGrpSpPr/>
          <p:nvPr/>
        </p:nvGrpSpPr>
        <p:grpSpPr>
          <a:xfrm>
            <a:off x="2524397" y="1896248"/>
            <a:ext cx="9497981" cy="4751942"/>
            <a:chOff x="434563" y="1896248"/>
            <a:chExt cx="11695072" cy="475194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82803E-9897-854D-9251-2F0495096C72}"/>
                </a:ext>
              </a:extLst>
            </p:cNvPr>
            <p:cNvSpPr txBox="1"/>
            <p:nvPr/>
          </p:nvSpPr>
          <p:spPr>
            <a:xfrm>
              <a:off x="4461589" y="5979350"/>
              <a:ext cx="3236954" cy="668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x-none" dirty="0">
                  <a:latin typeface="PingFang SC 常规体" charset="-122"/>
                  <a:ea typeface="PingFang SC 常规体" charset="-122"/>
                </a:rPr>
                <a:t>Server</a:t>
              </a:r>
            </a:p>
            <a:p>
              <a:pPr algn="ctr"/>
              <a:r>
                <a:rPr lang="zh-CN" altLang="en-US" dirty="0">
                  <a:latin typeface="PingFang SC 常规体" charset="-122"/>
                  <a:ea typeface="PingFang SC 常规体" charset="-122"/>
                </a:rPr>
                <a:t>（记录</a:t>
              </a:r>
              <a:r>
                <a:rPr lang="en-US" altLang="zh-CN" dirty="0">
                  <a:latin typeface="PingFang SC 常规体" charset="-122"/>
                  <a:ea typeface="PingFang SC 常规体" charset="-122"/>
                </a:rPr>
                <a:t> </a:t>
              </a:r>
              <a:r>
                <a:rPr lang="en-US" altLang="zh-CN" dirty="0" err="1">
                  <a:latin typeface="PingFang SC 常规体" charset="-122"/>
                  <a:ea typeface="PingFang SC 常规体" charset="-122"/>
                </a:rPr>
                <a:t>server_stamp</a:t>
              </a:r>
              <a:r>
                <a:rPr lang="zh-CN" altLang="en-US" dirty="0">
                  <a:latin typeface="PingFang SC 常规体" charset="-122"/>
                  <a:ea typeface="PingFang SC 常规体" charset="-122"/>
                </a:rPr>
                <a:t>）</a:t>
              </a:r>
              <a:endParaRPr lang="x-none" dirty="0">
                <a:latin typeface="PingFang SC 常规体" charset="-122"/>
                <a:ea typeface="PingFang SC 常规体" charset="-122"/>
              </a:endParaRPr>
            </a:p>
          </p:txBody>
        </p:sp>
        <p:grpSp>
          <p:nvGrpSpPr>
            <p:cNvPr id="8" name="组 7"/>
            <p:cNvGrpSpPr/>
            <p:nvPr/>
          </p:nvGrpSpPr>
          <p:grpSpPr>
            <a:xfrm>
              <a:off x="434563" y="3336599"/>
              <a:ext cx="4742424" cy="1711175"/>
              <a:chOff x="434563" y="3336599"/>
              <a:chExt cx="4742424" cy="1711175"/>
            </a:xfrm>
          </p:grpSpPr>
          <p:sp>
            <p:nvSpPr>
              <p:cNvPr id="21" name="TextBox 8">
                <a:extLst>
                  <a:ext uri="{FF2B5EF4-FFF2-40B4-BE49-F238E27FC236}">
                    <a16:creationId xmlns:a16="http://schemas.microsoft.com/office/drawing/2014/main" id="{AD65640B-7732-544D-99F1-224C05FF65F3}"/>
                  </a:ext>
                </a:extLst>
              </p:cNvPr>
              <p:cNvSpPr txBox="1"/>
              <p:nvPr/>
            </p:nvSpPr>
            <p:spPr>
              <a:xfrm>
                <a:off x="434563" y="4401443"/>
                <a:ext cx="38136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x-none" dirty="0">
                    <a:latin typeface="PingFang SC 常规体" charset="-122"/>
                    <a:ea typeface="PingFang SC 常规体" charset="-122"/>
                  </a:rPr>
                  <a:t>Client B</a:t>
                </a:r>
              </a:p>
              <a:p>
                <a:pPr algn="ctr"/>
                <a:r>
                  <a:rPr lang="zh-CN" altLang="en-US" dirty="0">
                    <a:latin typeface="PingFang SC 常规体" charset="-122"/>
                    <a:ea typeface="PingFang SC 常规体" charset="-122"/>
                  </a:rPr>
                  <a:t>（</a:t>
                </a:r>
                <a:r>
                  <a:rPr lang="en-US" altLang="zh-CN" dirty="0" err="1">
                    <a:latin typeface="PingFang SC 常规体" charset="-122"/>
                    <a:ea typeface="PingFang SC 常规体" charset="-122"/>
                  </a:rPr>
                  <a:t>last_sync</a:t>
                </a:r>
                <a:r>
                  <a:rPr lang="en-US" altLang="zh-CN" dirty="0">
                    <a:latin typeface="PingFang SC 常规体" charset="-122"/>
                    <a:ea typeface="PingFang SC 常规体" charset="-122"/>
                  </a:rPr>
                  <a:t> = xxx </a:t>
                </a:r>
                <a:r>
                  <a:rPr lang="en-US" altLang="zh-CN" dirty="0">
                    <a:latin typeface="PingFang SC 常规体" charset="-122"/>
                    <a:ea typeface="PingFang SC 常规体" charset="-122"/>
                    <a:sym typeface="Wingdings" pitchFamily="2" charset="2"/>
                  </a:rPr>
                  <a:t></a:t>
                </a:r>
                <a:r>
                  <a:rPr lang="en-US" altLang="zh-CN" dirty="0">
                    <a:latin typeface="PingFang SC 常规体" charset="-122"/>
                    <a:ea typeface="PingFang SC 常规体" charset="-122"/>
                  </a:rPr>
                  <a:t>1004</a:t>
                </a:r>
                <a:r>
                  <a:rPr lang="zh-CN" altLang="en-US" dirty="0">
                    <a:latin typeface="PingFang SC 常规体" charset="-122"/>
                    <a:ea typeface="PingFang SC 常规体" charset="-122"/>
                  </a:rPr>
                  <a:t>）</a:t>
                </a:r>
                <a:endParaRPr lang="x-none" dirty="0">
                  <a:latin typeface="PingFang SC 常规体" charset="-122"/>
                  <a:ea typeface="PingFang SC 常规体" charset="-122"/>
                </a:endParaRPr>
              </a:p>
            </p:txBody>
          </p:sp>
          <p:sp>
            <p:nvSpPr>
              <p:cNvPr id="22" name="TextBox 9">
                <a:extLst>
                  <a:ext uri="{FF2B5EF4-FFF2-40B4-BE49-F238E27FC236}">
                    <a16:creationId xmlns:a16="http://schemas.microsoft.com/office/drawing/2014/main" id="{219D5CB6-F64A-A14A-B047-E3EBA8A318D8}"/>
                  </a:ext>
                </a:extLst>
              </p:cNvPr>
              <p:cNvSpPr txBox="1"/>
              <p:nvPr/>
            </p:nvSpPr>
            <p:spPr>
              <a:xfrm>
                <a:off x="512594" y="3755112"/>
                <a:ext cx="38012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x-none" dirty="0">
                    <a:latin typeface="PingFang SC 常规体" charset="-122"/>
                    <a:ea typeface="PingFang SC 常规体" charset="-122"/>
                  </a:rPr>
                  <a:t>Client B</a:t>
                </a:r>
              </a:p>
              <a:p>
                <a:pPr algn="ctr"/>
                <a:r>
                  <a:rPr lang="zh-CN" altLang="en-US" dirty="0">
                    <a:latin typeface="PingFang SC 常规体" charset="-122"/>
                    <a:ea typeface="PingFang SC 常规体" charset="-122"/>
                  </a:rPr>
                  <a:t>（</a:t>
                </a:r>
                <a:r>
                  <a:rPr lang="en-US" altLang="zh-CN" dirty="0" err="1">
                    <a:latin typeface="PingFang SC 常规体" charset="-122"/>
                    <a:ea typeface="PingFang SC 常规体" charset="-122"/>
                  </a:rPr>
                  <a:t>last_sync</a:t>
                </a:r>
                <a:r>
                  <a:rPr lang="en-US" altLang="zh-CN" dirty="0">
                    <a:latin typeface="PingFang SC 常规体" charset="-122"/>
                    <a:ea typeface="PingFang SC 常规体" charset="-122"/>
                  </a:rPr>
                  <a:t> = 1004 </a:t>
                </a:r>
                <a:r>
                  <a:rPr lang="en-US" altLang="zh-CN" dirty="0">
                    <a:latin typeface="PingFang SC 常规体" charset="-122"/>
                    <a:ea typeface="PingFang SC 常规体" charset="-122"/>
                    <a:sym typeface="Wingdings" pitchFamily="2" charset="2"/>
                  </a:rPr>
                  <a:t></a:t>
                </a:r>
                <a:r>
                  <a:rPr lang="en-US" altLang="zh-CN" dirty="0">
                    <a:latin typeface="PingFang SC 常规体" charset="-122"/>
                    <a:ea typeface="PingFang SC 常规体" charset="-122"/>
                  </a:rPr>
                  <a:t>1020</a:t>
                </a:r>
                <a:r>
                  <a:rPr lang="zh-CN" altLang="en-US" dirty="0">
                    <a:latin typeface="PingFang SC 常规体" charset="-122"/>
                    <a:ea typeface="PingFang SC 常规体" charset="-122"/>
                  </a:rPr>
                  <a:t>）</a:t>
                </a:r>
                <a:endParaRPr lang="x-none" dirty="0">
                  <a:latin typeface="PingFang SC 常规体" charset="-122"/>
                  <a:ea typeface="PingFang SC 常规体" charset="-122"/>
                </a:endParaRPr>
              </a:p>
            </p:txBody>
          </p:sp>
          <p:sp>
            <p:nvSpPr>
              <p:cNvPr id="23" name="TextBox 10">
                <a:extLst>
                  <a:ext uri="{FF2B5EF4-FFF2-40B4-BE49-F238E27FC236}">
                    <a16:creationId xmlns:a16="http://schemas.microsoft.com/office/drawing/2014/main" id="{8E6C202B-2CF3-6549-8526-220755EA3436}"/>
                  </a:ext>
                </a:extLst>
              </p:cNvPr>
              <p:cNvSpPr txBox="1"/>
              <p:nvPr/>
            </p:nvSpPr>
            <p:spPr>
              <a:xfrm>
                <a:off x="1460745" y="3336599"/>
                <a:ext cx="3024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x-none" dirty="0">
                    <a:latin typeface="PingFang SC 常规体" charset="-122"/>
                    <a:ea typeface="PingFang SC 常规体" charset="-122"/>
                  </a:rPr>
                  <a:t>Server </a:t>
                </a:r>
                <a:r>
                  <a:rPr lang="zh-CN" altLang="en-US" dirty="0">
                    <a:latin typeface="PingFang SC 常规体" charset="-122"/>
                    <a:ea typeface="PingFang SC 常规体" charset="-122"/>
                  </a:rPr>
                  <a:t>端产生数据</a:t>
                </a:r>
                <a:endParaRPr lang="x-none" dirty="0">
                  <a:latin typeface="PingFang SC 常规体" charset="-122"/>
                  <a:ea typeface="PingFang SC 常规体" charset="-122"/>
                </a:endParaRPr>
              </a:p>
            </p:txBody>
          </p:sp>
          <p:cxnSp>
            <p:nvCxnSpPr>
              <p:cNvPr id="24" name="Straight Arrow Connector 25">
                <a:extLst>
                  <a:ext uri="{FF2B5EF4-FFF2-40B4-BE49-F238E27FC236}">
                    <a16:creationId xmlns:a16="http://schemas.microsoft.com/office/drawing/2014/main" id="{2B0993E3-C930-6C4A-BA74-E1BA746489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8253" y="3558746"/>
                <a:ext cx="740374" cy="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35">
                <a:extLst>
                  <a:ext uri="{FF2B5EF4-FFF2-40B4-BE49-F238E27FC236}">
                    <a16:creationId xmlns:a16="http://schemas.microsoft.com/office/drawing/2014/main" id="{75424D7B-C4BB-6249-BC91-41A82B566798}"/>
                  </a:ext>
                </a:extLst>
              </p:cNvPr>
              <p:cNvSpPr txBox="1"/>
              <p:nvPr/>
            </p:nvSpPr>
            <p:spPr>
              <a:xfrm>
                <a:off x="4006184" y="3869021"/>
                <a:ext cx="11708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x-none" dirty="0">
                    <a:latin typeface="PingFang SC 常规体" charset="-122"/>
                    <a:ea typeface="PingFang SC 常规体" charset="-122"/>
                  </a:rPr>
                  <a:t>PUSH</a:t>
                </a:r>
              </a:p>
            </p:txBody>
          </p:sp>
          <p:sp>
            <p:nvSpPr>
              <p:cNvPr id="28" name="TextBox 36">
                <a:extLst>
                  <a:ext uri="{FF2B5EF4-FFF2-40B4-BE49-F238E27FC236}">
                    <a16:creationId xmlns:a16="http://schemas.microsoft.com/office/drawing/2014/main" id="{B572017C-6BFA-AA49-A758-B47693499D5E}"/>
                  </a:ext>
                </a:extLst>
              </p:cNvPr>
              <p:cNvSpPr txBox="1"/>
              <p:nvPr/>
            </p:nvSpPr>
            <p:spPr>
              <a:xfrm>
                <a:off x="4006184" y="4523355"/>
                <a:ext cx="11708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x-none" dirty="0">
                    <a:latin typeface="PingFang SC 常规体" charset="-122"/>
                    <a:ea typeface="PingFang SC 常规体" charset="-122"/>
                  </a:rPr>
                  <a:t>PUSH</a:t>
                </a:r>
              </a:p>
            </p:txBody>
          </p:sp>
        </p:grpSp>
        <p:grpSp>
          <p:nvGrpSpPr>
            <p:cNvPr id="9" name="组 8"/>
            <p:cNvGrpSpPr/>
            <p:nvPr/>
          </p:nvGrpSpPr>
          <p:grpSpPr>
            <a:xfrm>
              <a:off x="6774592" y="1896248"/>
              <a:ext cx="5355043" cy="3870571"/>
              <a:chOff x="6774592" y="1896248"/>
              <a:chExt cx="5355043" cy="3870571"/>
            </a:xfrm>
          </p:grpSpPr>
          <p:sp>
            <p:nvSpPr>
              <p:cNvPr id="10" name="TextBox 7">
                <a:extLst>
                  <a:ext uri="{FF2B5EF4-FFF2-40B4-BE49-F238E27FC236}">
                    <a16:creationId xmlns:a16="http://schemas.microsoft.com/office/drawing/2014/main" id="{2DFFA5C0-340A-0647-9D9D-8579691D8F32}"/>
                  </a:ext>
                </a:extLst>
              </p:cNvPr>
              <p:cNvSpPr txBox="1"/>
              <p:nvPr/>
            </p:nvSpPr>
            <p:spPr>
              <a:xfrm>
                <a:off x="7853747" y="5120488"/>
                <a:ext cx="29089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x-none" dirty="0">
                    <a:latin typeface="PingFang SC 常规体" charset="-122"/>
                    <a:ea typeface="PingFang SC 常规体" charset="-122"/>
                  </a:rPr>
                  <a:t>Client A</a:t>
                </a:r>
              </a:p>
              <a:p>
                <a:pPr algn="ctr"/>
                <a:r>
                  <a:rPr lang="zh-CN" altLang="en-US" dirty="0">
                    <a:latin typeface="PingFang SC 常规体" charset="-122"/>
                    <a:ea typeface="PingFang SC 常规体" charset="-122"/>
                  </a:rPr>
                  <a:t>（</a:t>
                </a:r>
                <a:r>
                  <a:rPr lang="en-US" altLang="zh-CN" dirty="0" err="1">
                    <a:latin typeface="PingFang SC 常规体" charset="-122"/>
                    <a:ea typeface="PingFang SC 常规体" charset="-122"/>
                  </a:rPr>
                  <a:t>last_sync</a:t>
                </a:r>
                <a:r>
                  <a:rPr lang="en-US" altLang="zh-CN" dirty="0">
                    <a:latin typeface="PingFang SC 常规体" charset="-122"/>
                    <a:ea typeface="PingFang SC 常规体" charset="-122"/>
                  </a:rPr>
                  <a:t>=1000</a:t>
                </a:r>
                <a:r>
                  <a:rPr lang="zh-CN" altLang="en-US" dirty="0">
                    <a:latin typeface="PingFang SC 常规体" charset="-122"/>
                    <a:ea typeface="PingFang SC 常规体" charset="-122"/>
                  </a:rPr>
                  <a:t>）</a:t>
                </a:r>
                <a:endParaRPr lang="x-none" dirty="0">
                  <a:latin typeface="PingFang SC 常规体" charset="-122"/>
                  <a:ea typeface="PingFang SC 常规体" charset="-122"/>
                </a:endParaRPr>
              </a:p>
            </p:txBody>
          </p:sp>
          <p:sp>
            <p:nvSpPr>
              <p:cNvPr id="11" name="TextBox 11">
                <a:extLst>
                  <a:ext uri="{FF2B5EF4-FFF2-40B4-BE49-F238E27FC236}">
                    <a16:creationId xmlns:a16="http://schemas.microsoft.com/office/drawing/2014/main" id="{653C1989-ADAE-DF47-AA86-BD460B921658}"/>
                  </a:ext>
                </a:extLst>
              </p:cNvPr>
              <p:cNvSpPr txBox="1"/>
              <p:nvPr/>
            </p:nvSpPr>
            <p:spPr>
              <a:xfrm>
                <a:off x="7853746" y="2609672"/>
                <a:ext cx="38901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x-none" dirty="0">
                    <a:latin typeface="PingFang SC 常规体" charset="-122"/>
                    <a:ea typeface="PingFang SC 常规体" charset="-122"/>
                  </a:rPr>
                  <a:t>Client A</a:t>
                </a:r>
              </a:p>
              <a:p>
                <a:pPr algn="ctr"/>
                <a:r>
                  <a:rPr lang="zh-CN" altLang="en-US" dirty="0">
                    <a:latin typeface="PingFang SC 常规体" charset="-122"/>
                    <a:ea typeface="PingFang SC 常规体" charset="-122"/>
                  </a:rPr>
                  <a:t>（</a:t>
                </a:r>
                <a:r>
                  <a:rPr lang="en-US" altLang="zh-CN" dirty="0" err="1">
                    <a:latin typeface="PingFang SC 常规体" charset="-122"/>
                    <a:ea typeface="PingFang SC 常规体" charset="-122"/>
                  </a:rPr>
                  <a:t>last_sync</a:t>
                </a:r>
                <a:r>
                  <a:rPr lang="en-US" altLang="zh-CN" dirty="0">
                    <a:latin typeface="PingFang SC 常规体" charset="-122"/>
                    <a:ea typeface="PingFang SC 常规体" charset="-122"/>
                  </a:rPr>
                  <a:t> = 1035</a:t>
                </a:r>
                <a:r>
                  <a:rPr lang="zh-CN" altLang="en-US" dirty="0">
                    <a:latin typeface="PingFang SC 常规体" charset="-122"/>
                    <a:ea typeface="PingFang SC 常规体" charset="-122"/>
                  </a:rPr>
                  <a:t>）</a:t>
                </a:r>
                <a:endParaRPr lang="x-none" dirty="0">
                  <a:latin typeface="PingFang SC 常规体" charset="-122"/>
                  <a:ea typeface="PingFang SC 常规体" charset="-122"/>
                </a:endParaRPr>
              </a:p>
            </p:txBody>
          </p:sp>
          <p:sp>
            <p:nvSpPr>
              <p:cNvPr id="12" name="TextBox 12">
                <a:extLst>
                  <a:ext uri="{FF2B5EF4-FFF2-40B4-BE49-F238E27FC236}">
                    <a16:creationId xmlns:a16="http://schemas.microsoft.com/office/drawing/2014/main" id="{97E7A76F-E63C-2947-9177-DA9F6B7DD0C5}"/>
                  </a:ext>
                </a:extLst>
              </p:cNvPr>
              <p:cNvSpPr txBox="1"/>
              <p:nvPr/>
            </p:nvSpPr>
            <p:spPr>
              <a:xfrm>
                <a:off x="7853747" y="1963341"/>
                <a:ext cx="405406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x-none" dirty="0">
                    <a:latin typeface="PingFang SC 常规体" charset="-122"/>
                    <a:ea typeface="PingFang SC 常规体" charset="-122"/>
                  </a:rPr>
                  <a:t>Client A</a:t>
                </a:r>
              </a:p>
              <a:p>
                <a:pPr algn="ctr"/>
                <a:r>
                  <a:rPr lang="zh-CN" altLang="en-US" dirty="0">
                    <a:latin typeface="PingFang SC 常规体" charset="-122"/>
                    <a:ea typeface="PingFang SC 常规体" charset="-122"/>
                  </a:rPr>
                  <a:t>（</a:t>
                </a:r>
                <a:r>
                  <a:rPr lang="en-US" altLang="zh-CN" dirty="0" err="1">
                    <a:latin typeface="PingFang SC 常规体" charset="-122"/>
                    <a:ea typeface="PingFang SC 常规体" charset="-122"/>
                  </a:rPr>
                  <a:t>last_sync</a:t>
                </a:r>
                <a:r>
                  <a:rPr lang="en-US" altLang="zh-CN" dirty="0">
                    <a:latin typeface="PingFang SC 常规体" charset="-122"/>
                    <a:ea typeface="PingFang SC 常规体" charset="-122"/>
                  </a:rPr>
                  <a:t> = 1035 </a:t>
                </a:r>
                <a:r>
                  <a:rPr lang="en-US" altLang="zh-CN" dirty="0">
                    <a:latin typeface="PingFang SC 常规体" charset="-122"/>
                    <a:ea typeface="PingFang SC 常规体" charset="-122"/>
                    <a:sym typeface="Wingdings" pitchFamily="2" charset="2"/>
                  </a:rPr>
                  <a:t></a:t>
                </a:r>
                <a:r>
                  <a:rPr lang="en-US" altLang="zh-CN" dirty="0">
                    <a:latin typeface="PingFang SC 常规体" charset="-122"/>
                    <a:ea typeface="PingFang SC 常规体" charset="-122"/>
                  </a:rPr>
                  <a:t>1040</a:t>
                </a:r>
                <a:r>
                  <a:rPr lang="zh-CN" altLang="en-US" dirty="0">
                    <a:latin typeface="PingFang SC 常规体" charset="-122"/>
                    <a:ea typeface="PingFang SC 常规体" charset="-122"/>
                  </a:rPr>
                  <a:t>）</a:t>
                </a:r>
                <a:endParaRPr lang="x-none" dirty="0">
                  <a:latin typeface="PingFang SC 常规体" charset="-122"/>
                  <a:ea typeface="PingFang SC 常规体" charset="-122"/>
                </a:endParaRPr>
              </a:p>
            </p:txBody>
          </p:sp>
          <p:cxnSp>
            <p:nvCxnSpPr>
              <p:cNvPr id="13" name="Straight Arrow Connector 21">
                <a:extLst>
                  <a:ext uri="{FF2B5EF4-FFF2-40B4-BE49-F238E27FC236}">
                    <a16:creationId xmlns:a16="http://schemas.microsoft.com/office/drawing/2014/main" id="{43E9AE7B-C95C-8D46-AF62-AFA7974663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18754" y="2366437"/>
                <a:ext cx="1060621" cy="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24">
                <a:extLst>
                  <a:ext uri="{FF2B5EF4-FFF2-40B4-BE49-F238E27FC236}">
                    <a16:creationId xmlns:a16="http://schemas.microsoft.com/office/drawing/2014/main" id="{EF121A8A-A5F4-C24B-92AD-7DF34306C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180" y="5525178"/>
                <a:ext cx="995215" cy="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34">
                <a:extLst>
                  <a:ext uri="{FF2B5EF4-FFF2-40B4-BE49-F238E27FC236}">
                    <a16:creationId xmlns:a16="http://schemas.microsoft.com/office/drawing/2014/main" id="{02019131-A3F2-134F-9C22-52CCC09EDDD1}"/>
                  </a:ext>
                </a:extLst>
              </p:cNvPr>
              <p:cNvSpPr txBox="1"/>
              <p:nvPr/>
            </p:nvSpPr>
            <p:spPr>
              <a:xfrm>
                <a:off x="6808573" y="5155846"/>
                <a:ext cx="11708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x-none" dirty="0">
                    <a:latin typeface="PingFang SC 常规体" charset="-122"/>
                    <a:ea typeface="PingFang SC 常规体" charset="-122"/>
                  </a:rPr>
                  <a:t>PULL</a:t>
                </a:r>
              </a:p>
            </p:txBody>
          </p:sp>
          <p:sp>
            <p:nvSpPr>
              <p:cNvPr id="17" name="TextBox 37">
                <a:extLst>
                  <a:ext uri="{FF2B5EF4-FFF2-40B4-BE49-F238E27FC236}">
                    <a16:creationId xmlns:a16="http://schemas.microsoft.com/office/drawing/2014/main" id="{675F0F68-C075-0846-B3AC-D08609DD6E74}"/>
                  </a:ext>
                </a:extLst>
              </p:cNvPr>
              <p:cNvSpPr txBox="1"/>
              <p:nvPr/>
            </p:nvSpPr>
            <p:spPr>
              <a:xfrm>
                <a:off x="6774592" y="2702006"/>
                <a:ext cx="11708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x-none" dirty="0">
                    <a:latin typeface="PingFang SC 常规体" charset="-122"/>
                    <a:ea typeface="PingFang SC 常规体" charset="-122"/>
                  </a:rPr>
                  <a:t>PULL</a:t>
                </a:r>
              </a:p>
            </p:txBody>
          </p:sp>
          <p:sp>
            <p:nvSpPr>
              <p:cNvPr id="18" name="TextBox 38">
                <a:extLst>
                  <a:ext uri="{FF2B5EF4-FFF2-40B4-BE49-F238E27FC236}">
                    <a16:creationId xmlns:a16="http://schemas.microsoft.com/office/drawing/2014/main" id="{8E77CB49-C900-2B41-9E8E-1512356B47CF}"/>
                  </a:ext>
                </a:extLst>
              </p:cNvPr>
              <p:cNvSpPr txBox="1"/>
              <p:nvPr/>
            </p:nvSpPr>
            <p:spPr>
              <a:xfrm>
                <a:off x="6827107" y="1896248"/>
                <a:ext cx="11708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x-none" dirty="0">
                    <a:latin typeface="PingFang SC 常规体" charset="-122"/>
                    <a:ea typeface="PingFang SC 常规体" charset="-122"/>
                  </a:rPr>
                  <a:t>PUSH</a:t>
                </a:r>
              </a:p>
            </p:txBody>
          </p:sp>
          <p:cxnSp>
            <p:nvCxnSpPr>
              <p:cNvPr id="19" name="Straight Arrow Connector 39">
                <a:extLst>
                  <a:ext uri="{FF2B5EF4-FFF2-40B4-BE49-F238E27FC236}">
                    <a16:creationId xmlns:a16="http://schemas.microsoft.com/office/drawing/2014/main" id="{9B793D5A-3C20-F641-B9C8-827449BE70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20592" y="3336600"/>
                <a:ext cx="0" cy="1556087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42">
                <a:extLst>
                  <a:ext uri="{FF2B5EF4-FFF2-40B4-BE49-F238E27FC236}">
                    <a16:creationId xmlns:a16="http://schemas.microsoft.com/office/drawing/2014/main" id="{03EA3478-8C57-8A42-84BE-CD53DAE7781F}"/>
                  </a:ext>
                </a:extLst>
              </p:cNvPr>
              <p:cNvSpPr txBox="1"/>
              <p:nvPr/>
            </p:nvSpPr>
            <p:spPr>
              <a:xfrm>
                <a:off x="9286445" y="4081499"/>
                <a:ext cx="2843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x-none" dirty="0">
                    <a:solidFill>
                      <a:srgbClr val="FF0000"/>
                    </a:solidFill>
                    <a:latin typeface="PingFang SC 常规体" charset="-122"/>
                    <a:ea typeface="PingFang SC 常规体" charset="-122"/>
                  </a:rPr>
                  <a:t>merge 1000 - 1035</a:t>
                </a:r>
              </a:p>
            </p:txBody>
          </p:sp>
        </p:grpSp>
      </p:grpSp>
      <p:graphicFrame>
        <p:nvGraphicFramePr>
          <p:cNvPr id="29" name="Table 5">
            <a:extLst>
              <a:ext uri="{FF2B5EF4-FFF2-40B4-BE49-F238E27FC236}">
                <a16:creationId xmlns:a16="http://schemas.microsoft.com/office/drawing/2014/main" id="{144D584F-5954-EF44-BF87-A46397718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183593"/>
              </p:ext>
            </p:extLst>
          </p:nvPr>
        </p:nvGraphicFramePr>
        <p:xfrm>
          <a:off x="6458245" y="774474"/>
          <a:ext cx="1302130" cy="4992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2130">
                  <a:extLst>
                    <a:ext uri="{9D8B030D-6E8A-4147-A177-3AD203B41FA5}">
                      <a16:colId xmlns:a16="http://schemas.microsoft.com/office/drawing/2014/main" val="2751117341"/>
                    </a:ext>
                  </a:extLst>
                </a:gridCol>
              </a:tblGrid>
              <a:tr h="624043">
                <a:tc>
                  <a:txBody>
                    <a:bodyPr/>
                    <a:lstStyle/>
                    <a:p>
                      <a:pPr algn="ctr"/>
                      <a:endParaRPr lang="x-none" b="0" i="0" dirty="0">
                        <a:latin typeface="PingFang SC 常规体" charset="-122"/>
                        <a:ea typeface="PingFang SC 常规体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031427"/>
                  </a:ext>
                </a:extLst>
              </a:tr>
              <a:tr h="624043">
                <a:tc>
                  <a:txBody>
                    <a:bodyPr/>
                    <a:lstStyle/>
                    <a:p>
                      <a:pPr algn="ctr"/>
                      <a:endParaRPr lang="x-none" b="0" i="0" dirty="0">
                        <a:latin typeface="PingFang SC 常规体" charset="-122"/>
                        <a:ea typeface="PingFang SC 常规体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6299761"/>
                  </a:ext>
                </a:extLst>
              </a:tr>
              <a:tr h="624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atin typeface="PingFang SC 常规体" charset="-122"/>
                          <a:ea typeface="PingFang SC 常规体" charset="-122"/>
                        </a:rPr>
                        <a:t>1040</a:t>
                      </a:r>
                      <a:endParaRPr lang="x-none" b="0" i="0" dirty="0">
                        <a:latin typeface="PingFang SC 常规体" charset="-122"/>
                        <a:ea typeface="PingFang SC 常规体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0451475"/>
                  </a:ext>
                </a:extLst>
              </a:tr>
              <a:tr h="624043">
                <a:tc>
                  <a:txBody>
                    <a:bodyPr/>
                    <a:lstStyle/>
                    <a:p>
                      <a:pPr algn="ctr"/>
                      <a:r>
                        <a:rPr lang="x-none" b="0" i="0" dirty="0">
                          <a:latin typeface="PingFang SC 常规体" charset="-122"/>
                          <a:ea typeface="PingFang SC 常规体" charset="-122"/>
                        </a:rPr>
                        <a:t>1035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158432"/>
                  </a:ext>
                </a:extLst>
              </a:tr>
              <a:tr h="624043">
                <a:tc>
                  <a:txBody>
                    <a:bodyPr/>
                    <a:lstStyle/>
                    <a:p>
                      <a:pPr algn="ctr"/>
                      <a:r>
                        <a:rPr lang="x-none" b="0" i="0" dirty="0">
                          <a:latin typeface="PingFang SC 常规体" charset="-122"/>
                          <a:ea typeface="PingFang SC 常规体" charset="-122"/>
                        </a:rPr>
                        <a:t>1030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913217"/>
                  </a:ext>
                </a:extLst>
              </a:tr>
              <a:tr h="624043">
                <a:tc>
                  <a:txBody>
                    <a:bodyPr/>
                    <a:lstStyle/>
                    <a:p>
                      <a:pPr algn="ctr"/>
                      <a:r>
                        <a:rPr lang="x-none" b="0" i="0" dirty="0">
                          <a:latin typeface="PingFang SC 常规体" charset="-122"/>
                          <a:ea typeface="PingFang SC 常规体" charset="-122"/>
                        </a:rPr>
                        <a:t>1020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7811399"/>
                  </a:ext>
                </a:extLst>
              </a:tr>
              <a:tr h="624043">
                <a:tc>
                  <a:txBody>
                    <a:bodyPr/>
                    <a:lstStyle/>
                    <a:p>
                      <a:pPr algn="ctr"/>
                      <a:r>
                        <a:rPr lang="x-none" b="0" i="0" dirty="0">
                          <a:latin typeface="PingFang SC 常规体" charset="-122"/>
                          <a:ea typeface="PingFang SC 常规体" charset="-122"/>
                        </a:rPr>
                        <a:t>1004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5245597"/>
                  </a:ext>
                </a:extLst>
              </a:tr>
              <a:tr h="624043">
                <a:tc>
                  <a:txBody>
                    <a:bodyPr/>
                    <a:lstStyle/>
                    <a:p>
                      <a:pPr algn="ctr"/>
                      <a:r>
                        <a:rPr lang="x-none" b="0" i="0" dirty="0">
                          <a:latin typeface="PingFang SC 常规体" charset="-122"/>
                          <a:ea typeface="PingFang SC 常规体" charset="-122"/>
                        </a:rPr>
                        <a:t>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632045"/>
                  </a:ext>
                </a:extLst>
              </a:tr>
            </a:tbl>
          </a:graphicData>
        </a:graphic>
      </p:graphicFrame>
      <p:cxnSp>
        <p:nvCxnSpPr>
          <p:cNvPr id="33" name="Straight Arrow Connector 24">
            <a:extLst>
              <a:ext uri="{FF2B5EF4-FFF2-40B4-BE49-F238E27FC236}">
                <a16:creationId xmlns:a16="http://schemas.microsoft.com/office/drawing/2014/main" id="{C31BECD9-C46F-C942-B5A3-55CCFEB22BD7}"/>
              </a:ext>
            </a:extLst>
          </p:cNvPr>
          <p:cNvCxnSpPr>
            <a:cxnSpLocks/>
          </p:cNvCxnSpPr>
          <p:nvPr/>
        </p:nvCxnSpPr>
        <p:spPr>
          <a:xfrm>
            <a:off x="7843557" y="3048305"/>
            <a:ext cx="80824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28">
            <a:extLst>
              <a:ext uri="{FF2B5EF4-FFF2-40B4-BE49-F238E27FC236}">
                <a16:creationId xmlns:a16="http://schemas.microsoft.com/office/drawing/2014/main" id="{223D3591-4B6B-BF4C-A465-3FB1FA3A0F79}"/>
              </a:ext>
            </a:extLst>
          </p:cNvPr>
          <p:cNvCxnSpPr>
            <a:cxnSpLocks/>
          </p:cNvCxnSpPr>
          <p:nvPr/>
        </p:nvCxnSpPr>
        <p:spPr>
          <a:xfrm>
            <a:off x="5676533" y="4892687"/>
            <a:ext cx="63766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28">
            <a:extLst>
              <a:ext uri="{FF2B5EF4-FFF2-40B4-BE49-F238E27FC236}">
                <a16:creationId xmlns:a16="http://schemas.microsoft.com/office/drawing/2014/main" id="{0408AED9-6FB3-D049-9B39-C040822720ED}"/>
              </a:ext>
            </a:extLst>
          </p:cNvPr>
          <p:cNvCxnSpPr>
            <a:cxnSpLocks/>
          </p:cNvCxnSpPr>
          <p:nvPr/>
        </p:nvCxnSpPr>
        <p:spPr>
          <a:xfrm>
            <a:off x="5694722" y="4246356"/>
            <a:ext cx="63766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387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01272" y="581974"/>
            <a:ext cx="2177143" cy="182581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40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日志</a:t>
            </a:r>
            <a:endParaRPr lang="en-US" altLang="zh-CN" sz="4000" b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40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文件</a:t>
            </a:r>
            <a:endParaRPr lang="en-US" altLang="zh-CN" sz="4000" b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0ED1587D-1789-9B49-9F55-E717D0388A78}"/>
              </a:ext>
            </a:extLst>
          </p:cNvPr>
          <p:cNvSpPr txBox="1">
            <a:spLocks/>
          </p:cNvSpPr>
          <p:nvPr/>
        </p:nvSpPr>
        <p:spPr>
          <a:xfrm>
            <a:off x="3088312" y="744565"/>
            <a:ext cx="4571661" cy="51292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目录格式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x-none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dirty="0" err="1">
                <a:latin typeface="Microsoft YaHei" charset="-122"/>
                <a:ea typeface="Microsoft YaHei" charset="-122"/>
                <a:cs typeface="Microsoft YaHei" charset="-122"/>
              </a:rPr>
              <a:t>zerodrive_internal_s.journal</a:t>
            </a:r>
            <a:endParaRPr 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dirty="0">
                <a:latin typeface="Microsoft YaHei" charset="-122"/>
                <a:ea typeface="Microsoft YaHei" charset="-122"/>
                <a:cs typeface="Microsoft YaHei" charset="-122"/>
              </a:rPr>
              <a:t>├── 1591126147293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dirty="0">
                <a:latin typeface="Microsoft YaHei" charset="-122"/>
                <a:ea typeface="Microsoft YaHei" charset="-122"/>
                <a:cs typeface="Microsoft YaHei" charset="-122"/>
              </a:rPr>
              <a:t>├── 1591126166413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dirty="0">
                <a:latin typeface="Microsoft YaHei" charset="-122"/>
                <a:ea typeface="Microsoft YaHei" charset="-122"/>
                <a:cs typeface="Microsoft YaHei" charset="-122"/>
              </a:rPr>
              <a:t>├── 1591126183295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dirty="0">
                <a:latin typeface="Microsoft YaHei" charset="-122"/>
                <a:ea typeface="Microsoft YaHei" charset="-122"/>
                <a:cs typeface="Microsoft YaHei" charset="-122"/>
              </a:rPr>
              <a:t>├── </a:t>
            </a:r>
            <a:r>
              <a:rPr lang="en-US" sz="20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1591126201556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dirty="0">
                <a:latin typeface="Microsoft YaHei" charset="-122"/>
                <a:ea typeface="Microsoft YaHei" charset="-122"/>
                <a:cs typeface="Microsoft YaHei" charset="-122"/>
              </a:rPr>
              <a:t>├── 1591126226691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dirty="0">
                <a:latin typeface="Microsoft YaHei" charset="-122"/>
                <a:ea typeface="Microsoft YaHei" charset="-122"/>
                <a:cs typeface="Microsoft YaHei" charset="-122"/>
              </a:rPr>
              <a:t>├── 1591126251793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dirty="0">
                <a:latin typeface="Microsoft YaHei" charset="-122"/>
                <a:ea typeface="Microsoft YaHei" charset="-122"/>
                <a:cs typeface="Microsoft YaHei" charset="-122"/>
              </a:rPr>
              <a:t>├── 1591126281940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dirty="0">
                <a:latin typeface="Microsoft YaHei" charset="-122"/>
                <a:ea typeface="Microsoft YaHei" charset="-122"/>
                <a:cs typeface="Microsoft YaHei" charset="-122"/>
              </a:rPr>
              <a:t>├── 1591126324161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dirty="0">
                <a:latin typeface="Microsoft YaHei" charset="-122"/>
                <a:ea typeface="Microsoft YaHei" charset="-122"/>
                <a:cs typeface="Microsoft YaHei" charset="-122"/>
              </a:rPr>
              <a:t>└── 1591126344203</a:t>
            </a:r>
          </a:p>
          <a:p>
            <a:endParaRPr lang="x-none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1E3B9FF8-C071-1349-9855-996CFCA3E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812" y="744564"/>
            <a:ext cx="4362391" cy="5532249"/>
          </a:xfrm>
        </p:spPr>
        <p:txBody>
          <a:bodyPr>
            <a:noAutofit/>
          </a:bodyPr>
          <a:lstStyle/>
          <a:p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日志内容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日志</a:t>
            </a:r>
            <a:r>
              <a:rPr lang="en-US" sz="2000" dirty="0">
                <a:latin typeface="Microsoft YaHei" charset="-122"/>
                <a:ea typeface="Microsoft YaHei" charset="-122"/>
                <a:cs typeface="Microsoft YaHei" charset="-122"/>
              </a:rPr>
              <a:t>1591126201556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的内容</a:t>
            </a:r>
            <a:endParaRPr lang="x-none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>
                <a:latin typeface="Microsoft YaHei" charset="-122"/>
                <a:ea typeface="Microsoft YaHei" charset="-122"/>
                <a:cs typeface="Microsoft YaHei" charset="-122"/>
              </a:rPr>
              <a:t>/trace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>
                <a:latin typeface="Microsoft YaHei" charset="-122"/>
                <a:ea typeface="Microsoft YaHei" charset="-122"/>
                <a:cs typeface="Microsoft YaHei" charset="-122"/>
              </a:rPr>
              <a:t>511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>
                <a:latin typeface="Microsoft YaHei" charset="-122"/>
                <a:ea typeface="Microsoft YaHei" charset="-122"/>
                <a:cs typeface="Microsoft YaHei" charset="-122"/>
              </a:rPr>
              <a:t>/trace/</a:t>
            </a:r>
            <a:r>
              <a:rPr lang="en-US" sz="2000" dirty="0" err="1">
                <a:latin typeface="Microsoft YaHei" charset="-122"/>
                <a:ea typeface="Microsoft YaHei" charset="-122"/>
                <a:cs typeface="Microsoft YaHei" charset="-122"/>
              </a:rPr>
              <a:t>astar.trace</a:t>
            </a:r>
            <a:endParaRPr 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>
                <a:latin typeface="Microsoft YaHei" charset="-122"/>
                <a:ea typeface="Microsoft YaHei" charset="-122"/>
                <a:cs typeface="Microsoft YaHei" charset="-122"/>
              </a:rPr>
              <a:t>/trace/bodytrack_1m.trace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>
                <a:latin typeface="Microsoft YaHei" charset="-122"/>
                <a:ea typeface="Microsoft YaHei" charset="-122"/>
                <a:cs typeface="Microsoft YaHei" charset="-122"/>
              </a:rPr>
              <a:t>/trace/bzip2.trace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>
                <a:latin typeface="Microsoft YaHei" charset="-122"/>
                <a:ea typeface="Microsoft YaHei" charset="-122"/>
                <a:cs typeface="Microsoft YaHei" charset="-122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65445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01272" y="581974"/>
            <a:ext cx="2177143" cy="182581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zh-CN" sz="40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PULL</a:t>
            </a:r>
          </a:p>
          <a:p>
            <a:pPr>
              <a:lnSpc>
                <a:spcPct val="130000"/>
              </a:lnSpc>
            </a:pPr>
            <a:r>
              <a:rPr lang="zh-CN" altLang="en-US" sz="40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合并</a:t>
            </a:r>
            <a:endParaRPr lang="en-US" altLang="zh-CN" sz="4000" b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4ADE540-ACD3-1B47-B962-3134AA6E6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86537"/>
              </p:ext>
            </p:extLst>
          </p:nvPr>
        </p:nvGraphicFramePr>
        <p:xfrm>
          <a:off x="4629871" y="914412"/>
          <a:ext cx="1170802" cy="5314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802">
                  <a:extLst>
                    <a:ext uri="{9D8B030D-6E8A-4147-A177-3AD203B41FA5}">
                      <a16:colId xmlns:a16="http://schemas.microsoft.com/office/drawing/2014/main" val="2751117341"/>
                    </a:ext>
                  </a:extLst>
                </a:gridCol>
              </a:tblGrid>
              <a:tr h="664366">
                <a:tc>
                  <a:txBody>
                    <a:bodyPr/>
                    <a:lstStyle/>
                    <a:p>
                      <a:pPr algn="ctr"/>
                      <a:endParaRPr lang="en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031427"/>
                  </a:ext>
                </a:extLst>
              </a:tr>
              <a:tr h="664366">
                <a:tc>
                  <a:txBody>
                    <a:bodyPr/>
                    <a:lstStyle/>
                    <a:p>
                      <a:pPr algn="ctr"/>
                      <a:endParaRPr lang="en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6299761"/>
                  </a:ext>
                </a:extLst>
              </a:tr>
              <a:tr h="6643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1040</a:t>
                      </a:r>
                      <a:endParaRPr lang="en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0451475"/>
                  </a:ext>
                </a:extLst>
              </a:tr>
              <a:tr h="664366"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1035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158432"/>
                  </a:ext>
                </a:extLst>
              </a:tr>
              <a:tr h="664366"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1030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913217"/>
                  </a:ext>
                </a:extLst>
              </a:tr>
              <a:tr h="664366"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1020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7811399"/>
                  </a:ext>
                </a:extLst>
              </a:tr>
              <a:tr h="664366"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1004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5245597"/>
                  </a:ext>
                </a:extLst>
              </a:tr>
              <a:tr h="664366"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632045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6C64FE82-B9D7-4549-870B-461E66A50334}"/>
              </a:ext>
            </a:extLst>
          </p:cNvPr>
          <p:cNvGrpSpPr/>
          <p:nvPr/>
        </p:nvGrpSpPr>
        <p:grpSpPr>
          <a:xfrm>
            <a:off x="5895098" y="2837703"/>
            <a:ext cx="5225453" cy="3203070"/>
            <a:chOff x="5863071" y="2975514"/>
            <a:chExt cx="4086048" cy="20073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2EA2CD-7B7F-B140-A250-0053EC9C79A0}"/>
                </a:ext>
              </a:extLst>
            </p:cNvPr>
            <p:cNvSpPr txBox="1"/>
            <p:nvPr/>
          </p:nvSpPr>
          <p:spPr>
            <a:xfrm>
              <a:off x="6448472" y="4616417"/>
              <a:ext cx="2908977" cy="366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1600" dirty="0">
                  <a:latin typeface="Fira Code" panose="020B0509050000020004" pitchFamily="49" charset="0"/>
                  <a:ea typeface="Fira Code" panose="020B0509050000020004" pitchFamily="49" charset="0"/>
                </a:rPr>
                <a:t>Client A</a:t>
              </a:r>
            </a:p>
            <a:p>
              <a:pPr algn="ctr"/>
              <a:r>
                <a:rPr lang="zh-CN" altLang="en-US" sz="1600" dirty="0">
                  <a:latin typeface="Fira Code" panose="020B0509050000020004" pitchFamily="49" charset="0"/>
                </a:rPr>
                <a:t>（</a:t>
              </a:r>
              <a:r>
                <a:rPr lang="en-US" altLang="zh-CN" sz="1600" dirty="0" err="1">
                  <a:latin typeface="Fira Code" panose="020B0509050000020004" pitchFamily="49" charset="0"/>
                  <a:ea typeface="Fira Code" panose="020B0509050000020004" pitchFamily="49" charset="0"/>
                </a:rPr>
                <a:t>last_sync</a:t>
              </a:r>
              <a:r>
                <a:rPr lang="en-US" altLang="zh-CN" sz="1600" dirty="0">
                  <a:latin typeface="Fira Code" panose="020B0509050000020004" pitchFamily="49" charset="0"/>
                  <a:ea typeface="Fira Code" panose="020B0509050000020004" pitchFamily="49" charset="0"/>
                </a:rPr>
                <a:t>=1000</a:t>
              </a:r>
              <a:r>
                <a:rPr lang="zh-CN" altLang="en-US" sz="1600" dirty="0">
                  <a:latin typeface="Fira Code" panose="020B0509050000020004" pitchFamily="49" charset="0"/>
                </a:rPr>
                <a:t>）</a:t>
              </a:r>
              <a:endParaRPr lang="en-CN" sz="1600" dirty="0">
                <a:latin typeface="Fira Code" panose="020B0509050000020004" pitchFamily="49" charset="0"/>
                <a:ea typeface="Fira Code" panose="020B0509050000020004" pitchFamily="49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4638B3-42C9-1149-808D-1E6669A44FA1}"/>
                </a:ext>
              </a:extLst>
            </p:cNvPr>
            <p:cNvSpPr txBox="1"/>
            <p:nvPr/>
          </p:nvSpPr>
          <p:spPr>
            <a:xfrm>
              <a:off x="6532811" y="3000981"/>
              <a:ext cx="2908983" cy="366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1600" dirty="0">
                  <a:latin typeface="Fira Code" panose="020B0509050000020004" pitchFamily="49" charset="0"/>
                  <a:ea typeface="Fira Code" panose="020B0509050000020004" pitchFamily="49" charset="0"/>
                </a:rPr>
                <a:t>Client A</a:t>
              </a:r>
            </a:p>
            <a:p>
              <a:pPr algn="ctr"/>
              <a:r>
                <a:rPr lang="zh-CN" altLang="en-US" sz="1600" dirty="0">
                  <a:latin typeface="Fira Code" panose="020B0509050000020004" pitchFamily="49" charset="0"/>
                </a:rPr>
                <a:t>（</a:t>
              </a:r>
              <a:r>
                <a:rPr lang="en-US" altLang="zh-CN" sz="1600" dirty="0" err="1">
                  <a:latin typeface="Fira Code" panose="020B0509050000020004" pitchFamily="49" charset="0"/>
                  <a:ea typeface="Fira Code" panose="020B0509050000020004" pitchFamily="49" charset="0"/>
                </a:rPr>
                <a:t>last_sync</a:t>
              </a:r>
              <a:r>
                <a:rPr lang="en-US" altLang="zh-CN" sz="1600" dirty="0">
                  <a:latin typeface="Fira Code" panose="020B0509050000020004" pitchFamily="49" charset="0"/>
                  <a:ea typeface="Fira Code" panose="020B0509050000020004" pitchFamily="49" charset="0"/>
                </a:rPr>
                <a:t> = 1035</a:t>
              </a:r>
              <a:r>
                <a:rPr lang="zh-CN" altLang="en-US" sz="1600" dirty="0">
                  <a:latin typeface="Fira Code" panose="020B0509050000020004" pitchFamily="49" charset="0"/>
                </a:rPr>
                <a:t>）</a:t>
              </a:r>
              <a:endParaRPr lang="en-CN" sz="1600" dirty="0">
                <a:latin typeface="Fira Code" panose="020B0509050000020004" pitchFamily="49" charset="0"/>
                <a:ea typeface="Fira Code" panose="020B0509050000020004" pitchFamily="49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6934C1C-AFA5-1D43-8A2C-549ACDF35E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7411" y="3245286"/>
              <a:ext cx="1060622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14B2E14-FFD6-8543-9036-C24BE24241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99635" y="4908804"/>
              <a:ext cx="1060622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D0495E5-87FA-0A49-B75D-6D6C3241A9FC}"/>
                </a:ext>
              </a:extLst>
            </p:cNvPr>
            <p:cNvSpPr txBox="1"/>
            <p:nvPr/>
          </p:nvSpPr>
          <p:spPr>
            <a:xfrm>
              <a:off x="5863071" y="4616417"/>
              <a:ext cx="1170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1600" dirty="0"/>
                <a:t>PULL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9703B6D-DAB9-4348-83C1-F20C260EA6DF}"/>
                </a:ext>
              </a:extLst>
            </p:cNvPr>
            <p:cNvSpPr txBox="1"/>
            <p:nvPr/>
          </p:nvSpPr>
          <p:spPr>
            <a:xfrm>
              <a:off x="5947411" y="2975514"/>
              <a:ext cx="1170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1600" dirty="0"/>
                <a:t>PULL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3FA8E14-7A07-9C42-8D0C-1CF657B26B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64298" y="3484690"/>
              <a:ext cx="0" cy="91440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18E27F-AF93-A14D-AFDC-1636BFE81D12}"/>
                </a:ext>
              </a:extLst>
            </p:cNvPr>
            <p:cNvSpPr txBox="1"/>
            <p:nvPr/>
          </p:nvSpPr>
          <p:spPr>
            <a:xfrm>
              <a:off x="7833034" y="3822664"/>
              <a:ext cx="2116085" cy="212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1600" dirty="0">
                  <a:solidFill>
                    <a:srgbClr val="FF000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merge 1000 - 1035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3207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01272" y="581974"/>
            <a:ext cx="2177143" cy="182581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zh-CN" sz="40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PULL</a:t>
            </a:r>
          </a:p>
          <a:p>
            <a:pPr>
              <a:lnSpc>
                <a:spcPct val="130000"/>
              </a:lnSpc>
            </a:pPr>
            <a:r>
              <a:rPr lang="zh-CN" altLang="en-US" sz="40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合并</a:t>
            </a:r>
            <a:endParaRPr lang="en-US" altLang="zh-CN" sz="4000" b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5DF39F7-EAC1-6F4E-AA50-767654060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922423"/>
              </p:ext>
            </p:extLst>
          </p:nvPr>
        </p:nvGraphicFramePr>
        <p:xfrm>
          <a:off x="3953563" y="1906671"/>
          <a:ext cx="871183" cy="27246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1183">
                  <a:extLst>
                    <a:ext uri="{9D8B030D-6E8A-4147-A177-3AD203B41FA5}">
                      <a16:colId xmlns:a16="http://schemas.microsoft.com/office/drawing/2014/main" val="281863544"/>
                    </a:ext>
                  </a:extLst>
                </a:gridCol>
              </a:tblGrid>
              <a:tr h="908213"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1020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501775"/>
                  </a:ext>
                </a:extLst>
              </a:tr>
              <a:tr h="908213"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1004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5822928"/>
                  </a:ext>
                </a:extLst>
              </a:tr>
              <a:tr h="908213"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008104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D7ED0D7-90C5-5E40-AAA2-6E5C63E21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267987"/>
              </p:ext>
            </p:extLst>
          </p:nvPr>
        </p:nvGraphicFramePr>
        <p:xfrm>
          <a:off x="5620669" y="1753218"/>
          <a:ext cx="2300722" cy="3351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0722">
                  <a:extLst>
                    <a:ext uri="{9D8B030D-6E8A-4147-A177-3AD203B41FA5}">
                      <a16:colId xmlns:a16="http://schemas.microsoft.com/office/drawing/2014/main" val="675320696"/>
                    </a:ext>
                  </a:extLst>
                </a:gridCol>
              </a:tblGrid>
              <a:tr h="9442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dirty="0"/>
                        <a:t>rm /foobar/</a:t>
                      </a:r>
                      <a:r>
                        <a:rPr lang="en-CN" dirty="0">
                          <a:solidFill>
                            <a:srgbClr val="FF0000"/>
                          </a:solidFill>
                        </a:rPr>
                        <a:t>baz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451350"/>
                  </a:ext>
                </a:extLst>
              </a:tr>
              <a:tr h="944262"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rename /foo /foobar</a:t>
                      </a:r>
                    </a:p>
                    <a:p>
                      <a:pPr algn="ctr"/>
                      <a:r>
                        <a:rPr lang="en-CN" dirty="0"/>
                        <a:t>write /foobar/</a:t>
                      </a:r>
                      <a:r>
                        <a:rPr lang="en-CN" dirty="0">
                          <a:solidFill>
                            <a:srgbClr val="FF0000"/>
                          </a:solidFill>
                        </a:rPr>
                        <a:t>baz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6367595"/>
                  </a:ext>
                </a:extLst>
              </a:tr>
              <a:tr h="944262"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mkdir /foo</a:t>
                      </a:r>
                    </a:p>
                    <a:p>
                      <a:pPr algn="ctr"/>
                      <a:r>
                        <a:rPr lang="en-CN" dirty="0"/>
                        <a:t>create /foo/bar</a:t>
                      </a:r>
                    </a:p>
                    <a:p>
                      <a:pPr algn="ctr"/>
                      <a:r>
                        <a:rPr lang="en-CN" dirty="0"/>
                        <a:t>create /foo/</a:t>
                      </a:r>
                      <a:r>
                        <a:rPr lang="en-CN" dirty="0">
                          <a:solidFill>
                            <a:srgbClr val="FF0000"/>
                          </a:solidFill>
                        </a:rPr>
                        <a:t>baz</a:t>
                      </a:r>
                    </a:p>
                    <a:p>
                      <a:pPr algn="ctr"/>
                      <a:r>
                        <a:rPr lang="en-CN" dirty="0"/>
                        <a:t>write /foo/bar</a:t>
                      </a:r>
                    </a:p>
                    <a:p>
                      <a:pPr algn="ctr"/>
                      <a:endParaRPr lang="en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260753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0A007B7-0326-9940-ACAB-B233BB267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592199"/>
              </p:ext>
            </p:extLst>
          </p:nvPr>
        </p:nvGraphicFramePr>
        <p:xfrm>
          <a:off x="8717314" y="1753218"/>
          <a:ext cx="2137845" cy="3351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7845">
                  <a:extLst>
                    <a:ext uri="{9D8B030D-6E8A-4147-A177-3AD203B41FA5}">
                      <a16:colId xmlns:a16="http://schemas.microsoft.com/office/drawing/2014/main" val="675320696"/>
                    </a:ext>
                  </a:extLst>
                </a:gridCol>
              </a:tblGrid>
              <a:tr h="3351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dirty="0">
                          <a:solidFill>
                            <a:schemeClr val="tx1"/>
                          </a:solidFill>
                        </a:rPr>
                        <a:t>mkdir /foobar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dirty="0">
                          <a:solidFill>
                            <a:schemeClr val="tx1"/>
                          </a:solidFill>
                        </a:rPr>
                        <a:t>update /foobar/bar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451350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5FEC98-DA2F-CE44-96D2-5DD0E77074FE}"/>
              </a:ext>
            </a:extLst>
          </p:cNvPr>
          <p:cNvCxnSpPr>
            <a:cxnSpLocks/>
          </p:cNvCxnSpPr>
          <p:nvPr/>
        </p:nvCxnSpPr>
        <p:spPr>
          <a:xfrm>
            <a:off x="4871876" y="3421590"/>
            <a:ext cx="59227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14F502-F13E-FB47-BE69-FE95580B45D1}"/>
              </a:ext>
            </a:extLst>
          </p:cNvPr>
          <p:cNvCxnSpPr>
            <a:cxnSpLocks/>
          </p:cNvCxnSpPr>
          <p:nvPr/>
        </p:nvCxnSpPr>
        <p:spPr>
          <a:xfrm>
            <a:off x="8079945" y="3371346"/>
            <a:ext cx="49316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940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501272" y="581974"/>
            <a:ext cx="2177143" cy="182581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40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代码</a:t>
            </a:r>
            <a:endParaRPr lang="en-US" altLang="zh-CN" sz="4000" b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40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架构</a:t>
            </a:r>
            <a:endParaRPr lang="en-US" altLang="zh-CN" sz="4000" b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1A99A70-D7F7-A24A-BDE7-C878D5D5163E}"/>
              </a:ext>
            </a:extLst>
          </p:cNvPr>
          <p:cNvGrpSpPr/>
          <p:nvPr/>
        </p:nvGrpSpPr>
        <p:grpSpPr>
          <a:xfrm>
            <a:off x="3024344" y="997453"/>
            <a:ext cx="8666384" cy="5213768"/>
            <a:chOff x="701104" y="1638471"/>
            <a:chExt cx="10827750" cy="474811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F96E7E3-0AF3-8E44-86EC-A23647640424}"/>
                </a:ext>
              </a:extLst>
            </p:cNvPr>
            <p:cNvSpPr txBox="1"/>
            <p:nvPr/>
          </p:nvSpPr>
          <p:spPr>
            <a:xfrm>
              <a:off x="1976438" y="4865152"/>
              <a:ext cx="2427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dirty="0"/>
                <a:t>DriveServerAgent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5091DDC-B69E-5D43-BA0D-6800D1431269}"/>
                </a:ext>
              </a:extLst>
            </p:cNvPr>
            <p:cNvSpPr/>
            <p:nvPr/>
          </p:nvSpPr>
          <p:spPr>
            <a:xfrm>
              <a:off x="6500652" y="2659693"/>
              <a:ext cx="5028202" cy="2205459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Rounded Rectangle 15" descr="sdf">
              <a:extLst>
                <a:ext uri="{FF2B5EF4-FFF2-40B4-BE49-F238E27FC236}">
                  <a16:creationId xmlns:a16="http://schemas.microsoft.com/office/drawing/2014/main" id="{EFCCA0EC-814C-1649-90D4-B3F8314EA011}"/>
                </a:ext>
              </a:extLst>
            </p:cNvPr>
            <p:cNvSpPr/>
            <p:nvPr/>
          </p:nvSpPr>
          <p:spPr>
            <a:xfrm>
              <a:off x="9104229" y="2789356"/>
              <a:ext cx="2205605" cy="92491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ysClr val="windowText" lastClr="000000"/>
                  </a:solidFill>
                </a:rPr>
                <a:t>Background</a:t>
              </a:r>
            </a:p>
            <a:p>
              <a:pPr algn="ctr"/>
              <a:r>
                <a:rPr lang="en-CN" dirty="0">
                  <a:solidFill>
                    <a:sysClr val="windowText" lastClr="000000"/>
                  </a:solidFill>
                </a:rPr>
                <a:t>Updater</a:t>
              </a:r>
            </a:p>
          </p:txBody>
        </p:sp>
        <p:sp>
          <p:nvSpPr>
            <p:cNvPr id="17" name="Rounded Rectangle 16" descr="sdf">
              <a:extLst>
                <a:ext uri="{FF2B5EF4-FFF2-40B4-BE49-F238E27FC236}">
                  <a16:creationId xmlns:a16="http://schemas.microsoft.com/office/drawing/2014/main" id="{09B56C97-1C3C-4F48-956A-CCAC548DB198}"/>
                </a:ext>
              </a:extLst>
            </p:cNvPr>
            <p:cNvSpPr/>
            <p:nvPr/>
          </p:nvSpPr>
          <p:spPr>
            <a:xfrm>
              <a:off x="6708664" y="3829884"/>
              <a:ext cx="4601169" cy="92491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ysClr val="windowText" lastClr="000000"/>
                  </a:solidFill>
                </a:rPr>
                <a:t>FileOperation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2277AC-E138-354A-B148-C814B2749C41}"/>
                </a:ext>
              </a:extLst>
            </p:cNvPr>
            <p:cNvSpPr txBox="1"/>
            <p:nvPr/>
          </p:nvSpPr>
          <p:spPr>
            <a:xfrm>
              <a:off x="7795303" y="4865152"/>
              <a:ext cx="2427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dirty="0"/>
                <a:t>DriveClientAgent</a:t>
              </a:r>
            </a:p>
          </p:txBody>
        </p:sp>
        <p:sp>
          <p:nvSpPr>
            <p:cNvPr id="19" name="Rounded Rectangle 18" descr="sdf">
              <a:extLst>
                <a:ext uri="{FF2B5EF4-FFF2-40B4-BE49-F238E27FC236}">
                  <a16:creationId xmlns:a16="http://schemas.microsoft.com/office/drawing/2014/main" id="{1050F420-F23A-CC49-AF58-4B09FC3941BF}"/>
                </a:ext>
              </a:extLst>
            </p:cNvPr>
            <p:cNvSpPr/>
            <p:nvPr/>
          </p:nvSpPr>
          <p:spPr>
            <a:xfrm>
              <a:off x="6706163" y="2789356"/>
              <a:ext cx="2205605" cy="92491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NetworkAgent</a:t>
              </a:r>
              <a:endParaRPr lang="en-C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6CC33379-D945-0045-9804-D7977DBDE867}"/>
                </a:ext>
              </a:extLst>
            </p:cNvPr>
            <p:cNvSpPr/>
            <p:nvPr/>
          </p:nvSpPr>
          <p:spPr>
            <a:xfrm>
              <a:off x="701104" y="2659693"/>
              <a:ext cx="5028202" cy="2205459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Rounded Rectangle 20" descr="sdf">
              <a:extLst>
                <a:ext uri="{FF2B5EF4-FFF2-40B4-BE49-F238E27FC236}">
                  <a16:creationId xmlns:a16="http://schemas.microsoft.com/office/drawing/2014/main" id="{58893439-20B4-F446-8855-5FD22F47B8DC}"/>
                </a:ext>
              </a:extLst>
            </p:cNvPr>
            <p:cNvSpPr/>
            <p:nvPr/>
          </p:nvSpPr>
          <p:spPr>
            <a:xfrm>
              <a:off x="909116" y="2792666"/>
              <a:ext cx="2205605" cy="92491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ysClr val="windowText" lastClr="000000"/>
                  </a:solidFill>
                </a:rPr>
                <a:t>Background</a:t>
              </a:r>
            </a:p>
            <a:p>
              <a:pPr algn="ctr"/>
              <a:r>
                <a:rPr lang="en-CN" dirty="0">
                  <a:solidFill>
                    <a:sysClr val="windowText" lastClr="000000"/>
                  </a:solidFill>
                </a:rPr>
                <a:t>Task</a:t>
              </a:r>
            </a:p>
          </p:txBody>
        </p:sp>
        <p:sp>
          <p:nvSpPr>
            <p:cNvPr id="22" name="Rounded Rectangle 21" descr="sdf">
              <a:extLst>
                <a:ext uri="{FF2B5EF4-FFF2-40B4-BE49-F238E27FC236}">
                  <a16:creationId xmlns:a16="http://schemas.microsoft.com/office/drawing/2014/main" id="{190FD92D-3ADE-0645-A25C-DE37EAB2BE76}"/>
                </a:ext>
              </a:extLst>
            </p:cNvPr>
            <p:cNvSpPr/>
            <p:nvPr/>
          </p:nvSpPr>
          <p:spPr>
            <a:xfrm>
              <a:off x="909116" y="3829884"/>
              <a:ext cx="4601169" cy="92491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ysClr val="windowText" lastClr="000000"/>
                  </a:solidFill>
                </a:rPr>
                <a:t>FileOperation</a:t>
              </a:r>
            </a:p>
          </p:txBody>
        </p:sp>
        <p:sp>
          <p:nvSpPr>
            <p:cNvPr id="23" name="Rounded Rectangle 22" descr="sdf">
              <a:extLst>
                <a:ext uri="{FF2B5EF4-FFF2-40B4-BE49-F238E27FC236}">
                  <a16:creationId xmlns:a16="http://schemas.microsoft.com/office/drawing/2014/main" id="{2AEAA210-D767-C141-9205-4E57A29D738A}"/>
                </a:ext>
              </a:extLst>
            </p:cNvPr>
            <p:cNvSpPr/>
            <p:nvPr/>
          </p:nvSpPr>
          <p:spPr>
            <a:xfrm>
              <a:off x="3301525" y="2789356"/>
              <a:ext cx="2205605" cy="92491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NetworkAgent</a:t>
              </a:r>
              <a:endParaRPr lang="en-C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07CE495-664D-8546-9267-F0AE95A58467}"/>
                </a:ext>
              </a:extLst>
            </p:cNvPr>
            <p:cNvCxnSpPr>
              <a:cxnSpLocks/>
            </p:cNvCxnSpPr>
            <p:nvPr/>
          </p:nvCxnSpPr>
          <p:spPr>
            <a:xfrm>
              <a:off x="5507130" y="3354575"/>
              <a:ext cx="1199033" cy="0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 descr="sdf">
              <a:extLst>
                <a:ext uri="{FF2B5EF4-FFF2-40B4-BE49-F238E27FC236}">
                  <a16:creationId xmlns:a16="http://schemas.microsoft.com/office/drawing/2014/main" id="{577E709A-45DB-B34B-A6F0-C5A475CFC37B}"/>
                </a:ext>
              </a:extLst>
            </p:cNvPr>
            <p:cNvSpPr/>
            <p:nvPr/>
          </p:nvSpPr>
          <p:spPr>
            <a:xfrm>
              <a:off x="701104" y="5461674"/>
              <a:ext cx="10827750" cy="92491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 kernel</a:t>
              </a:r>
              <a:endParaRPr lang="en-C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2117233-DA98-F647-ACA1-8BD35648889C}"/>
                </a:ext>
              </a:extLst>
            </p:cNvPr>
            <p:cNvCxnSpPr>
              <a:cxnSpLocks/>
            </p:cNvCxnSpPr>
            <p:nvPr/>
          </p:nvCxnSpPr>
          <p:spPr>
            <a:xfrm>
              <a:off x="4720281" y="4584359"/>
              <a:ext cx="0" cy="1136821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70FC61F-094D-2146-BABF-C6D497B2A4F0}"/>
                </a:ext>
              </a:extLst>
            </p:cNvPr>
            <p:cNvCxnSpPr>
              <a:cxnSpLocks/>
            </p:cNvCxnSpPr>
            <p:nvPr/>
          </p:nvCxnSpPr>
          <p:spPr>
            <a:xfrm>
              <a:off x="7566454" y="4572024"/>
              <a:ext cx="0" cy="1136821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 descr="sdf">
              <a:extLst>
                <a:ext uri="{FF2B5EF4-FFF2-40B4-BE49-F238E27FC236}">
                  <a16:creationId xmlns:a16="http://schemas.microsoft.com/office/drawing/2014/main" id="{4162CE41-C0B0-954C-8F51-2F8C03C4218B}"/>
                </a:ext>
              </a:extLst>
            </p:cNvPr>
            <p:cNvSpPr/>
            <p:nvPr/>
          </p:nvSpPr>
          <p:spPr>
            <a:xfrm>
              <a:off x="701104" y="1638471"/>
              <a:ext cx="10827750" cy="65173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FUSE</a:t>
              </a:r>
              <a:endParaRPr lang="en-C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31E50F6-DD09-9345-9EDA-EEAB6424261F}"/>
                </a:ext>
              </a:extLst>
            </p:cNvPr>
            <p:cNvCxnSpPr>
              <a:cxnSpLocks/>
            </p:cNvCxnSpPr>
            <p:nvPr/>
          </p:nvCxnSpPr>
          <p:spPr>
            <a:xfrm>
              <a:off x="3209700" y="2075935"/>
              <a:ext cx="0" cy="751574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A98F62B-A9A0-FB4D-92F8-9CC6020F351F}"/>
                </a:ext>
              </a:extLst>
            </p:cNvPr>
            <p:cNvCxnSpPr>
              <a:cxnSpLocks/>
            </p:cNvCxnSpPr>
            <p:nvPr/>
          </p:nvCxnSpPr>
          <p:spPr>
            <a:xfrm>
              <a:off x="9009247" y="2075935"/>
              <a:ext cx="0" cy="751574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4564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907" y="282715"/>
            <a:ext cx="8580788" cy="6705610"/>
          </a:xfrm>
        </p:spPr>
      </p:pic>
      <p:sp>
        <p:nvSpPr>
          <p:cNvPr id="3" name="标题 1"/>
          <p:cNvSpPr txBox="1"/>
          <p:nvPr/>
        </p:nvSpPr>
        <p:spPr>
          <a:xfrm>
            <a:off x="501272" y="581974"/>
            <a:ext cx="2177143" cy="182581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40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代码</a:t>
            </a:r>
            <a:endParaRPr lang="en-US" altLang="zh-CN" sz="4000" b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40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架构</a:t>
            </a:r>
            <a:endParaRPr lang="en-US" altLang="zh-CN" sz="4000" b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57071" y="0"/>
            <a:ext cx="147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DriveAgent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09293" y="397308"/>
            <a:ext cx="171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NetworkAgent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059594" y="369332"/>
            <a:ext cx="198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FileOperation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291840" y="2731344"/>
            <a:ext cx="2053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BackgroundUpdater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383151" y="2775759"/>
            <a:ext cx="2053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BackgroundTask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569612" y="5472332"/>
            <a:ext cx="156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SharedQueue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56589" y="2817961"/>
            <a:ext cx="193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DriveClientAgent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406514" y="2789826"/>
            <a:ext cx="197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DriveServerAgent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301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01272" y="581974"/>
            <a:ext cx="2177143" cy="182581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40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实现</a:t>
            </a:r>
            <a:endParaRPr lang="en-US" altLang="zh-CN" sz="4000" b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40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难点</a:t>
            </a:r>
            <a:endParaRPr lang="en-US" altLang="zh-CN" sz="4000" b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BF8D69-BDB4-2140-8714-BFB6D5D00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设计困难</a:t>
            </a:r>
            <a:endParaRPr lang="en-US" altLang="zh-CN" dirty="0"/>
          </a:p>
          <a:p>
            <a:pPr lvl="1"/>
            <a:r>
              <a:rPr lang="zh-CN" altLang="en-US" dirty="0"/>
              <a:t>功能</a:t>
            </a:r>
            <a:r>
              <a:rPr lang="zh-CN" altLang="en-CN" dirty="0"/>
              <a:t>逻辑</a:t>
            </a:r>
            <a:r>
              <a:rPr lang="zh-CN" altLang="en-US" dirty="0"/>
              <a:t>复杂，需要考虑各种情况</a:t>
            </a:r>
            <a:endParaRPr lang="en-US" altLang="zh-CN" dirty="0"/>
          </a:p>
          <a:p>
            <a:pPr lvl="1"/>
            <a:r>
              <a:rPr lang="zh-CN" altLang="en-US" dirty="0"/>
              <a:t>需要设计日志系统</a:t>
            </a:r>
            <a:endParaRPr lang="en-US" altLang="zh-CN" dirty="0"/>
          </a:p>
          <a:p>
            <a:pPr lvl="1"/>
            <a:r>
              <a:rPr lang="zh-CN" altLang="en-US" dirty="0"/>
              <a:t>需要设计应用网络通信协议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代码编写困难</a:t>
            </a:r>
            <a:endParaRPr lang="en-US" altLang="zh-CN" dirty="0"/>
          </a:p>
          <a:p>
            <a:pPr lvl="1"/>
            <a:r>
              <a:rPr lang="en-US" altLang="zh-CN" dirty="0"/>
              <a:t>FUSE</a:t>
            </a:r>
            <a:r>
              <a:rPr lang="zh-CN" altLang="en-US" dirty="0"/>
              <a:t>调试困难，难以获得中间变量</a:t>
            </a:r>
            <a:endParaRPr lang="en-US" altLang="zh-CN" dirty="0"/>
          </a:p>
          <a:p>
            <a:pPr lvl="1"/>
            <a:r>
              <a:rPr lang="zh-CN" altLang="en-US" dirty="0"/>
              <a:t>需要了解各种系统调用</a:t>
            </a:r>
            <a:endParaRPr lang="en-US" altLang="zh-CN" dirty="0"/>
          </a:p>
          <a:p>
            <a:pPr lvl="1"/>
            <a:r>
              <a:rPr lang="zh-CN" altLang="en-US" dirty="0"/>
              <a:t>多客户端联网调试</a:t>
            </a:r>
            <a:endParaRPr lang="en-US" altLang="zh-CN" dirty="0"/>
          </a:p>
          <a:p>
            <a:pPr lvl="1"/>
            <a:r>
              <a:rPr lang="zh-CN" altLang="en-US" dirty="0"/>
              <a:t>不使用其他库</a:t>
            </a:r>
            <a:endParaRPr lang="en-US" altLang="zh-CN" dirty="0"/>
          </a:p>
          <a:p>
            <a:pPr lvl="1"/>
            <a:r>
              <a:rPr lang="zh-CN" altLang="en-US" dirty="0"/>
              <a:t>代码量在</a:t>
            </a:r>
            <a:r>
              <a:rPr lang="en-US" altLang="zh-CN" dirty="0"/>
              <a:t>3000</a:t>
            </a:r>
            <a:r>
              <a:rPr lang="zh-CN" altLang="en-US" dirty="0"/>
              <a:t>行左右（含空行和注释）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r>
              <a:rPr lang="zh-CN" altLang="en-US" dirty="0"/>
              <a:t>并发实现困难</a:t>
            </a:r>
            <a:endParaRPr lang="en-US" altLang="zh-CN" dirty="0"/>
          </a:p>
          <a:p>
            <a:pPr lvl="1"/>
            <a:r>
              <a:rPr lang="zh-CN" altLang="en-US" dirty="0"/>
              <a:t>多线程调试混乱</a:t>
            </a:r>
            <a:endParaRPr lang="en-US" altLang="zh-CN" dirty="0"/>
          </a:p>
          <a:p>
            <a:pPr lvl="1"/>
            <a:r>
              <a:rPr lang="zh-CN" altLang="en-US" dirty="0"/>
              <a:t>服务器和多客户端连接</a:t>
            </a:r>
            <a:endParaRPr lang="en-US" altLang="zh-CN" dirty="0"/>
          </a:p>
          <a:p>
            <a:pPr lvl="1"/>
            <a:r>
              <a:rPr lang="zh-CN" altLang="en-US" dirty="0"/>
              <a:t>同步和网络操作不能阻塞文件操作</a:t>
            </a:r>
            <a:endParaRPr lang="en-US" altLang="zh-CN" dirty="0"/>
          </a:p>
          <a:p>
            <a:pPr lvl="1"/>
            <a:r>
              <a:rPr lang="zh-CN" altLang="en-US" dirty="0"/>
              <a:t>要实现</a:t>
            </a:r>
            <a:r>
              <a:rPr lang="en-US" altLang="zh-CN" dirty="0"/>
              <a:t> thread-safe</a:t>
            </a:r>
            <a:r>
              <a:rPr lang="zh-CN" altLang="en-US" dirty="0"/>
              <a:t> 的队列</a:t>
            </a:r>
            <a:endParaRPr lang="en-US" altLang="zh-CN" dirty="0"/>
          </a:p>
          <a:p>
            <a:pPr lvl="1"/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081952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89348" y="372745"/>
            <a:ext cx="172974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>
                <a:solidFill>
                  <a:schemeClr val="bg1"/>
                </a:solidFill>
                <a:latin typeface="站酷快乐体2016修订版" panose="02010600030101010101" charset="-122"/>
                <a:ea typeface="站酷快乐体2016修订版" panose="02010600030101010101" charset="-122"/>
              </a:rPr>
              <a:t>感谢聆听</a:t>
            </a:r>
          </a:p>
        </p:txBody>
      </p:sp>
    </p:spTree>
    <p:extLst>
      <p:ext uri="{BB962C8B-B14F-4D97-AF65-F5344CB8AC3E}">
        <p14:creationId xmlns:p14="http://schemas.microsoft.com/office/powerpoint/2010/main" val="134725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84"/>
    </mc:Choice>
    <mc:Fallback xmlns="">
      <p:transition spd="slow" advTm="1098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501273" y="484913"/>
            <a:ext cx="2177143" cy="182581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40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目录</a:t>
            </a:r>
          </a:p>
        </p:txBody>
      </p:sp>
      <p:grpSp>
        <p:nvGrpSpPr>
          <p:cNvPr id="29" name="组 28"/>
          <p:cNvGrpSpPr/>
          <p:nvPr/>
        </p:nvGrpSpPr>
        <p:grpSpPr>
          <a:xfrm>
            <a:off x="4417973" y="0"/>
            <a:ext cx="2929887" cy="6858000"/>
            <a:chOff x="4417973" y="0"/>
            <a:chExt cx="2929887" cy="6858000"/>
          </a:xfrm>
        </p:grpSpPr>
        <p:sp>
          <p:nvSpPr>
            <p:cNvPr id="6" name="矩形 5"/>
            <p:cNvSpPr/>
            <p:nvPr/>
          </p:nvSpPr>
          <p:spPr>
            <a:xfrm>
              <a:off x="4417973" y="0"/>
              <a:ext cx="375559" cy="6858000"/>
            </a:xfrm>
            <a:prstGeom prst="rect">
              <a:avLst/>
            </a:prstGeom>
            <a:solidFill>
              <a:srgbClr val="CC99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PingFang SC 常规体" charset="-122"/>
                <a:ea typeface="PingFang SC 常规体" charset="-122"/>
              </a:endParaRPr>
            </a:p>
          </p:txBody>
        </p:sp>
        <p:grpSp>
          <p:nvGrpSpPr>
            <p:cNvPr id="13" name="组 12"/>
            <p:cNvGrpSpPr/>
            <p:nvPr/>
          </p:nvGrpSpPr>
          <p:grpSpPr>
            <a:xfrm>
              <a:off x="4694992" y="3010237"/>
              <a:ext cx="2620210" cy="523220"/>
              <a:chOff x="4694992" y="1807859"/>
              <a:chExt cx="2620210" cy="523220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5481933" y="1807859"/>
                <a:ext cx="1833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800" dirty="0">
                    <a:latin typeface="Microsoft YaHei" charset="-122"/>
                    <a:ea typeface="Microsoft YaHei" charset="-122"/>
                    <a:cs typeface="Microsoft YaHei" charset="-122"/>
                  </a:rPr>
                  <a:t>设计优势</a:t>
                </a:r>
              </a:p>
            </p:txBody>
          </p:sp>
          <p:sp>
            <p:nvSpPr>
              <p:cNvPr id="15" name="任意形状 14"/>
              <p:cNvSpPr/>
              <p:nvPr/>
            </p:nvSpPr>
            <p:spPr>
              <a:xfrm>
                <a:off x="4694992" y="1903512"/>
                <a:ext cx="754284" cy="337380"/>
              </a:xfrm>
              <a:custGeom>
                <a:avLst/>
                <a:gdLst>
                  <a:gd name="connsiteX0" fmla="*/ 585594 w 754284"/>
                  <a:gd name="connsiteY0" fmla="*/ 0 h 337380"/>
                  <a:gd name="connsiteX1" fmla="*/ 754284 w 754284"/>
                  <a:gd name="connsiteY1" fmla="*/ 168690 h 337380"/>
                  <a:gd name="connsiteX2" fmla="*/ 585594 w 754284"/>
                  <a:gd name="connsiteY2" fmla="*/ 337380 h 337380"/>
                  <a:gd name="connsiteX3" fmla="*/ 466312 w 754284"/>
                  <a:gd name="connsiteY3" fmla="*/ 287972 h 337380"/>
                  <a:gd name="connsiteX4" fmla="*/ 457449 w 754284"/>
                  <a:gd name="connsiteY4" fmla="*/ 274826 h 337380"/>
                  <a:gd name="connsiteX5" fmla="*/ 0 w 754284"/>
                  <a:gd name="connsiteY5" fmla="*/ 274826 h 337380"/>
                  <a:gd name="connsiteX6" fmla="*/ 0 w 754284"/>
                  <a:gd name="connsiteY6" fmla="*/ 62554 h 337380"/>
                  <a:gd name="connsiteX7" fmla="*/ 457449 w 754284"/>
                  <a:gd name="connsiteY7" fmla="*/ 62554 h 337380"/>
                  <a:gd name="connsiteX8" fmla="*/ 466312 w 754284"/>
                  <a:gd name="connsiteY8" fmla="*/ 49408 h 337380"/>
                  <a:gd name="connsiteX9" fmla="*/ 585594 w 754284"/>
                  <a:gd name="connsiteY9" fmla="*/ 0 h 337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4284" h="337380">
                    <a:moveTo>
                      <a:pt x="585594" y="0"/>
                    </a:moveTo>
                    <a:cubicBezTo>
                      <a:pt x="678759" y="0"/>
                      <a:pt x="754284" y="75525"/>
                      <a:pt x="754284" y="168690"/>
                    </a:cubicBezTo>
                    <a:cubicBezTo>
                      <a:pt x="754284" y="261855"/>
                      <a:pt x="678759" y="337380"/>
                      <a:pt x="585594" y="337380"/>
                    </a:cubicBezTo>
                    <a:cubicBezTo>
                      <a:pt x="539012" y="337380"/>
                      <a:pt x="496839" y="318499"/>
                      <a:pt x="466312" y="287972"/>
                    </a:cubicBezTo>
                    <a:lnTo>
                      <a:pt x="457449" y="274826"/>
                    </a:lnTo>
                    <a:lnTo>
                      <a:pt x="0" y="274826"/>
                    </a:lnTo>
                    <a:lnTo>
                      <a:pt x="0" y="62554"/>
                    </a:lnTo>
                    <a:lnTo>
                      <a:pt x="457449" y="62554"/>
                    </a:lnTo>
                    <a:lnTo>
                      <a:pt x="466312" y="49408"/>
                    </a:lnTo>
                    <a:cubicBezTo>
                      <a:pt x="496839" y="18881"/>
                      <a:pt x="539012" y="0"/>
                      <a:pt x="585594" y="0"/>
                    </a:cubicBezTo>
                    <a:close/>
                  </a:path>
                </a:pathLst>
              </a:custGeom>
              <a:solidFill>
                <a:srgbClr val="CC99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PingFang SC 常规体" charset="-122"/>
                  <a:ea typeface="PingFang SC 常规体" charset="-122"/>
                </a:endParaRPr>
              </a:p>
            </p:txBody>
          </p:sp>
        </p:grpSp>
        <p:grpSp>
          <p:nvGrpSpPr>
            <p:cNvPr id="14" name="组 13"/>
            <p:cNvGrpSpPr/>
            <p:nvPr/>
          </p:nvGrpSpPr>
          <p:grpSpPr>
            <a:xfrm>
              <a:off x="4694992" y="810202"/>
              <a:ext cx="2620210" cy="523220"/>
              <a:chOff x="4694992" y="810202"/>
              <a:chExt cx="2620210" cy="523220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5481933" y="810202"/>
                <a:ext cx="1833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800" dirty="0">
                    <a:latin typeface="Microsoft YaHei" charset="-122"/>
                    <a:ea typeface="Microsoft YaHei" charset="-122"/>
                    <a:cs typeface="Microsoft YaHei" charset="-122"/>
                  </a:rPr>
                  <a:t>灵感来源</a:t>
                </a:r>
              </a:p>
            </p:txBody>
          </p:sp>
          <p:sp>
            <p:nvSpPr>
              <p:cNvPr id="16" name="任意形状 15"/>
              <p:cNvSpPr/>
              <p:nvPr/>
            </p:nvSpPr>
            <p:spPr>
              <a:xfrm>
                <a:off x="4694992" y="903122"/>
                <a:ext cx="754284" cy="337380"/>
              </a:xfrm>
              <a:custGeom>
                <a:avLst/>
                <a:gdLst>
                  <a:gd name="connsiteX0" fmla="*/ 585594 w 754284"/>
                  <a:gd name="connsiteY0" fmla="*/ 0 h 337380"/>
                  <a:gd name="connsiteX1" fmla="*/ 754284 w 754284"/>
                  <a:gd name="connsiteY1" fmla="*/ 168690 h 337380"/>
                  <a:gd name="connsiteX2" fmla="*/ 585594 w 754284"/>
                  <a:gd name="connsiteY2" fmla="*/ 337380 h 337380"/>
                  <a:gd name="connsiteX3" fmla="*/ 466312 w 754284"/>
                  <a:gd name="connsiteY3" fmla="*/ 287972 h 337380"/>
                  <a:gd name="connsiteX4" fmla="*/ 457449 w 754284"/>
                  <a:gd name="connsiteY4" fmla="*/ 274826 h 337380"/>
                  <a:gd name="connsiteX5" fmla="*/ 0 w 754284"/>
                  <a:gd name="connsiteY5" fmla="*/ 274826 h 337380"/>
                  <a:gd name="connsiteX6" fmla="*/ 0 w 754284"/>
                  <a:gd name="connsiteY6" fmla="*/ 62554 h 337380"/>
                  <a:gd name="connsiteX7" fmla="*/ 457449 w 754284"/>
                  <a:gd name="connsiteY7" fmla="*/ 62554 h 337380"/>
                  <a:gd name="connsiteX8" fmla="*/ 466312 w 754284"/>
                  <a:gd name="connsiteY8" fmla="*/ 49408 h 337380"/>
                  <a:gd name="connsiteX9" fmla="*/ 585594 w 754284"/>
                  <a:gd name="connsiteY9" fmla="*/ 0 h 337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4284" h="337380">
                    <a:moveTo>
                      <a:pt x="585594" y="0"/>
                    </a:moveTo>
                    <a:cubicBezTo>
                      <a:pt x="678759" y="0"/>
                      <a:pt x="754284" y="75525"/>
                      <a:pt x="754284" y="168690"/>
                    </a:cubicBezTo>
                    <a:cubicBezTo>
                      <a:pt x="754284" y="261855"/>
                      <a:pt x="678759" y="337380"/>
                      <a:pt x="585594" y="337380"/>
                    </a:cubicBezTo>
                    <a:cubicBezTo>
                      <a:pt x="539012" y="337380"/>
                      <a:pt x="496839" y="318499"/>
                      <a:pt x="466312" y="287972"/>
                    </a:cubicBezTo>
                    <a:lnTo>
                      <a:pt x="457449" y="274826"/>
                    </a:lnTo>
                    <a:lnTo>
                      <a:pt x="0" y="274826"/>
                    </a:lnTo>
                    <a:lnTo>
                      <a:pt x="0" y="62554"/>
                    </a:lnTo>
                    <a:lnTo>
                      <a:pt x="457449" y="62554"/>
                    </a:lnTo>
                    <a:lnTo>
                      <a:pt x="466312" y="49408"/>
                    </a:lnTo>
                    <a:cubicBezTo>
                      <a:pt x="496839" y="18881"/>
                      <a:pt x="539012" y="0"/>
                      <a:pt x="585594" y="0"/>
                    </a:cubicBezTo>
                    <a:close/>
                  </a:path>
                </a:pathLst>
              </a:custGeom>
              <a:solidFill>
                <a:srgbClr val="CC99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PingFang SC 常规体" charset="-122"/>
                  <a:ea typeface="PingFang SC 常规体" charset="-122"/>
                </a:endParaRPr>
              </a:p>
            </p:txBody>
          </p:sp>
        </p:grpSp>
        <p:grpSp>
          <p:nvGrpSpPr>
            <p:cNvPr id="4" name="组 3"/>
            <p:cNvGrpSpPr/>
            <p:nvPr/>
          </p:nvGrpSpPr>
          <p:grpSpPr>
            <a:xfrm>
              <a:off x="4727650" y="5210272"/>
              <a:ext cx="2620210" cy="523220"/>
              <a:chOff x="4694992" y="2805516"/>
              <a:chExt cx="2620210" cy="523220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5481933" y="2805516"/>
                <a:ext cx="1833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800" dirty="0">
                    <a:latin typeface="Microsoft YaHei" charset="-122"/>
                    <a:ea typeface="Microsoft YaHei" charset="-122"/>
                    <a:cs typeface="Microsoft YaHei" charset="-122"/>
                  </a:rPr>
                  <a:t>视频展示</a:t>
                </a:r>
              </a:p>
            </p:txBody>
          </p:sp>
          <p:sp>
            <p:nvSpPr>
              <p:cNvPr id="18" name="任意形状 17"/>
              <p:cNvSpPr/>
              <p:nvPr/>
            </p:nvSpPr>
            <p:spPr>
              <a:xfrm>
                <a:off x="4694992" y="2903902"/>
                <a:ext cx="754284" cy="337380"/>
              </a:xfrm>
              <a:custGeom>
                <a:avLst/>
                <a:gdLst>
                  <a:gd name="connsiteX0" fmla="*/ 585594 w 754284"/>
                  <a:gd name="connsiteY0" fmla="*/ 0 h 337380"/>
                  <a:gd name="connsiteX1" fmla="*/ 754284 w 754284"/>
                  <a:gd name="connsiteY1" fmla="*/ 168690 h 337380"/>
                  <a:gd name="connsiteX2" fmla="*/ 585594 w 754284"/>
                  <a:gd name="connsiteY2" fmla="*/ 337380 h 337380"/>
                  <a:gd name="connsiteX3" fmla="*/ 466312 w 754284"/>
                  <a:gd name="connsiteY3" fmla="*/ 287972 h 337380"/>
                  <a:gd name="connsiteX4" fmla="*/ 457449 w 754284"/>
                  <a:gd name="connsiteY4" fmla="*/ 274826 h 337380"/>
                  <a:gd name="connsiteX5" fmla="*/ 0 w 754284"/>
                  <a:gd name="connsiteY5" fmla="*/ 274826 h 337380"/>
                  <a:gd name="connsiteX6" fmla="*/ 0 w 754284"/>
                  <a:gd name="connsiteY6" fmla="*/ 62554 h 337380"/>
                  <a:gd name="connsiteX7" fmla="*/ 457449 w 754284"/>
                  <a:gd name="connsiteY7" fmla="*/ 62554 h 337380"/>
                  <a:gd name="connsiteX8" fmla="*/ 466312 w 754284"/>
                  <a:gd name="connsiteY8" fmla="*/ 49408 h 337380"/>
                  <a:gd name="connsiteX9" fmla="*/ 585594 w 754284"/>
                  <a:gd name="connsiteY9" fmla="*/ 0 h 337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4284" h="337380">
                    <a:moveTo>
                      <a:pt x="585594" y="0"/>
                    </a:moveTo>
                    <a:cubicBezTo>
                      <a:pt x="678759" y="0"/>
                      <a:pt x="754284" y="75525"/>
                      <a:pt x="754284" y="168690"/>
                    </a:cubicBezTo>
                    <a:cubicBezTo>
                      <a:pt x="754284" y="261855"/>
                      <a:pt x="678759" y="337380"/>
                      <a:pt x="585594" y="337380"/>
                    </a:cubicBezTo>
                    <a:cubicBezTo>
                      <a:pt x="539012" y="337380"/>
                      <a:pt x="496839" y="318499"/>
                      <a:pt x="466312" y="287972"/>
                    </a:cubicBezTo>
                    <a:lnTo>
                      <a:pt x="457449" y="274826"/>
                    </a:lnTo>
                    <a:lnTo>
                      <a:pt x="0" y="274826"/>
                    </a:lnTo>
                    <a:lnTo>
                      <a:pt x="0" y="62554"/>
                    </a:lnTo>
                    <a:lnTo>
                      <a:pt x="457449" y="62554"/>
                    </a:lnTo>
                    <a:lnTo>
                      <a:pt x="466312" y="49408"/>
                    </a:lnTo>
                    <a:cubicBezTo>
                      <a:pt x="496839" y="18881"/>
                      <a:pt x="539012" y="0"/>
                      <a:pt x="585594" y="0"/>
                    </a:cubicBezTo>
                    <a:close/>
                  </a:path>
                </a:pathLst>
              </a:custGeom>
              <a:solidFill>
                <a:srgbClr val="CC99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PingFang SC 常规体" charset="-122"/>
                  <a:ea typeface="PingFang SC 常规体" charset="-122"/>
                </a:endParaRPr>
              </a:p>
            </p:txBody>
          </p:sp>
        </p:grpSp>
      </p:grpSp>
      <p:grpSp>
        <p:nvGrpSpPr>
          <p:cNvPr id="32" name="组 31"/>
          <p:cNvGrpSpPr/>
          <p:nvPr/>
        </p:nvGrpSpPr>
        <p:grpSpPr>
          <a:xfrm>
            <a:off x="8003604" y="0"/>
            <a:ext cx="2897229" cy="6858000"/>
            <a:chOff x="8003604" y="0"/>
            <a:chExt cx="2897229" cy="6858000"/>
          </a:xfrm>
        </p:grpSpPr>
        <p:sp>
          <p:nvSpPr>
            <p:cNvPr id="23" name="矩形 22"/>
            <p:cNvSpPr/>
            <p:nvPr/>
          </p:nvSpPr>
          <p:spPr>
            <a:xfrm>
              <a:off x="8003604" y="0"/>
              <a:ext cx="375559" cy="6858000"/>
            </a:xfrm>
            <a:prstGeom prst="rect">
              <a:avLst/>
            </a:prstGeom>
            <a:solidFill>
              <a:srgbClr val="3466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PingFang SC 常规体" charset="-122"/>
                <a:ea typeface="PingFang SC 常规体" charset="-122"/>
              </a:endParaRPr>
            </a:p>
          </p:txBody>
        </p:sp>
        <p:grpSp>
          <p:nvGrpSpPr>
            <p:cNvPr id="28" name="组 27"/>
            <p:cNvGrpSpPr/>
            <p:nvPr/>
          </p:nvGrpSpPr>
          <p:grpSpPr>
            <a:xfrm>
              <a:off x="8280623" y="810202"/>
              <a:ext cx="2620210" cy="523220"/>
              <a:chOff x="8280623" y="810202"/>
              <a:chExt cx="2620210" cy="523220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9067564" y="810202"/>
                <a:ext cx="1833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800" dirty="0">
                    <a:latin typeface="Microsoft YaHei" charset="-122"/>
                    <a:ea typeface="Microsoft YaHei" charset="-122"/>
                    <a:cs typeface="Microsoft YaHei" charset="-122"/>
                  </a:rPr>
                  <a:t>工作机制</a:t>
                </a:r>
              </a:p>
            </p:txBody>
          </p:sp>
          <p:sp>
            <p:nvSpPr>
              <p:cNvPr id="31" name="任意形状 30"/>
              <p:cNvSpPr/>
              <p:nvPr/>
            </p:nvSpPr>
            <p:spPr>
              <a:xfrm>
                <a:off x="8280623" y="903122"/>
                <a:ext cx="754284" cy="337380"/>
              </a:xfrm>
              <a:custGeom>
                <a:avLst/>
                <a:gdLst>
                  <a:gd name="connsiteX0" fmla="*/ 585594 w 754284"/>
                  <a:gd name="connsiteY0" fmla="*/ 0 h 337380"/>
                  <a:gd name="connsiteX1" fmla="*/ 754284 w 754284"/>
                  <a:gd name="connsiteY1" fmla="*/ 168690 h 337380"/>
                  <a:gd name="connsiteX2" fmla="*/ 585594 w 754284"/>
                  <a:gd name="connsiteY2" fmla="*/ 337380 h 337380"/>
                  <a:gd name="connsiteX3" fmla="*/ 466312 w 754284"/>
                  <a:gd name="connsiteY3" fmla="*/ 287972 h 337380"/>
                  <a:gd name="connsiteX4" fmla="*/ 457449 w 754284"/>
                  <a:gd name="connsiteY4" fmla="*/ 274826 h 337380"/>
                  <a:gd name="connsiteX5" fmla="*/ 0 w 754284"/>
                  <a:gd name="connsiteY5" fmla="*/ 274826 h 337380"/>
                  <a:gd name="connsiteX6" fmla="*/ 0 w 754284"/>
                  <a:gd name="connsiteY6" fmla="*/ 62554 h 337380"/>
                  <a:gd name="connsiteX7" fmla="*/ 457449 w 754284"/>
                  <a:gd name="connsiteY7" fmla="*/ 62554 h 337380"/>
                  <a:gd name="connsiteX8" fmla="*/ 466312 w 754284"/>
                  <a:gd name="connsiteY8" fmla="*/ 49408 h 337380"/>
                  <a:gd name="connsiteX9" fmla="*/ 585594 w 754284"/>
                  <a:gd name="connsiteY9" fmla="*/ 0 h 337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4284" h="337380">
                    <a:moveTo>
                      <a:pt x="585594" y="0"/>
                    </a:moveTo>
                    <a:cubicBezTo>
                      <a:pt x="678759" y="0"/>
                      <a:pt x="754284" y="75525"/>
                      <a:pt x="754284" y="168690"/>
                    </a:cubicBezTo>
                    <a:cubicBezTo>
                      <a:pt x="754284" y="261855"/>
                      <a:pt x="678759" y="337380"/>
                      <a:pt x="585594" y="337380"/>
                    </a:cubicBezTo>
                    <a:cubicBezTo>
                      <a:pt x="539012" y="337380"/>
                      <a:pt x="496839" y="318499"/>
                      <a:pt x="466312" y="287972"/>
                    </a:cubicBezTo>
                    <a:lnTo>
                      <a:pt x="457449" y="274826"/>
                    </a:lnTo>
                    <a:lnTo>
                      <a:pt x="0" y="274826"/>
                    </a:lnTo>
                    <a:lnTo>
                      <a:pt x="0" y="62554"/>
                    </a:lnTo>
                    <a:lnTo>
                      <a:pt x="457449" y="62554"/>
                    </a:lnTo>
                    <a:lnTo>
                      <a:pt x="466312" y="49408"/>
                    </a:lnTo>
                    <a:cubicBezTo>
                      <a:pt x="496839" y="18881"/>
                      <a:pt x="539012" y="0"/>
                      <a:pt x="585594" y="0"/>
                    </a:cubicBezTo>
                    <a:close/>
                  </a:path>
                </a:pathLst>
              </a:custGeom>
              <a:solidFill>
                <a:srgbClr val="3466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PingFang SC 常规体" charset="-122"/>
                  <a:ea typeface="PingFang SC 常规体" charset="-122"/>
                </a:endParaRPr>
              </a:p>
            </p:txBody>
          </p:sp>
        </p:grpSp>
        <p:grpSp>
          <p:nvGrpSpPr>
            <p:cNvPr id="22" name="组 21"/>
            <p:cNvGrpSpPr/>
            <p:nvPr/>
          </p:nvGrpSpPr>
          <p:grpSpPr>
            <a:xfrm>
              <a:off x="8280623" y="2993828"/>
              <a:ext cx="2620210" cy="523220"/>
              <a:chOff x="8280623" y="3483657"/>
              <a:chExt cx="2620210" cy="523220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9067565" y="3483657"/>
                <a:ext cx="18332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800" dirty="0">
                    <a:latin typeface="Microsoft YaHei" charset="-122"/>
                    <a:ea typeface="Microsoft YaHei" charset="-122"/>
                    <a:cs typeface="Microsoft YaHei" charset="-122"/>
                  </a:rPr>
                  <a:t>代码架构</a:t>
                </a:r>
              </a:p>
            </p:txBody>
          </p:sp>
          <p:sp>
            <p:nvSpPr>
              <p:cNvPr id="34" name="任意形状 33"/>
              <p:cNvSpPr/>
              <p:nvPr/>
            </p:nvSpPr>
            <p:spPr>
              <a:xfrm>
                <a:off x="8280623" y="3576577"/>
                <a:ext cx="754284" cy="337380"/>
              </a:xfrm>
              <a:custGeom>
                <a:avLst/>
                <a:gdLst>
                  <a:gd name="connsiteX0" fmla="*/ 585594 w 754284"/>
                  <a:gd name="connsiteY0" fmla="*/ 0 h 337380"/>
                  <a:gd name="connsiteX1" fmla="*/ 754284 w 754284"/>
                  <a:gd name="connsiteY1" fmla="*/ 168690 h 337380"/>
                  <a:gd name="connsiteX2" fmla="*/ 585594 w 754284"/>
                  <a:gd name="connsiteY2" fmla="*/ 337380 h 337380"/>
                  <a:gd name="connsiteX3" fmla="*/ 466312 w 754284"/>
                  <a:gd name="connsiteY3" fmla="*/ 287972 h 337380"/>
                  <a:gd name="connsiteX4" fmla="*/ 457449 w 754284"/>
                  <a:gd name="connsiteY4" fmla="*/ 274826 h 337380"/>
                  <a:gd name="connsiteX5" fmla="*/ 0 w 754284"/>
                  <a:gd name="connsiteY5" fmla="*/ 274826 h 337380"/>
                  <a:gd name="connsiteX6" fmla="*/ 0 w 754284"/>
                  <a:gd name="connsiteY6" fmla="*/ 62554 h 337380"/>
                  <a:gd name="connsiteX7" fmla="*/ 457449 w 754284"/>
                  <a:gd name="connsiteY7" fmla="*/ 62554 h 337380"/>
                  <a:gd name="connsiteX8" fmla="*/ 466312 w 754284"/>
                  <a:gd name="connsiteY8" fmla="*/ 49408 h 337380"/>
                  <a:gd name="connsiteX9" fmla="*/ 585594 w 754284"/>
                  <a:gd name="connsiteY9" fmla="*/ 0 h 337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4284" h="337380">
                    <a:moveTo>
                      <a:pt x="585594" y="0"/>
                    </a:moveTo>
                    <a:cubicBezTo>
                      <a:pt x="678759" y="0"/>
                      <a:pt x="754284" y="75525"/>
                      <a:pt x="754284" y="168690"/>
                    </a:cubicBezTo>
                    <a:cubicBezTo>
                      <a:pt x="754284" y="261855"/>
                      <a:pt x="678759" y="337380"/>
                      <a:pt x="585594" y="337380"/>
                    </a:cubicBezTo>
                    <a:cubicBezTo>
                      <a:pt x="539012" y="337380"/>
                      <a:pt x="496839" y="318499"/>
                      <a:pt x="466312" y="287972"/>
                    </a:cubicBezTo>
                    <a:lnTo>
                      <a:pt x="457449" y="274826"/>
                    </a:lnTo>
                    <a:lnTo>
                      <a:pt x="0" y="274826"/>
                    </a:lnTo>
                    <a:lnTo>
                      <a:pt x="0" y="62554"/>
                    </a:lnTo>
                    <a:lnTo>
                      <a:pt x="457449" y="62554"/>
                    </a:lnTo>
                    <a:lnTo>
                      <a:pt x="466312" y="49408"/>
                    </a:lnTo>
                    <a:cubicBezTo>
                      <a:pt x="496839" y="18881"/>
                      <a:pt x="539012" y="0"/>
                      <a:pt x="585594" y="0"/>
                    </a:cubicBezTo>
                    <a:close/>
                  </a:path>
                </a:pathLst>
              </a:custGeom>
              <a:solidFill>
                <a:srgbClr val="3466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PingFang SC 常规体" charset="-122"/>
                  <a:ea typeface="PingFang SC 常规体" charset="-122"/>
                </a:endParaRPr>
              </a:p>
            </p:txBody>
          </p:sp>
        </p:grpSp>
      </p:grpSp>
      <p:sp>
        <p:nvSpPr>
          <p:cNvPr id="25" name="文本框 26">
            <a:extLst>
              <a:ext uri="{FF2B5EF4-FFF2-40B4-BE49-F238E27FC236}">
                <a16:creationId xmlns:a16="http://schemas.microsoft.com/office/drawing/2014/main" id="{BE705BFA-CC32-ED46-ADC5-F5956AFF62B8}"/>
              </a:ext>
            </a:extLst>
          </p:cNvPr>
          <p:cNvSpPr txBox="1"/>
          <p:nvPr/>
        </p:nvSpPr>
        <p:spPr>
          <a:xfrm>
            <a:off x="9067565" y="5210272"/>
            <a:ext cx="183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实现难点</a:t>
            </a:r>
          </a:p>
        </p:txBody>
      </p:sp>
      <p:sp>
        <p:nvSpPr>
          <p:cNvPr id="26" name="任意形状 33">
            <a:extLst>
              <a:ext uri="{FF2B5EF4-FFF2-40B4-BE49-F238E27FC236}">
                <a16:creationId xmlns:a16="http://schemas.microsoft.com/office/drawing/2014/main" id="{D932AAC3-B765-6349-9286-A697390BDFE8}"/>
              </a:ext>
            </a:extLst>
          </p:cNvPr>
          <p:cNvSpPr/>
          <p:nvPr/>
        </p:nvSpPr>
        <p:spPr>
          <a:xfrm>
            <a:off x="8280623" y="5303192"/>
            <a:ext cx="754284" cy="337380"/>
          </a:xfrm>
          <a:custGeom>
            <a:avLst/>
            <a:gdLst>
              <a:gd name="connsiteX0" fmla="*/ 585594 w 754284"/>
              <a:gd name="connsiteY0" fmla="*/ 0 h 337380"/>
              <a:gd name="connsiteX1" fmla="*/ 754284 w 754284"/>
              <a:gd name="connsiteY1" fmla="*/ 168690 h 337380"/>
              <a:gd name="connsiteX2" fmla="*/ 585594 w 754284"/>
              <a:gd name="connsiteY2" fmla="*/ 337380 h 337380"/>
              <a:gd name="connsiteX3" fmla="*/ 466312 w 754284"/>
              <a:gd name="connsiteY3" fmla="*/ 287972 h 337380"/>
              <a:gd name="connsiteX4" fmla="*/ 457449 w 754284"/>
              <a:gd name="connsiteY4" fmla="*/ 274826 h 337380"/>
              <a:gd name="connsiteX5" fmla="*/ 0 w 754284"/>
              <a:gd name="connsiteY5" fmla="*/ 274826 h 337380"/>
              <a:gd name="connsiteX6" fmla="*/ 0 w 754284"/>
              <a:gd name="connsiteY6" fmla="*/ 62554 h 337380"/>
              <a:gd name="connsiteX7" fmla="*/ 457449 w 754284"/>
              <a:gd name="connsiteY7" fmla="*/ 62554 h 337380"/>
              <a:gd name="connsiteX8" fmla="*/ 466312 w 754284"/>
              <a:gd name="connsiteY8" fmla="*/ 49408 h 337380"/>
              <a:gd name="connsiteX9" fmla="*/ 585594 w 754284"/>
              <a:gd name="connsiteY9" fmla="*/ 0 h 337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4284" h="337380">
                <a:moveTo>
                  <a:pt x="585594" y="0"/>
                </a:moveTo>
                <a:cubicBezTo>
                  <a:pt x="678759" y="0"/>
                  <a:pt x="754284" y="75525"/>
                  <a:pt x="754284" y="168690"/>
                </a:cubicBezTo>
                <a:cubicBezTo>
                  <a:pt x="754284" y="261855"/>
                  <a:pt x="678759" y="337380"/>
                  <a:pt x="585594" y="337380"/>
                </a:cubicBezTo>
                <a:cubicBezTo>
                  <a:pt x="539012" y="337380"/>
                  <a:pt x="496839" y="318499"/>
                  <a:pt x="466312" y="287972"/>
                </a:cubicBezTo>
                <a:lnTo>
                  <a:pt x="457449" y="274826"/>
                </a:lnTo>
                <a:lnTo>
                  <a:pt x="0" y="274826"/>
                </a:lnTo>
                <a:lnTo>
                  <a:pt x="0" y="62554"/>
                </a:lnTo>
                <a:lnTo>
                  <a:pt x="457449" y="62554"/>
                </a:lnTo>
                <a:lnTo>
                  <a:pt x="466312" y="49408"/>
                </a:lnTo>
                <a:cubicBezTo>
                  <a:pt x="496839" y="18881"/>
                  <a:pt x="539012" y="0"/>
                  <a:pt x="585594" y="0"/>
                </a:cubicBezTo>
                <a:close/>
              </a:path>
            </a:pathLst>
          </a:custGeom>
          <a:solidFill>
            <a:srgbClr val="346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PingFang SC 常规体" charset="-122"/>
              <a:ea typeface="PingFang SC 常规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18"/>
    </mc:Choice>
    <mc:Fallback xmlns="">
      <p:transition spd="slow" advTm="1831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53062" y="420914"/>
            <a:ext cx="8400738" cy="6009866"/>
          </a:xfrm>
        </p:spPr>
        <p:txBody>
          <a:bodyPr>
            <a:normAutofit/>
          </a:bodyPr>
          <a:lstStyle/>
          <a:p>
            <a:endParaRPr lang="en-US" altLang="zh-CN" sz="2400" dirty="0"/>
          </a:p>
          <a:p>
            <a:r>
              <a:rPr lang="zh-CN" altLang="x-none" sz="2400" dirty="0"/>
              <a:t>网盘</a:t>
            </a:r>
            <a:r>
              <a:rPr lang="zh-CN" altLang="en-US" sz="2400" dirty="0"/>
              <a:t>是大家所熟悉的，比如有</a:t>
            </a:r>
            <a:r>
              <a:rPr lang="en-US" altLang="zh-CN" sz="2400" dirty="0"/>
              <a:t>OneDrive</a:t>
            </a:r>
            <a:r>
              <a:rPr lang="zh-CN" altLang="en-US" sz="2400" dirty="0"/>
              <a:t>、</a:t>
            </a:r>
            <a:r>
              <a:rPr lang="en-US" altLang="zh-CN" sz="2400" dirty="0"/>
              <a:t>iCloud</a:t>
            </a:r>
            <a:r>
              <a:rPr lang="zh-CN" altLang="en-US" sz="2400" dirty="0"/>
              <a:t>等。</a:t>
            </a:r>
            <a:endParaRPr lang="en-US" altLang="zh-CN" sz="2400" dirty="0"/>
          </a:p>
          <a:p>
            <a:r>
              <a:rPr lang="zh-CN" altLang="x-none" sz="2400" dirty="0"/>
              <a:t>目的</a:t>
            </a:r>
            <a:r>
              <a:rPr lang="zh-CN" altLang="en-US" sz="2400" dirty="0"/>
              <a:t>是使不同设备上的文件操作尽可能同步，就像在同一个硬盘上一样。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endParaRPr lang="en-US" altLang="zh-CN" sz="2400" dirty="0"/>
          </a:p>
          <a:p>
            <a:r>
              <a:rPr lang="x-none" altLang="zh-CN" sz="2400" dirty="0"/>
              <a:t>ZeroDrive</a:t>
            </a:r>
            <a:r>
              <a:rPr lang="zh-CN" altLang="x-none" sz="2400" dirty="0"/>
              <a:t>是</a:t>
            </a:r>
            <a:r>
              <a:rPr lang="zh-CN" altLang="en-US" sz="2400" dirty="0"/>
              <a:t>基于</a:t>
            </a:r>
            <a:r>
              <a:rPr lang="en-US" altLang="zh-CN" sz="2400" dirty="0"/>
              <a:t>Linux</a:t>
            </a:r>
            <a:r>
              <a:rPr lang="zh-CN" altLang="en-US" sz="2400" dirty="0"/>
              <a:t>，使用</a:t>
            </a:r>
            <a:r>
              <a:rPr lang="en-US" altLang="zh-CN" sz="2400" dirty="0"/>
              <a:t>FUSE</a:t>
            </a:r>
            <a:r>
              <a:rPr lang="zh-CN" altLang="en-US" sz="2400" dirty="0"/>
              <a:t> </a:t>
            </a:r>
            <a:r>
              <a:rPr lang="en-US" altLang="zh-CN" sz="2400" dirty="0"/>
              <a:t>3</a:t>
            </a:r>
            <a:r>
              <a:rPr lang="zh-CN" altLang="en-US" sz="2400" dirty="0"/>
              <a:t>实现的网络同步盘文件系统</a:t>
            </a:r>
            <a:endParaRPr lang="en-US" altLang="zh-CN" sz="2400" dirty="0"/>
          </a:p>
          <a:p>
            <a:r>
              <a:rPr lang="zh-CN" altLang="en-US" sz="2400" dirty="0"/>
              <a:t>仅使用纯</a:t>
            </a:r>
            <a:r>
              <a:rPr lang="en-US" altLang="zh-CN" sz="2400" dirty="0"/>
              <a:t>C++</a:t>
            </a:r>
            <a:r>
              <a:rPr lang="zh-CN" altLang="en-US" sz="2400" dirty="0"/>
              <a:t>和</a:t>
            </a:r>
            <a:r>
              <a:rPr lang="en-US" altLang="zh-CN" sz="2400" dirty="0"/>
              <a:t>FUSE</a:t>
            </a:r>
            <a:r>
              <a:rPr lang="zh-CN" altLang="en-US" sz="2400" dirty="0"/>
              <a:t>库</a:t>
            </a:r>
            <a:endParaRPr lang="en-US" altLang="zh-CN" sz="2400" dirty="0"/>
          </a:p>
          <a:p>
            <a:r>
              <a:rPr lang="zh-CN" altLang="x-none" sz="2400" dirty="0"/>
              <a:t>支持</a:t>
            </a:r>
            <a:r>
              <a:rPr lang="zh-CN" altLang="en-US" sz="2400" dirty="0"/>
              <a:t>多个用户共享操作</a:t>
            </a:r>
            <a:endParaRPr lang="en-US" altLang="zh-CN" sz="2400" dirty="0"/>
          </a:p>
          <a:p>
            <a:r>
              <a:rPr lang="zh-CN" altLang="x-none" sz="2400" dirty="0"/>
              <a:t>使用</a:t>
            </a:r>
            <a:r>
              <a:rPr lang="zh-CN" altLang="en-US" sz="2400" dirty="0"/>
              <a:t>日志记录文件操作</a:t>
            </a:r>
            <a:endParaRPr lang="en-US" altLang="zh-CN" sz="2400" dirty="0"/>
          </a:p>
          <a:p>
            <a:r>
              <a:rPr lang="zh-CN" altLang="en-US" sz="2400" dirty="0"/>
              <a:t>使用</a:t>
            </a:r>
            <a:r>
              <a:rPr lang="en-US" altLang="zh-CN" sz="2400"/>
              <a:t> TCP socket </a:t>
            </a:r>
            <a:r>
              <a:rPr lang="zh-CN" altLang="en-US" sz="2400"/>
              <a:t>通信</a:t>
            </a:r>
            <a:endParaRPr lang="en-US" altLang="zh-CN" sz="2400" dirty="0"/>
          </a:p>
          <a:p>
            <a:r>
              <a:rPr lang="zh-CN" altLang="en-US" sz="2400" dirty="0"/>
              <a:t>可以灵活选择使用方式</a:t>
            </a:r>
          </a:p>
          <a:p>
            <a:endParaRPr lang="x-none" altLang="zh-CN" dirty="0"/>
          </a:p>
        </p:txBody>
      </p:sp>
      <p:sp>
        <p:nvSpPr>
          <p:cNvPr id="3" name="标题 1"/>
          <p:cNvSpPr txBox="1"/>
          <p:nvPr/>
        </p:nvSpPr>
        <p:spPr>
          <a:xfrm>
            <a:off x="501273" y="3262717"/>
            <a:ext cx="2177143" cy="182581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40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设计</a:t>
            </a:r>
            <a:endParaRPr lang="en-US" altLang="zh-CN" sz="4000" b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40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概述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501272" y="581974"/>
            <a:ext cx="2177143" cy="182581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40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灵感</a:t>
            </a:r>
            <a:endParaRPr lang="en-US" altLang="zh-CN" sz="4000" b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40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来源</a:t>
            </a:r>
          </a:p>
        </p:txBody>
      </p:sp>
    </p:spTree>
    <p:extLst>
      <p:ext uri="{BB962C8B-B14F-4D97-AF65-F5344CB8AC3E}">
        <p14:creationId xmlns:p14="http://schemas.microsoft.com/office/powerpoint/2010/main" val="172948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x-none" dirty="0"/>
              <a:t>分为</a:t>
            </a:r>
            <a:r>
              <a:rPr lang="x-none" altLang="zh-CN" dirty="0"/>
              <a:t> Server </a:t>
            </a:r>
            <a:r>
              <a:rPr lang="zh-CN" altLang="x-none" dirty="0"/>
              <a:t>和</a:t>
            </a:r>
            <a:r>
              <a:rPr lang="zh-CN" altLang="en-US" dirty="0"/>
              <a:t> </a:t>
            </a:r>
            <a:r>
              <a:rPr lang="x-none" altLang="zh-CN" dirty="0"/>
              <a:t>Client</a:t>
            </a:r>
          </a:p>
          <a:p>
            <a:r>
              <a:rPr lang="zh-CN" altLang="x-none" dirty="0"/>
              <a:t>可以</a:t>
            </a:r>
            <a:r>
              <a:rPr lang="zh-CN" altLang="en-US" dirty="0"/>
              <a:t>用于普通两台电脑之间的共享</a:t>
            </a:r>
            <a:endParaRPr lang="x-none" altLang="zh-CN" dirty="0"/>
          </a:p>
          <a:p>
            <a:endParaRPr kumimoji="1" lang="zh-CN" altLang="en-US" dirty="0"/>
          </a:p>
        </p:txBody>
      </p:sp>
      <p:sp>
        <p:nvSpPr>
          <p:cNvPr id="4" name="标题 1"/>
          <p:cNvSpPr txBox="1"/>
          <p:nvPr/>
        </p:nvSpPr>
        <p:spPr>
          <a:xfrm>
            <a:off x="501272" y="3033891"/>
            <a:ext cx="2177143" cy="182581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40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灵活</a:t>
            </a:r>
            <a:endParaRPr lang="en-US" altLang="zh-CN" sz="4000" b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40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部署</a:t>
            </a:r>
            <a:endParaRPr lang="en-US" altLang="zh-CN" sz="4000" b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501272" y="581974"/>
            <a:ext cx="2177143" cy="182581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40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设计</a:t>
            </a:r>
            <a:endParaRPr lang="en-US" altLang="zh-CN" sz="4000" b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40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优势</a:t>
            </a:r>
            <a:endParaRPr lang="en-US" altLang="zh-CN" sz="4000" b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</p:txBody>
      </p:sp>
      <p:grpSp>
        <p:nvGrpSpPr>
          <p:cNvPr id="19" name="组 18"/>
          <p:cNvGrpSpPr/>
          <p:nvPr/>
        </p:nvGrpSpPr>
        <p:grpSpPr>
          <a:xfrm>
            <a:off x="3837572" y="2856412"/>
            <a:ext cx="5931480" cy="2488519"/>
            <a:chOff x="3837572" y="2856412"/>
            <a:chExt cx="5931480" cy="2488519"/>
          </a:xfrm>
        </p:grpSpPr>
        <p:cxnSp>
          <p:nvCxnSpPr>
            <p:cNvPr id="8" name="Straight Arrow Connector 9">
              <a:extLst>
                <a:ext uri="{FF2B5EF4-FFF2-40B4-BE49-F238E27FC236}">
                  <a16:creationId xmlns:a16="http://schemas.microsoft.com/office/drawing/2014/main" id="{7C6FF3BD-19F7-EC4F-ABBC-B065500779C8}"/>
                </a:ext>
              </a:extLst>
            </p:cNvPr>
            <p:cNvCxnSpPr>
              <a:cxnSpLocks/>
            </p:cNvCxnSpPr>
            <p:nvPr/>
          </p:nvCxnSpPr>
          <p:spPr>
            <a:xfrm>
              <a:off x="5923355" y="3616354"/>
              <a:ext cx="1759914" cy="0"/>
            </a:xfrm>
            <a:prstGeom prst="straightConnector1">
              <a:avLst/>
            </a:prstGeom>
            <a:ln w="127000"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 17"/>
            <p:cNvGrpSpPr/>
            <p:nvPr/>
          </p:nvGrpSpPr>
          <p:grpSpPr>
            <a:xfrm>
              <a:off x="3837572" y="2856412"/>
              <a:ext cx="1928341" cy="2488519"/>
              <a:chOff x="3837572" y="2856412"/>
              <a:chExt cx="1928341" cy="2488519"/>
            </a:xfrm>
          </p:grpSpPr>
          <p:pic>
            <p:nvPicPr>
              <p:cNvPr id="6" name="Picture 4" descr="mac icon | Myiconfinder">
                <a:extLst>
                  <a:ext uri="{FF2B5EF4-FFF2-40B4-BE49-F238E27FC236}">
                    <a16:creationId xmlns:a16="http://schemas.microsoft.com/office/drawing/2014/main" id="{BDA64BCD-BAC2-FD4A-AE4A-B8574B0DCE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7572" y="2856412"/>
                <a:ext cx="1928341" cy="19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12">
                <a:extLst>
                  <a:ext uri="{FF2B5EF4-FFF2-40B4-BE49-F238E27FC236}">
                    <a16:creationId xmlns:a16="http://schemas.microsoft.com/office/drawing/2014/main" id="{D7995DDF-6B09-664A-82C8-6AB2D1086EDF}"/>
                  </a:ext>
                </a:extLst>
              </p:cNvPr>
              <p:cNvSpPr txBox="1"/>
              <p:nvPr/>
            </p:nvSpPr>
            <p:spPr>
              <a:xfrm>
                <a:off x="4094445" y="4975599"/>
                <a:ext cx="1414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x-none" dirty="0">
                    <a:latin typeface="PingFang SC 常规体" charset="-122"/>
                    <a:ea typeface="PingFang SC 常规体" charset="-122"/>
                  </a:rPr>
                  <a:t>Server</a:t>
                </a:r>
              </a:p>
            </p:txBody>
          </p:sp>
        </p:grpSp>
        <p:grpSp>
          <p:nvGrpSpPr>
            <p:cNvPr id="17" name="组 16"/>
            <p:cNvGrpSpPr/>
            <p:nvPr/>
          </p:nvGrpSpPr>
          <p:grpSpPr>
            <a:xfrm>
              <a:off x="7840711" y="2856412"/>
              <a:ext cx="1928341" cy="2488519"/>
              <a:chOff x="7832923" y="2856412"/>
              <a:chExt cx="1928341" cy="2488519"/>
            </a:xfrm>
          </p:grpSpPr>
          <p:pic>
            <p:nvPicPr>
              <p:cNvPr id="7" name="Picture 4" descr="mac icon | Myiconfinder">
                <a:extLst>
                  <a:ext uri="{FF2B5EF4-FFF2-40B4-BE49-F238E27FC236}">
                    <a16:creationId xmlns:a16="http://schemas.microsoft.com/office/drawing/2014/main" id="{C0575E10-87C8-CE48-81DB-2105CB9421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32923" y="2856412"/>
                <a:ext cx="1928341" cy="19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15">
                <a:extLst>
                  <a:ext uri="{FF2B5EF4-FFF2-40B4-BE49-F238E27FC236}">
                    <a16:creationId xmlns:a16="http://schemas.microsoft.com/office/drawing/2014/main" id="{CEC4B12D-848E-4E49-9EC3-E4F21F969461}"/>
                  </a:ext>
                </a:extLst>
              </p:cNvPr>
              <p:cNvSpPr txBox="1"/>
              <p:nvPr/>
            </p:nvSpPr>
            <p:spPr>
              <a:xfrm>
                <a:off x="8089796" y="4975599"/>
                <a:ext cx="1414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x-none" dirty="0">
                    <a:latin typeface="PingFang SC 常规体" charset="-122"/>
                    <a:ea typeface="PingFang SC 常规体" charset="-122"/>
                  </a:rPr>
                  <a:t>Client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136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也</a:t>
            </a:r>
            <a:r>
              <a:rPr lang="zh-CN" altLang="x-none" dirty="0"/>
              <a:t>可以</a:t>
            </a:r>
            <a:r>
              <a:rPr lang="zh-CN" altLang="en-US" dirty="0"/>
              <a:t>用多客户端模式</a:t>
            </a:r>
            <a:endParaRPr lang="en-US" altLang="zh-CN" dirty="0"/>
          </a:p>
          <a:p>
            <a:r>
              <a:rPr lang="zh-CN" altLang="x-none" dirty="0"/>
              <a:t>文件</a:t>
            </a:r>
            <a:r>
              <a:rPr lang="zh-CN" altLang="en-US" dirty="0"/>
              <a:t>时刻保持最新，保存多份副本</a:t>
            </a:r>
            <a:endParaRPr lang="en-US" altLang="zh-CN" dirty="0"/>
          </a:p>
          <a:p>
            <a:r>
              <a:rPr lang="zh-CN" altLang="x-none" dirty="0"/>
              <a:t>一</a:t>
            </a:r>
            <a:r>
              <a:rPr lang="zh-CN" altLang="en-US" dirty="0"/>
              <a:t>处更改，处处更新</a:t>
            </a:r>
            <a:endParaRPr lang="en-US" altLang="zh-CN" dirty="0"/>
          </a:p>
          <a:p>
            <a:r>
              <a:rPr lang="en-US" altLang="zh-CN" dirty="0"/>
              <a:t>Server</a:t>
            </a:r>
            <a:r>
              <a:rPr lang="zh-CN" altLang="en-US" dirty="0"/>
              <a:t> 端可以是普通电脑，也可产生数据</a:t>
            </a:r>
            <a:endParaRPr lang="x-none" altLang="zh-CN" dirty="0"/>
          </a:p>
          <a:p>
            <a:endParaRPr kumimoji="1" lang="zh-CN" altLang="en-US" dirty="0"/>
          </a:p>
        </p:txBody>
      </p:sp>
      <p:sp>
        <p:nvSpPr>
          <p:cNvPr id="4" name="标题 1"/>
          <p:cNvSpPr txBox="1"/>
          <p:nvPr/>
        </p:nvSpPr>
        <p:spPr>
          <a:xfrm>
            <a:off x="501272" y="3033891"/>
            <a:ext cx="2177143" cy="182581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40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灵活</a:t>
            </a:r>
            <a:endParaRPr lang="en-US" altLang="zh-CN" sz="4000" b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40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部署</a:t>
            </a:r>
            <a:endParaRPr lang="en-US" altLang="zh-CN" sz="4000" b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501272" y="581974"/>
            <a:ext cx="2177143" cy="182581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40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设计</a:t>
            </a:r>
            <a:endParaRPr lang="en-US" altLang="zh-CN" sz="4000" b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40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优势</a:t>
            </a:r>
            <a:endParaRPr lang="en-US" altLang="zh-CN" sz="4000" b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6567662" y="2364944"/>
            <a:ext cx="1581513" cy="1908625"/>
            <a:chOff x="5177969" y="2754796"/>
            <a:chExt cx="1581513" cy="1908625"/>
          </a:xfrm>
        </p:grpSpPr>
        <p:pic>
          <p:nvPicPr>
            <p:cNvPr id="13" name="Picture 4" descr="mac icon | Myiconfinder">
              <a:extLst>
                <a:ext uri="{FF2B5EF4-FFF2-40B4-BE49-F238E27FC236}">
                  <a16:creationId xmlns:a16="http://schemas.microsoft.com/office/drawing/2014/main" id="{BDA64BCD-BAC2-FD4A-AE4A-B8574B0DCE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7969" y="2754796"/>
              <a:ext cx="1581513" cy="158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2">
              <a:extLst>
                <a:ext uri="{FF2B5EF4-FFF2-40B4-BE49-F238E27FC236}">
                  <a16:creationId xmlns:a16="http://schemas.microsoft.com/office/drawing/2014/main" id="{D7995DDF-6B09-664A-82C8-6AB2D1086EDF}"/>
                </a:ext>
              </a:extLst>
            </p:cNvPr>
            <p:cNvSpPr txBox="1"/>
            <p:nvPr/>
          </p:nvSpPr>
          <p:spPr>
            <a:xfrm>
              <a:off x="5388641" y="4294089"/>
              <a:ext cx="1160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x-none" dirty="0">
                  <a:latin typeface="PingFang SC 常规体" charset="-122"/>
                  <a:ea typeface="PingFang SC 常规体" charset="-122"/>
                </a:rPr>
                <a:t>Server</a:t>
              </a:r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6790975" y="5006965"/>
            <a:ext cx="1206544" cy="1575877"/>
            <a:chOff x="5342264" y="5898409"/>
            <a:chExt cx="1206544" cy="1575877"/>
          </a:xfrm>
        </p:grpSpPr>
        <p:pic>
          <p:nvPicPr>
            <p:cNvPr id="14" name="Picture 4" descr="mac icon | Myiconfinder">
              <a:extLst>
                <a:ext uri="{FF2B5EF4-FFF2-40B4-BE49-F238E27FC236}">
                  <a16:creationId xmlns:a16="http://schemas.microsoft.com/office/drawing/2014/main" id="{C0575E10-87C8-CE48-81DB-2105CB9421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2264" y="5898409"/>
              <a:ext cx="1206544" cy="1206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5">
              <a:extLst>
                <a:ext uri="{FF2B5EF4-FFF2-40B4-BE49-F238E27FC236}">
                  <a16:creationId xmlns:a16="http://schemas.microsoft.com/office/drawing/2014/main" id="{CEC4B12D-848E-4E49-9EC3-E4F21F969461}"/>
                </a:ext>
              </a:extLst>
            </p:cNvPr>
            <p:cNvSpPr txBox="1"/>
            <p:nvPr/>
          </p:nvSpPr>
          <p:spPr>
            <a:xfrm>
              <a:off x="5445454" y="7104954"/>
              <a:ext cx="1046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x-none" dirty="0">
                  <a:latin typeface="PingFang SC 常规体" charset="-122"/>
                  <a:ea typeface="PingFang SC 常规体" charset="-122"/>
                </a:rPr>
                <a:t>Client</a:t>
              </a:r>
              <a:r>
                <a:rPr lang="zh-CN" altLang="en-US" dirty="0">
                  <a:latin typeface="PingFang SC 常规体" charset="-122"/>
                  <a:ea typeface="PingFang SC 常规体" charset="-122"/>
                </a:rPr>
                <a:t> </a:t>
              </a:r>
              <a:r>
                <a:rPr lang="en-US" altLang="zh-CN" dirty="0">
                  <a:latin typeface="PingFang SC 常规体" charset="-122"/>
                  <a:ea typeface="PingFang SC 常规体" charset="-122"/>
                </a:rPr>
                <a:t>2</a:t>
              </a:r>
              <a:endParaRPr lang="x-none" dirty="0">
                <a:latin typeface="PingFang SC 常规体" charset="-122"/>
                <a:ea typeface="PingFang SC 常规体" charset="-122"/>
              </a:endParaRPr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10114152" y="4625360"/>
            <a:ext cx="1206544" cy="1588150"/>
            <a:chOff x="7343698" y="4596993"/>
            <a:chExt cx="1206544" cy="1588150"/>
          </a:xfrm>
        </p:grpSpPr>
        <p:pic>
          <p:nvPicPr>
            <p:cNvPr id="18" name="Picture 4" descr="mac icon | Myiconfinder">
              <a:extLst>
                <a:ext uri="{FF2B5EF4-FFF2-40B4-BE49-F238E27FC236}">
                  <a16:creationId xmlns:a16="http://schemas.microsoft.com/office/drawing/2014/main" id="{424E479E-DD94-A24B-A68B-3E25267733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3698" y="4596993"/>
              <a:ext cx="1206544" cy="1206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1">
              <a:extLst>
                <a:ext uri="{FF2B5EF4-FFF2-40B4-BE49-F238E27FC236}">
                  <a16:creationId xmlns:a16="http://schemas.microsoft.com/office/drawing/2014/main" id="{B56AC17C-F259-C444-9119-922B7ECBBCBC}"/>
                </a:ext>
              </a:extLst>
            </p:cNvPr>
            <p:cNvSpPr txBox="1"/>
            <p:nvPr/>
          </p:nvSpPr>
          <p:spPr>
            <a:xfrm>
              <a:off x="7452221" y="5815811"/>
              <a:ext cx="1046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x-none" dirty="0">
                  <a:latin typeface="PingFang SC 常规体" charset="-122"/>
                  <a:ea typeface="PingFang SC 常规体" charset="-122"/>
                </a:rPr>
                <a:t>Client</a:t>
              </a:r>
              <a:r>
                <a:rPr lang="zh-CN" altLang="en-US" dirty="0">
                  <a:latin typeface="PingFang SC 常规体" charset="-122"/>
                  <a:ea typeface="PingFang SC 常规体" charset="-122"/>
                </a:rPr>
                <a:t> </a:t>
              </a:r>
              <a:r>
                <a:rPr lang="en-US" altLang="zh-CN" dirty="0">
                  <a:latin typeface="PingFang SC 常规体" charset="-122"/>
                  <a:ea typeface="PingFang SC 常规体" charset="-122"/>
                </a:rPr>
                <a:t>3</a:t>
              </a:r>
              <a:endParaRPr lang="x-none" dirty="0">
                <a:latin typeface="PingFang SC 常规体" charset="-122"/>
                <a:ea typeface="PingFang SC 常规体" charset="-122"/>
              </a:endParaRPr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3455721" y="4652405"/>
            <a:ext cx="1206544" cy="1592763"/>
            <a:chOff x="3387208" y="4592380"/>
            <a:chExt cx="1206544" cy="1592763"/>
          </a:xfrm>
        </p:grpSpPr>
        <p:pic>
          <p:nvPicPr>
            <p:cNvPr id="20" name="Picture 4" descr="mac icon | Myiconfinder">
              <a:extLst>
                <a:ext uri="{FF2B5EF4-FFF2-40B4-BE49-F238E27FC236}">
                  <a16:creationId xmlns:a16="http://schemas.microsoft.com/office/drawing/2014/main" id="{FD25A7CD-41EC-7C4C-A6AB-DC1272AB5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7208" y="4592380"/>
              <a:ext cx="1206544" cy="1206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14">
              <a:extLst>
                <a:ext uri="{FF2B5EF4-FFF2-40B4-BE49-F238E27FC236}">
                  <a16:creationId xmlns:a16="http://schemas.microsoft.com/office/drawing/2014/main" id="{C0F22D15-B665-3E45-A3D5-5FD38F87C6AD}"/>
                </a:ext>
              </a:extLst>
            </p:cNvPr>
            <p:cNvSpPr txBox="1"/>
            <p:nvPr/>
          </p:nvSpPr>
          <p:spPr>
            <a:xfrm>
              <a:off x="3438687" y="5815811"/>
              <a:ext cx="1046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x-none" dirty="0">
                  <a:latin typeface="PingFang SC 常规体" charset="-122"/>
                  <a:ea typeface="PingFang SC 常规体" charset="-122"/>
                </a:rPr>
                <a:t>Client</a:t>
              </a:r>
              <a:r>
                <a:rPr lang="zh-CN" altLang="en-US" dirty="0">
                  <a:latin typeface="PingFang SC 常规体" charset="-122"/>
                  <a:ea typeface="PingFang SC 常规体" charset="-122"/>
                </a:rPr>
                <a:t> </a:t>
              </a:r>
              <a:r>
                <a:rPr lang="en-US" altLang="zh-CN" dirty="0">
                  <a:latin typeface="PingFang SC 常规体" charset="-122"/>
                  <a:ea typeface="PingFang SC 常规体" charset="-122"/>
                </a:rPr>
                <a:t>1</a:t>
              </a:r>
              <a:endParaRPr lang="x-none" dirty="0">
                <a:latin typeface="PingFang SC 常规体" charset="-122"/>
                <a:ea typeface="PingFang SC 常规体" charset="-122"/>
              </a:endParaRPr>
            </a:p>
          </p:txBody>
        </p:sp>
      </p:grpSp>
      <p:cxnSp>
        <p:nvCxnSpPr>
          <p:cNvPr id="22" name="Straight Arrow Connector 16">
            <a:extLst>
              <a:ext uri="{FF2B5EF4-FFF2-40B4-BE49-F238E27FC236}">
                <a16:creationId xmlns:a16="http://schemas.microsoft.com/office/drawing/2014/main" id="{20BC78CC-EE73-2E4C-AAC3-D0FC24E63B9E}"/>
              </a:ext>
            </a:extLst>
          </p:cNvPr>
          <p:cNvCxnSpPr>
            <a:cxnSpLocks/>
          </p:cNvCxnSpPr>
          <p:nvPr/>
        </p:nvCxnSpPr>
        <p:spPr>
          <a:xfrm>
            <a:off x="8483049" y="3946457"/>
            <a:ext cx="1677371" cy="70001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16">
            <a:extLst>
              <a:ext uri="{FF2B5EF4-FFF2-40B4-BE49-F238E27FC236}">
                <a16:creationId xmlns:a16="http://schemas.microsoft.com/office/drawing/2014/main" id="{20BC78CC-EE73-2E4C-AAC3-D0FC24E63B9E}"/>
              </a:ext>
            </a:extLst>
          </p:cNvPr>
          <p:cNvCxnSpPr>
            <a:cxnSpLocks/>
          </p:cNvCxnSpPr>
          <p:nvPr/>
        </p:nvCxnSpPr>
        <p:spPr>
          <a:xfrm flipV="1">
            <a:off x="4496930" y="3946798"/>
            <a:ext cx="1694008" cy="678562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16">
            <a:extLst>
              <a:ext uri="{FF2B5EF4-FFF2-40B4-BE49-F238E27FC236}">
                <a16:creationId xmlns:a16="http://schemas.microsoft.com/office/drawing/2014/main" id="{20BC78CC-EE73-2E4C-AAC3-D0FC24E63B9E}"/>
              </a:ext>
            </a:extLst>
          </p:cNvPr>
          <p:cNvCxnSpPr>
            <a:cxnSpLocks/>
          </p:cNvCxnSpPr>
          <p:nvPr/>
        </p:nvCxnSpPr>
        <p:spPr>
          <a:xfrm>
            <a:off x="7379800" y="4366477"/>
            <a:ext cx="0" cy="64048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818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x-none" dirty="0"/>
              <a:t>若</a:t>
            </a:r>
            <a:r>
              <a:rPr lang="zh-CN" altLang="en-US" dirty="0"/>
              <a:t>不联网时，各自就可以当一个正常的文件系统使用</a:t>
            </a:r>
            <a:endParaRPr lang="en-US" altLang="zh-CN" dirty="0"/>
          </a:p>
          <a:p>
            <a:r>
              <a:rPr lang="zh-CN" altLang="en-US" dirty="0"/>
              <a:t>联网之后选取差异文件进行同步</a:t>
            </a:r>
            <a:endParaRPr lang="en-US" altLang="zh-CN" dirty="0"/>
          </a:p>
        </p:txBody>
      </p:sp>
      <p:sp>
        <p:nvSpPr>
          <p:cNvPr id="4" name="标题 1"/>
          <p:cNvSpPr txBox="1"/>
          <p:nvPr/>
        </p:nvSpPr>
        <p:spPr>
          <a:xfrm>
            <a:off x="501272" y="3033891"/>
            <a:ext cx="2177143" cy="182581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40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灵活</a:t>
            </a:r>
            <a:endParaRPr lang="en-US" altLang="zh-CN" sz="4000" b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40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部署</a:t>
            </a:r>
            <a:endParaRPr lang="en-US" altLang="zh-CN" sz="4000" b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501272" y="581974"/>
            <a:ext cx="2177143" cy="182581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40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设计</a:t>
            </a:r>
            <a:endParaRPr lang="en-US" altLang="zh-CN" sz="4000" b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40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优势</a:t>
            </a:r>
            <a:endParaRPr lang="en-US" altLang="zh-CN" sz="4000" b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</p:txBody>
      </p:sp>
      <p:grpSp>
        <p:nvGrpSpPr>
          <p:cNvPr id="19" name="组 18"/>
          <p:cNvGrpSpPr/>
          <p:nvPr/>
        </p:nvGrpSpPr>
        <p:grpSpPr>
          <a:xfrm>
            <a:off x="3837572" y="2856412"/>
            <a:ext cx="5931480" cy="2488519"/>
            <a:chOff x="3837572" y="2856412"/>
            <a:chExt cx="5931480" cy="2488519"/>
          </a:xfrm>
        </p:grpSpPr>
        <p:cxnSp>
          <p:nvCxnSpPr>
            <p:cNvPr id="8" name="Straight Arrow Connector 9">
              <a:extLst>
                <a:ext uri="{FF2B5EF4-FFF2-40B4-BE49-F238E27FC236}">
                  <a16:creationId xmlns:a16="http://schemas.microsoft.com/office/drawing/2014/main" id="{7C6FF3BD-19F7-EC4F-ABBC-B065500779C8}"/>
                </a:ext>
              </a:extLst>
            </p:cNvPr>
            <p:cNvCxnSpPr>
              <a:cxnSpLocks/>
            </p:cNvCxnSpPr>
            <p:nvPr/>
          </p:nvCxnSpPr>
          <p:spPr>
            <a:xfrm>
              <a:off x="5923355" y="3616354"/>
              <a:ext cx="1759914" cy="0"/>
            </a:xfrm>
            <a:prstGeom prst="straightConnector1">
              <a:avLst/>
            </a:prstGeom>
            <a:ln w="127000"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 17"/>
            <p:cNvGrpSpPr/>
            <p:nvPr/>
          </p:nvGrpSpPr>
          <p:grpSpPr>
            <a:xfrm>
              <a:off x="3837572" y="2856412"/>
              <a:ext cx="1928341" cy="2488519"/>
              <a:chOff x="3837572" y="2856412"/>
              <a:chExt cx="1928341" cy="2488519"/>
            </a:xfrm>
          </p:grpSpPr>
          <p:pic>
            <p:nvPicPr>
              <p:cNvPr id="6" name="Picture 4" descr="mac icon | Myiconfinder">
                <a:extLst>
                  <a:ext uri="{FF2B5EF4-FFF2-40B4-BE49-F238E27FC236}">
                    <a16:creationId xmlns:a16="http://schemas.microsoft.com/office/drawing/2014/main" id="{BDA64BCD-BAC2-FD4A-AE4A-B8574B0DCE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7572" y="2856412"/>
                <a:ext cx="1928341" cy="19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12">
                <a:extLst>
                  <a:ext uri="{FF2B5EF4-FFF2-40B4-BE49-F238E27FC236}">
                    <a16:creationId xmlns:a16="http://schemas.microsoft.com/office/drawing/2014/main" id="{D7995DDF-6B09-664A-82C8-6AB2D1086EDF}"/>
                  </a:ext>
                </a:extLst>
              </p:cNvPr>
              <p:cNvSpPr txBox="1"/>
              <p:nvPr/>
            </p:nvSpPr>
            <p:spPr>
              <a:xfrm>
                <a:off x="4094445" y="4975599"/>
                <a:ext cx="1414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x-none" dirty="0">
                    <a:latin typeface="PingFang SC 常规体" charset="-122"/>
                    <a:ea typeface="PingFang SC 常规体" charset="-122"/>
                  </a:rPr>
                  <a:t>Server</a:t>
                </a:r>
              </a:p>
            </p:txBody>
          </p:sp>
        </p:grpSp>
        <p:grpSp>
          <p:nvGrpSpPr>
            <p:cNvPr id="17" name="组 16"/>
            <p:cNvGrpSpPr/>
            <p:nvPr/>
          </p:nvGrpSpPr>
          <p:grpSpPr>
            <a:xfrm>
              <a:off x="7840711" y="2856412"/>
              <a:ext cx="1928341" cy="2488519"/>
              <a:chOff x="7832923" y="2856412"/>
              <a:chExt cx="1928341" cy="2488519"/>
            </a:xfrm>
          </p:grpSpPr>
          <p:pic>
            <p:nvPicPr>
              <p:cNvPr id="7" name="Picture 4" descr="mac icon | Myiconfinder">
                <a:extLst>
                  <a:ext uri="{FF2B5EF4-FFF2-40B4-BE49-F238E27FC236}">
                    <a16:creationId xmlns:a16="http://schemas.microsoft.com/office/drawing/2014/main" id="{C0575E10-87C8-CE48-81DB-2105CB9421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32923" y="2856412"/>
                <a:ext cx="1928341" cy="19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15">
                <a:extLst>
                  <a:ext uri="{FF2B5EF4-FFF2-40B4-BE49-F238E27FC236}">
                    <a16:creationId xmlns:a16="http://schemas.microsoft.com/office/drawing/2014/main" id="{CEC4B12D-848E-4E49-9EC3-E4F21F969461}"/>
                  </a:ext>
                </a:extLst>
              </p:cNvPr>
              <p:cNvSpPr txBox="1"/>
              <p:nvPr/>
            </p:nvSpPr>
            <p:spPr>
              <a:xfrm>
                <a:off x="8089796" y="4975599"/>
                <a:ext cx="1414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x-none" dirty="0">
                    <a:latin typeface="PingFang SC 常规体" charset="-122"/>
                    <a:ea typeface="PingFang SC 常规体" charset="-122"/>
                  </a:rPr>
                  <a:t>Client</a:t>
                </a:r>
              </a:p>
            </p:txBody>
          </p:sp>
        </p:grpSp>
      </p:grpSp>
      <p:grpSp>
        <p:nvGrpSpPr>
          <p:cNvPr id="13" name="组 12"/>
          <p:cNvGrpSpPr/>
          <p:nvPr/>
        </p:nvGrpSpPr>
        <p:grpSpPr>
          <a:xfrm>
            <a:off x="6488214" y="2986159"/>
            <a:ext cx="630195" cy="1260389"/>
            <a:chOff x="8377881" y="2767914"/>
            <a:chExt cx="630195" cy="1260389"/>
          </a:xfrm>
        </p:grpSpPr>
        <p:cxnSp>
          <p:nvCxnSpPr>
            <p:cNvPr id="14" name="Straight Connector 2">
              <a:extLst>
                <a:ext uri="{FF2B5EF4-FFF2-40B4-BE49-F238E27FC236}">
                  <a16:creationId xmlns:a16="http://schemas.microsoft.com/office/drawing/2014/main" id="{C2A4BA24-41FB-9A4D-B21B-4F0EB7F61B65}"/>
                </a:ext>
              </a:extLst>
            </p:cNvPr>
            <p:cNvCxnSpPr>
              <a:cxnSpLocks/>
            </p:cNvCxnSpPr>
            <p:nvPr/>
          </p:nvCxnSpPr>
          <p:spPr>
            <a:xfrm>
              <a:off x="8377881" y="2767914"/>
              <a:ext cx="630195" cy="1260389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1">
              <a:extLst>
                <a:ext uri="{FF2B5EF4-FFF2-40B4-BE49-F238E27FC236}">
                  <a16:creationId xmlns:a16="http://schemas.microsoft.com/office/drawing/2014/main" id="{F65E202F-0BB5-5C49-848B-A049822B73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77881" y="2767914"/>
              <a:ext cx="630195" cy="1260389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5933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04856" y="2588321"/>
            <a:ext cx="8754032" cy="1650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0" dirty="0">
                <a:solidFill>
                  <a:schemeClr val="bg2"/>
                </a:solidFill>
                <a:latin typeface="站酷快乐体2016修订版" panose="02010600030101010101" charset="-122"/>
                <a:ea typeface="站酷快乐体2016修订版" panose="02010600030101010101" charset="-122"/>
                <a:cs typeface="站酷快乐体2016修订版" panose="02010600030101010101" charset="-122"/>
              </a:rPr>
              <a:t>视频</a:t>
            </a:r>
            <a:r>
              <a:rPr lang="en-US" altLang="zh-CN" sz="8000" dirty="0">
                <a:solidFill>
                  <a:schemeClr val="bg2"/>
                </a:solidFill>
                <a:latin typeface="站酷快乐体2016修订版" panose="02010600030101010101" charset="-122"/>
                <a:ea typeface="站酷快乐体2016修订版" panose="02010600030101010101" charset="-122"/>
                <a:cs typeface="站酷快乐体2016修订版" panose="02010600030101010101" charset="-122"/>
              </a:rPr>
              <a:t>Demo</a:t>
            </a:r>
            <a:endParaRPr lang="zh-CN" altLang="en-US" sz="8000" dirty="0">
              <a:solidFill>
                <a:schemeClr val="bg2"/>
              </a:solidFill>
              <a:latin typeface="站酷快乐体2016修订版" panose="02010600030101010101" charset="-122"/>
              <a:ea typeface="站酷快乐体2016修订版" panose="02010600030101010101" charset="-122"/>
              <a:cs typeface="站酷快乐体2016修订版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48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72"/>
    </mc:Choice>
    <mc:Fallback xmlns="">
      <p:transition spd="slow" advTm="1797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90220" y="715985"/>
            <a:ext cx="8866999" cy="59546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启动</a:t>
            </a:r>
            <a:r>
              <a:rPr lang="en-US" altLang="zh-CN" dirty="0"/>
              <a:t>Server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启动</a:t>
            </a:r>
            <a:r>
              <a:rPr lang="en-US" altLang="zh-CN" dirty="0"/>
              <a:t>Client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往</a:t>
            </a:r>
            <a:r>
              <a:rPr lang="en-US" altLang="zh-CN" dirty="0"/>
              <a:t> Server </a:t>
            </a:r>
            <a:r>
              <a:rPr lang="zh-CN" altLang="en-US" dirty="0"/>
              <a:t>复制文件，</a:t>
            </a:r>
            <a:r>
              <a:rPr lang="en-US" altLang="zh-CN" dirty="0"/>
              <a:t>Client</a:t>
            </a:r>
            <a:r>
              <a:rPr lang="zh-CN" altLang="en-US" dirty="0"/>
              <a:t> 获得更新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往</a:t>
            </a:r>
            <a:r>
              <a:rPr lang="en-US" altLang="zh-CN" dirty="0"/>
              <a:t> Client </a:t>
            </a:r>
            <a:r>
              <a:rPr lang="zh-CN" altLang="en-US" dirty="0"/>
              <a:t>复制文件，</a:t>
            </a:r>
            <a:r>
              <a:rPr lang="en-US" altLang="zh-CN" dirty="0"/>
              <a:t> Server</a:t>
            </a:r>
            <a:r>
              <a:rPr lang="zh-CN" altLang="en-US" dirty="0"/>
              <a:t> 获得更新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在 </a:t>
            </a:r>
            <a:r>
              <a:rPr lang="en-US" altLang="zh-CN" dirty="0"/>
              <a:t>Server</a:t>
            </a:r>
            <a:r>
              <a:rPr lang="zh-CN" altLang="en-US" dirty="0"/>
              <a:t> 中修改文件名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往 </a:t>
            </a:r>
            <a:r>
              <a:rPr lang="en-US" altLang="zh-CN" dirty="0"/>
              <a:t>Client</a:t>
            </a:r>
            <a:r>
              <a:rPr lang="zh-CN" altLang="en-US" dirty="0"/>
              <a:t> 复制含文件的文件夹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在 </a:t>
            </a:r>
            <a:r>
              <a:rPr lang="en-US" altLang="zh-CN" dirty="0"/>
              <a:t>Client</a:t>
            </a:r>
            <a:r>
              <a:rPr lang="zh-CN" altLang="en-US" dirty="0"/>
              <a:t> 中删除文件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往 </a:t>
            </a:r>
            <a:r>
              <a:rPr lang="en-US" altLang="zh-CN" dirty="0"/>
              <a:t>Client</a:t>
            </a:r>
            <a:r>
              <a:rPr lang="zh-CN" altLang="en-US" dirty="0"/>
              <a:t> 复制嵌套文件夹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往 </a:t>
            </a:r>
            <a:r>
              <a:rPr lang="en-US" altLang="zh-CN" dirty="0"/>
              <a:t>Client</a:t>
            </a:r>
            <a:r>
              <a:rPr lang="zh-CN" altLang="en-US" dirty="0"/>
              <a:t> 复制大文件，检查传输可靠性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打开 </a:t>
            </a:r>
            <a:r>
              <a:rPr lang="en-US" altLang="zh-CN" dirty="0"/>
              <a:t>Client</a:t>
            </a:r>
            <a:r>
              <a:rPr lang="zh-CN" altLang="en-US" dirty="0"/>
              <a:t> </a:t>
            </a:r>
            <a:r>
              <a:rPr lang="en-US" altLang="zh-CN" dirty="0"/>
              <a:t> 2，</a:t>
            </a:r>
            <a:r>
              <a:rPr lang="zh-CN" altLang="en-US" dirty="0"/>
              <a:t>初始为空，过一会</a:t>
            </a:r>
            <a:r>
              <a:rPr lang="zh-CN" altLang="x-none" dirty="0"/>
              <a:t>同步</a:t>
            </a:r>
            <a:r>
              <a:rPr lang="zh-CN" altLang="en-US" dirty="0"/>
              <a:t>一致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在 </a:t>
            </a:r>
            <a:r>
              <a:rPr lang="en-US" altLang="zh-CN" dirty="0"/>
              <a:t>Client 2</a:t>
            </a:r>
            <a:r>
              <a:rPr lang="zh-CN" altLang="en-US" dirty="0"/>
              <a:t> 新增文件，会出现在</a:t>
            </a:r>
            <a:r>
              <a:rPr lang="en-US" altLang="zh-CN" dirty="0"/>
              <a:t> Server </a:t>
            </a:r>
            <a:r>
              <a:rPr lang="zh-CN" altLang="en-US" dirty="0"/>
              <a:t>和</a:t>
            </a:r>
            <a:r>
              <a:rPr lang="en-US" altLang="zh-CN" dirty="0"/>
              <a:t> Client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x-none" altLang="zh-CN" dirty="0"/>
          </a:p>
          <a:p>
            <a:pPr>
              <a:lnSpc>
                <a:spcPct val="100000"/>
              </a:lnSpc>
            </a:pPr>
            <a:endParaRPr lang="x-none" altLang="zh-CN" dirty="0"/>
          </a:p>
          <a:p>
            <a:pPr>
              <a:lnSpc>
                <a:spcPct val="100000"/>
              </a:lnSpc>
            </a:pPr>
            <a:endParaRPr lang="zh-CN" altLang="en-US" dirty="0"/>
          </a:p>
          <a:p>
            <a:pPr>
              <a:lnSpc>
                <a:spcPct val="100000"/>
              </a:lnSpc>
            </a:pP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标题 1"/>
          <p:cNvSpPr txBox="1"/>
          <p:nvPr/>
        </p:nvSpPr>
        <p:spPr>
          <a:xfrm>
            <a:off x="501272" y="3033891"/>
            <a:ext cx="2177143" cy="182581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40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操作</a:t>
            </a:r>
            <a:endParaRPr lang="en-US" altLang="zh-CN" sz="4000" b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40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序列</a:t>
            </a:r>
            <a:endParaRPr lang="en-US" altLang="zh-CN" sz="4000" b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501272" y="581974"/>
            <a:ext cx="2177143" cy="182581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40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视频</a:t>
            </a:r>
            <a:endParaRPr lang="en-US" altLang="zh-CN" sz="4000" b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40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演示</a:t>
            </a:r>
            <a:endParaRPr lang="en-US" altLang="zh-CN" sz="4000" b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573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Client</a:t>
            </a:r>
            <a:r>
              <a:rPr lang="zh-CN" altLang="en-US" dirty="0"/>
              <a:t> </a:t>
            </a:r>
            <a:r>
              <a:rPr lang="zh-CN" altLang="x-none" dirty="0"/>
              <a:t>每</a:t>
            </a:r>
            <a:r>
              <a:rPr lang="zh-CN" altLang="en-US" dirty="0"/>
              <a:t>隔一段时间（如</a:t>
            </a:r>
            <a:r>
              <a:rPr lang="en-US" altLang="zh-CN" dirty="0"/>
              <a:t>10</a:t>
            </a:r>
            <a:r>
              <a:rPr lang="zh-CN" altLang="en-US" dirty="0"/>
              <a:t>秒）会向 </a:t>
            </a:r>
            <a:r>
              <a:rPr lang="en-US" altLang="zh-CN" dirty="0"/>
              <a:t>Server</a:t>
            </a:r>
            <a:r>
              <a:rPr lang="zh-CN" altLang="en-US" dirty="0"/>
              <a:t> 发送两种消息：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PULL</a:t>
            </a:r>
            <a:r>
              <a:rPr lang="zh-CN" altLang="en-US" dirty="0"/>
              <a:t>：请求下载</a:t>
            </a:r>
            <a:r>
              <a:rPr lang="zh-CN" altLang="en-US" dirty="0">
                <a:solidFill>
                  <a:srgbClr val="FF0000"/>
                </a:solidFill>
              </a:rPr>
              <a:t>过去一段时间</a:t>
            </a:r>
            <a:r>
              <a:rPr lang="zh-CN" altLang="en-US" dirty="0"/>
              <a:t>的更新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PUSH</a:t>
            </a:r>
            <a:r>
              <a:rPr lang="zh-CN" altLang="en-US" dirty="0"/>
              <a:t>：将本地</a:t>
            </a:r>
            <a:r>
              <a:rPr lang="zh-CN" altLang="en-US" dirty="0">
                <a:solidFill>
                  <a:srgbClr val="FF0000"/>
                </a:solidFill>
              </a:rPr>
              <a:t>过去一段时间</a:t>
            </a:r>
            <a:r>
              <a:rPr lang="zh-CN" altLang="en-US" dirty="0"/>
              <a:t>的更新上传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因此并不在每次修改之后，立即传输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x-none" dirty="0"/>
              <a:t>需要</a:t>
            </a:r>
            <a:r>
              <a:rPr lang="zh-CN" altLang="en-US" dirty="0"/>
              <a:t>计算</a:t>
            </a:r>
            <a:endParaRPr lang="x-none" altLang="zh-CN" dirty="0"/>
          </a:p>
          <a:p>
            <a:pPr lvl="1"/>
            <a:r>
              <a:rPr lang="zh-CN" altLang="x-none" dirty="0"/>
              <a:t>过去</a:t>
            </a:r>
            <a:r>
              <a:rPr lang="zh-CN" altLang="en-US" dirty="0"/>
              <a:t>一段时间的更改</a:t>
            </a:r>
            <a:endParaRPr lang="en-US" altLang="zh-CN" dirty="0"/>
          </a:p>
          <a:p>
            <a:pPr lvl="1"/>
            <a:r>
              <a:rPr lang="zh-CN" altLang="en-US" dirty="0"/>
              <a:t>将更改进行合并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标题 1"/>
          <p:cNvSpPr txBox="1"/>
          <p:nvPr/>
        </p:nvSpPr>
        <p:spPr>
          <a:xfrm>
            <a:off x="501272" y="581974"/>
            <a:ext cx="2177143" cy="182581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40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工作</a:t>
            </a:r>
            <a:endParaRPr lang="en-US" altLang="zh-CN" sz="4000" b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40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机制</a:t>
            </a:r>
            <a:endParaRPr lang="en-US" altLang="zh-CN" sz="4000" b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501272" y="3873340"/>
            <a:ext cx="2177143" cy="182581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zh-CN" sz="40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PULL</a:t>
            </a:r>
          </a:p>
          <a:p>
            <a:pPr>
              <a:lnSpc>
                <a:spcPct val="130000"/>
              </a:lnSpc>
            </a:pPr>
            <a:r>
              <a:rPr lang="en-US" altLang="zh-CN" sz="40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charset="-122"/>
                <a:ea typeface="KaiTi" charset="-122"/>
                <a:cs typeface="KaiTi" charset="-122"/>
              </a:rPr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180090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甲团orz">
      <a:majorFont>
        <a:latin typeface="思源宋体 CN Medium"/>
        <a:ea typeface="思源宋体 CN Medium"/>
        <a:cs typeface=""/>
      </a:majorFont>
      <a:minorFont>
        <a:latin typeface="思源宋体 CN Medium"/>
        <a:ea typeface="思源宋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831</Words>
  <Application>Microsoft Macintosh PowerPoint</Application>
  <PresentationFormat>Widescreen</PresentationFormat>
  <Paragraphs>245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DengXian</vt:lpstr>
      <vt:lpstr>KaiTi</vt:lpstr>
      <vt:lpstr>Microsoft YaHei</vt:lpstr>
      <vt:lpstr>PingFang SC 常规体</vt:lpstr>
      <vt:lpstr>思源宋体 CN Medium</vt:lpstr>
      <vt:lpstr>站酷快乐体2016修订版</vt:lpstr>
      <vt:lpstr>Arial</vt:lpstr>
      <vt:lpstr>Fira Code</vt:lpstr>
      <vt:lpstr>Source Sans Pro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只有香如故</dc:creator>
  <cp:lastModifiedBy>Sam T</cp:lastModifiedBy>
  <cp:revision>229</cp:revision>
  <dcterms:created xsi:type="dcterms:W3CDTF">2020-05-22T12:38:24Z</dcterms:created>
  <dcterms:modified xsi:type="dcterms:W3CDTF">2020-06-03T07:41:42Z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2052-2.0.1.3256</vt:lpwstr>
  </property>
</Properties>
</file>