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d8caedf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d8caedf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dbf0060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dbf0060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dbf006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fdbf006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dbf006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dbf006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dbf006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dbf006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dbf0060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fdbf0060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xiachufang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Crawler for XiaChuFang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CS5004	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Tianhui Li		04/20/2020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project works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249700" y="1228625"/>
            <a:ext cx="40467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Crawl the recipes from this 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https://www.xiachufang.com/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the recipes for your breakfast, lunch, dinner and dessert as csv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pick up recipes for your today’s meal.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3425"/>
            <a:ext cx="5097302" cy="2902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4170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GUI launcher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00" y="1484563"/>
            <a:ext cx="4523700" cy="160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575" y="67525"/>
            <a:ext cx="3255376" cy="48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679" y="3416775"/>
            <a:ext cx="4523695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4111675" y="1652775"/>
            <a:ext cx="4720500" cy="170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Frame of the Project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019800" y="3567350"/>
            <a:ext cx="1399800" cy="466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FrameDefault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207650" y="1751588"/>
            <a:ext cx="1399800" cy="57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FrameForStart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244800" y="2718150"/>
            <a:ext cx="1843800" cy="422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FrameForDownload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270575" y="2697275"/>
            <a:ext cx="2416200" cy="422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FrameForRecommendation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207650" y="847625"/>
            <a:ext cx="1399800" cy="4665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ProjectRunner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290325" y="3100850"/>
            <a:ext cx="1399800" cy="466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290325" y="1381025"/>
            <a:ext cx="1399800" cy="46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HTMLGetter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290325" y="2230750"/>
            <a:ext cx="1399800" cy="46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HTMLParser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921425" y="4054525"/>
            <a:ext cx="1399800" cy="46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CSVEditor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690125" y="3711850"/>
            <a:ext cx="2040900" cy="466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CrawlerControllerImpl</a:t>
            </a:r>
            <a:endParaRPr/>
          </a:p>
        </p:txBody>
      </p:sp>
      <p:cxnSp>
        <p:nvCxnSpPr>
          <p:cNvPr id="99" name="Google Shape;99;p16"/>
          <p:cNvCxnSpPr>
            <a:stCxn id="98" idx="0"/>
            <a:endCxn id="87" idx="1"/>
          </p:cNvCxnSpPr>
          <p:nvPr/>
        </p:nvCxnSpPr>
        <p:spPr>
          <a:xfrm rot="-5400000">
            <a:off x="3306925" y="2907100"/>
            <a:ext cx="1208400" cy="401100"/>
          </a:xfrm>
          <a:prstGeom prst="curved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0" name="Google Shape;100;p16"/>
          <p:cNvCxnSpPr>
            <a:stCxn id="95" idx="2"/>
            <a:endCxn id="96" idx="0"/>
          </p:cNvCxnSpPr>
          <p:nvPr/>
        </p:nvCxnSpPr>
        <p:spPr>
          <a:xfrm>
            <a:off x="1990225" y="1847525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1990225" y="2705500"/>
            <a:ext cx="4800" cy="40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stCxn id="97" idx="3"/>
            <a:endCxn id="98" idx="1"/>
          </p:cNvCxnSpPr>
          <p:nvPr/>
        </p:nvCxnSpPr>
        <p:spPr>
          <a:xfrm flipH="1" rot="10800000">
            <a:off x="2321225" y="3945175"/>
            <a:ext cx="369000" cy="34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0" idx="0"/>
            <a:endCxn id="93" idx="2"/>
          </p:cNvCxnSpPr>
          <p:nvPr/>
        </p:nvCxnSpPr>
        <p:spPr>
          <a:xfrm rot="10800000">
            <a:off x="5907550" y="1314188"/>
            <a:ext cx="0" cy="4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90" idx="2"/>
            <a:endCxn id="91" idx="0"/>
          </p:cNvCxnSpPr>
          <p:nvPr/>
        </p:nvCxnSpPr>
        <p:spPr>
          <a:xfrm flipH="1">
            <a:off x="5166850" y="2326688"/>
            <a:ext cx="740700" cy="3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90" idx="2"/>
            <a:endCxn id="92" idx="0"/>
          </p:cNvCxnSpPr>
          <p:nvPr/>
        </p:nvCxnSpPr>
        <p:spPr>
          <a:xfrm>
            <a:off x="5907550" y="2326688"/>
            <a:ext cx="1571100" cy="3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387900" y="3056300"/>
            <a:ext cx="921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251475" y="4178400"/>
            <a:ext cx="1641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Controller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492825" y="1271263"/>
            <a:ext cx="1201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View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9" name="Google Shape;109;p16"/>
          <p:cNvCxnSpPr>
            <a:stCxn id="94" idx="3"/>
            <a:endCxn id="98" idx="0"/>
          </p:cNvCxnSpPr>
          <p:nvPr/>
        </p:nvCxnSpPr>
        <p:spPr>
          <a:xfrm>
            <a:off x="2690125" y="3334100"/>
            <a:ext cx="1020600" cy="377700"/>
          </a:xfrm>
          <a:prstGeom prst="curved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0" name="Google Shape;110;p16"/>
          <p:cNvCxnSpPr>
            <a:stCxn id="87" idx="2"/>
            <a:endCxn id="89" idx="0"/>
          </p:cNvCxnSpPr>
          <p:nvPr/>
        </p:nvCxnSpPr>
        <p:spPr>
          <a:xfrm flipH="1" rot="-5400000">
            <a:off x="6989275" y="2837025"/>
            <a:ext cx="213000" cy="12477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497475" y="1468525"/>
            <a:ext cx="6456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httpCilent</a:t>
            </a:r>
            <a:r>
              <a:rPr lang="en" sz="2400"/>
              <a:t> - Get HTML from the url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Jsoup</a:t>
            </a:r>
            <a:r>
              <a:rPr lang="en" sz="2400"/>
              <a:t> - Select the elements from HTML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 </a:t>
            </a:r>
            <a:r>
              <a:rPr b="1" lang="en" sz="2400"/>
              <a:t>multi-thread</a:t>
            </a:r>
            <a:r>
              <a:rPr lang="en" sz="2400"/>
              <a:t> to crawl the website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Javacsv</a:t>
            </a:r>
            <a:r>
              <a:rPr lang="en" sz="2400"/>
              <a:t> - write csv file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Swing</a:t>
            </a:r>
            <a:r>
              <a:rPr lang="en" sz="2400"/>
              <a:t> - build the GUI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can be improved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312975" y="1649350"/>
            <a:ext cx="60984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</a:t>
            </a:r>
            <a:r>
              <a:rPr lang="en"/>
              <a:t>If the website has an anti-crawler protection - change the ip？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more analysis on the crawled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280450" y="1534375"/>
            <a:ext cx="6901500" cy="21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proper tools to crawl the website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the HTML, since some of tags are missing, I need to com</a:t>
            </a:r>
            <a:r>
              <a:rPr lang="en"/>
              <a:t>plete them myself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Figure out a reasonable structure of the whole project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listener to the buttons and allow new windows to open a new window when click on the button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