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52769" y="2071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运行态（近景）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2068" y="6267675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393</Words>
  <Application>Microsoft Office PowerPoint</Application>
  <PresentationFormat>宽屏</PresentationFormat>
  <Paragraphs>59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34</cp:revision>
  <dcterms:created xsi:type="dcterms:W3CDTF">2021-06-06T02:12:20Z</dcterms:created>
  <dcterms:modified xsi:type="dcterms:W3CDTF">2021-06-12T07:48:44Z</dcterms:modified>
</cp:coreProperties>
</file>