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09202" y="1872681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+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09202" y="2678224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Instance cull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939" y="2529472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对象级别</a:t>
            </a:r>
            <a:r>
              <a:rPr lang="zh-CN" altLang="en-US" sz="1400" dirty="0" smtClean="0"/>
              <a:t>的可见性剔除，可见对象的</a:t>
            </a:r>
            <a:r>
              <a:rPr lang="en-US" altLang="zh-CN" sz="1400" dirty="0" smtClean="0"/>
              <a:t>BVH root node </a:t>
            </a:r>
            <a:r>
              <a:rPr lang="zh-CN" altLang="en-US" sz="1400" dirty="0" smtClean="0"/>
              <a:t>存储在</a:t>
            </a:r>
            <a:r>
              <a:rPr lang="en-US" altLang="zh-CN" sz="1400" dirty="0"/>
              <a:t> </a:t>
            </a:r>
            <a:r>
              <a:rPr lang="en-US" altLang="zh-CN" sz="1400" dirty="0" err="1" smtClean="0"/>
              <a:t>CandidateNodesAndClusters</a:t>
            </a:r>
            <a:r>
              <a:rPr lang="zh-CN" altLang="en-US" sz="1400" dirty="0" smtClean="0"/>
              <a:t>中，输出一堆物体的</a:t>
            </a:r>
            <a:r>
              <a:rPr lang="en-US" altLang="zh-CN" sz="1400" dirty="0" smtClean="0"/>
              <a:t>BVH root 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09201" y="3483767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Node </a:t>
            </a:r>
            <a:r>
              <a:rPr lang="en-US" altLang="zh-CN" dirty="0"/>
              <a:t>C</a:t>
            </a:r>
            <a:r>
              <a:rPr lang="en-US" altLang="zh-CN" dirty="0" smtClean="0"/>
              <a:t>ull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73939" y="3409391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BVH root node</a:t>
            </a:r>
            <a:r>
              <a:rPr lang="zh-CN" altLang="en-US" sz="1400" dirty="0" smtClean="0"/>
              <a:t>的子节点，并且进行层次遍历，最后到叶子节点输出</a:t>
            </a:r>
            <a:r>
              <a:rPr lang="en-US" altLang="zh-CN" sz="1400" dirty="0" smtClean="0"/>
              <a:t>cluster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1109201" y="428931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Cull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73939" y="4214934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对每一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，输出</a:t>
            </a:r>
            <a:r>
              <a:rPr lang="en-US" altLang="zh-CN" sz="1400" dirty="0" err="1" smtClean="0"/>
              <a:t>visibilityClusters</a:t>
            </a:r>
            <a:r>
              <a:rPr lang="zh-CN" altLang="en-US" sz="1400" dirty="0" smtClean="0"/>
              <a:t>，然后根据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的大小决定使用硬光栅化还是软光栅化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2284818" y="516922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软光栅化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7532" y="516922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硬件光栅化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1940871" y="2247149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flipH="1">
            <a:off x="1940870" y="3052692"/>
            <a:ext cx="1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1940870" y="3858235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1940870" y="4663778"/>
            <a:ext cx="1175617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 flipH="1">
            <a:off x="1109201" y="4663778"/>
            <a:ext cx="831669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40234" y="5704001"/>
            <a:ext cx="569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UE5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里面，厉害的地方在于，他的</a:t>
            </a:r>
            <a:r>
              <a:rPr lang="en-US" altLang="zh-CN" sz="1400" dirty="0" smtClean="0"/>
              <a:t>BVH Node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都是分组并且组成了一个</a:t>
            </a:r>
            <a:r>
              <a:rPr lang="en-US" altLang="zh-CN" sz="1400" dirty="0" smtClean="0"/>
              <a:t>GPU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job system</a:t>
            </a:r>
            <a:r>
              <a:rPr lang="zh-CN" altLang="en-US" sz="1400" dirty="0" smtClean="0"/>
              <a:t>，以充分利用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实现负载均衡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1109201" y="5900396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HZB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109200" y="1123745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构建层级</a:t>
            </a:r>
            <a:r>
              <a:rPr lang="en-US" altLang="zh-CN" sz="1400" dirty="0" smtClean="0"/>
              <a:t> </a:t>
            </a:r>
            <a:r>
              <a:rPr lang="en-US" altLang="zh-CN" dirty="0" smtClean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39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zhengtianji</dc:creator>
  <cp:lastModifiedBy>zhengtianji</cp:lastModifiedBy>
  <cp:revision>14</cp:revision>
  <dcterms:created xsi:type="dcterms:W3CDTF">2021-06-02T02:21:23Z</dcterms:created>
  <dcterms:modified xsi:type="dcterms:W3CDTF">2021-06-02T03:22:20Z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1622424696</vt:lpwstr>
  </property>
</Properties>
</file>