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2" r:id="rId2"/>
    <p:sldId id="286" r:id="rId3"/>
  </p:sldIdLst>
  <p:sldSz cx="9144000" cy="6858000" type="screen4x3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7"/>
  </p:normalViewPr>
  <p:slideViewPr>
    <p:cSldViewPr>
      <p:cViewPr varScale="1">
        <p:scale>
          <a:sx n="111" d="100"/>
          <a:sy n="111" d="100"/>
        </p:scale>
        <p:origin x="16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 bwMode="auto">
          <a:xfrm>
            <a:off x="685800" y="2130424"/>
            <a:ext cx="7772400" cy="1470024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11/23/21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11/23/21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7"/>
            <a:ext cx="2057400" cy="5851524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7"/>
            <a:ext cx="6019799" cy="5851524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11/23/21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11/23/21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722313" y="4406899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22313" y="2906712"/>
            <a:ext cx="7772400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11/23/21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59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 bwMode="auto">
          <a:xfrm>
            <a:off x="4648199" y="1600200"/>
            <a:ext cx="403859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11/23/21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535112"/>
            <a:ext cx="4040187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 bwMode="auto">
          <a:xfrm>
            <a:off x="457200" y="2174874"/>
            <a:ext cx="404018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4645024" y="1535112"/>
            <a:ext cx="4041774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8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4645024" y="2174874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11/23/21</a:t>
            </a:fld>
            <a:endParaRPr lang="zh-CN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11/23/21</a:t>
            </a:fld>
            <a:endParaRPr 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11/23/21</a:t>
            </a:fld>
            <a:endParaRPr 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457200" y="273049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>
          <a:xfrm>
            <a:off x="3575049" y="273049"/>
            <a:ext cx="5111749" cy="58531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099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11/23/21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792287" y="4800600"/>
            <a:ext cx="5486400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图片占位符 2"/>
          <p:cNvSpPr>
            <a:spLocks noGrp="1"/>
          </p:cNvSpPr>
          <p:nvPr>
            <p:ph type="pic" idx="1"/>
          </p:nvPr>
        </p:nvSpPr>
        <p:spPr bwMode="auto">
          <a:xfrm>
            <a:off x="1792287" y="61277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1792287" y="5367337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11/23/21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49"/>
            <a:ext cx="213359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en-US"/>
              <a:t>11/23/21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199" y="6356349"/>
            <a:ext cx="2895598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199" y="6356349"/>
            <a:ext cx="213359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同心圆 9">
            <a:extLst>
              <a:ext uri="{FF2B5EF4-FFF2-40B4-BE49-F238E27FC236}">
                <a16:creationId xmlns:a16="http://schemas.microsoft.com/office/drawing/2014/main" id="{7D11ED28-0D2E-2F4B-96A5-9CE742215238}"/>
              </a:ext>
            </a:extLst>
          </p:cNvPr>
          <p:cNvSpPr/>
          <p:nvPr/>
        </p:nvSpPr>
        <p:spPr>
          <a:xfrm>
            <a:off x="1102537" y="2244160"/>
            <a:ext cx="2218583" cy="2218583"/>
          </a:xfrm>
          <a:prstGeom prst="donut">
            <a:avLst>
              <a:gd name="adj" fmla="val 485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chemeClr val="tx1"/>
              </a:solidFill>
            </a:endParaRPr>
          </a:p>
        </p:txBody>
      </p:sp>
      <p:sp>
        <p:nvSpPr>
          <p:cNvPr id="7" name="椭圆 10">
            <a:extLst>
              <a:ext uri="{FF2B5EF4-FFF2-40B4-BE49-F238E27FC236}">
                <a16:creationId xmlns:a16="http://schemas.microsoft.com/office/drawing/2014/main" id="{4ED2EAFB-2C24-7B4C-A9F6-C590D4A6D8BA}"/>
              </a:ext>
            </a:extLst>
          </p:cNvPr>
          <p:cNvSpPr/>
          <p:nvPr/>
        </p:nvSpPr>
        <p:spPr>
          <a:xfrm>
            <a:off x="1874611" y="1947514"/>
            <a:ext cx="674435" cy="674435"/>
          </a:xfrm>
          <a:prstGeom prst="ellipse">
            <a:avLst/>
          </a:prstGeom>
          <a:solidFill>
            <a:srgbClr val="288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20000"/>
              </a:lnSpc>
            </a:pPr>
            <a:r>
              <a:rPr lang="en-US" altLang="zh-CN" sz="975" dirty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Bridge</a:t>
            </a:r>
          </a:p>
        </p:txBody>
      </p:sp>
      <p:sp>
        <p:nvSpPr>
          <p:cNvPr id="8" name="椭圆 11">
            <a:extLst>
              <a:ext uri="{FF2B5EF4-FFF2-40B4-BE49-F238E27FC236}">
                <a16:creationId xmlns:a16="http://schemas.microsoft.com/office/drawing/2014/main" id="{162B51B4-D6EF-7B4A-B989-EC1BE60874DA}"/>
              </a:ext>
            </a:extLst>
          </p:cNvPr>
          <p:cNvSpPr/>
          <p:nvPr/>
        </p:nvSpPr>
        <p:spPr>
          <a:xfrm>
            <a:off x="1874611" y="4006524"/>
            <a:ext cx="674435" cy="674435"/>
          </a:xfrm>
          <a:prstGeom prst="ellipse">
            <a:avLst/>
          </a:prstGeom>
          <a:solidFill>
            <a:srgbClr val="288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050" dirty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more</a:t>
            </a:r>
            <a:endParaRPr lang="zh-CN" altLang="en-US" sz="1050" dirty="0">
              <a:latin typeface="Times New Roman" panose="02020603050405020304" pitchFamily="18" charset="0"/>
              <a:ea typeface="Microsoft YaHei" charset="-122"/>
              <a:cs typeface="Times New Roman" panose="02020603050405020304" pitchFamily="18" charset="0"/>
            </a:endParaRPr>
          </a:p>
        </p:txBody>
      </p:sp>
      <p:sp>
        <p:nvSpPr>
          <p:cNvPr id="9" name="椭圆 12">
            <a:extLst>
              <a:ext uri="{FF2B5EF4-FFF2-40B4-BE49-F238E27FC236}">
                <a16:creationId xmlns:a16="http://schemas.microsoft.com/office/drawing/2014/main" id="{281A74F5-EBE3-C34C-80D1-A0FE88112E76}"/>
              </a:ext>
            </a:extLst>
          </p:cNvPr>
          <p:cNvSpPr/>
          <p:nvPr/>
        </p:nvSpPr>
        <p:spPr>
          <a:xfrm>
            <a:off x="2914243" y="2989705"/>
            <a:ext cx="674435" cy="674435"/>
          </a:xfrm>
          <a:prstGeom prst="ellipse">
            <a:avLst/>
          </a:prstGeom>
          <a:solidFill>
            <a:srgbClr val="67A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975" dirty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Build</a:t>
            </a:r>
            <a:endParaRPr lang="zh-CN" altLang="en-US" sz="975" dirty="0">
              <a:latin typeface="Times New Roman" panose="02020603050405020304" pitchFamily="18" charset="0"/>
              <a:ea typeface="Microsoft YaHei" charset="-122"/>
              <a:cs typeface="Times New Roman" panose="02020603050405020304" pitchFamily="18" charset="0"/>
            </a:endParaRPr>
          </a:p>
        </p:txBody>
      </p:sp>
      <p:sp>
        <p:nvSpPr>
          <p:cNvPr id="10" name="椭圆 13">
            <a:extLst>
              <a:ext uri="{FF2B5EF4-FFF2-40B4-BE49-F238E27FC236}">
                <a16:creationId xmlns:a16="http://schemas.microsoft.com/office/drawing/2014/main" id="{0B622029-BCF2-D041-9017-FEFE7EA71777}"/>
              </a:ext>
            </a:extLst>
          </p:cNvPr>
          <p:cNvSpPr/>
          <p:nvPr/>
        </p:nvSpPr>
        <p:spPr>
          <a:xfrm>
            <a:off x="843104" y="2956852"/>
            <a:ext cx="674435" cy="674435"/>
          </a:xfrm>
          <a:prstGeom prst="ellipse">
            <a:avLst/>
          </a:prstGeom>
          <a:solidFill>
            <a:srgbClr val="67A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050" dirty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Road</a:t>
            </a:r>
            <a:endParaRPr lang="zh-CN" altLang="en-US" sz="1050" dirty="0">
              <a:latin typeface="Times New Roman" panose="02020603050405020304" pitchFamily="18" charset="0"/>
              <a:ea typeface="Microsoft YaHei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 31">
            <a:extLst>
              <a:ext uri="{FF2B5EF4-FFF2-40B4-BE49-F238E27FC236}">
                <a16:creationId xmlns:a16="http://schemas.microsoft.com/office/drawing/2014/main" id="{AF25681B-190F-5141-8E89-91A57967112B}"/>
              </a:ext>
            </a:extLst>
          </p:cNvPr>
          <p:cNvGrpSpPr/>
          <p:nvPr/>
        </p:nvGrpSpPr>
        <p:grpSpPr>
          <a:xfrm>
            <a:off x="1570161" y="2658231"/>
            <a:ext cx="1271680" cy="1271680"/>
            <a:chOff x="2481447" y="1309370"/>
            <a:chExt cx="1695573" cy="1695573"/>
          </a:xfrm>
          <a:solidFill>
            <a:srgbClr val="288AC0"/>
          </a:solidFill>
        </p:grpSpPr>
        <p:sp>
          <p:nvSpPr>
            <p:cNvPr id="12" name="椭圆 15">
              <a:extLst>
                <a:ext uri="{FF2B5EF4-FFF2-40B4-BE49-F238E27FC236}">
                  <a16:creationId xmlns:a16="http://schemas.microsoft.com/office/drawing/2014/main" id="{C1566A29-843C-6847-BB83-5271F5353146}"/>
                </a:ext>
              </a:extLst>
            </p:cNvPr>
            <p:cNvSpPr/>
            <p:nvPr/>
          </p:nvSpPr>
          <p:spPr>
            <a:xfrm>
              <a:off x="2481447" y="1309370"/>
              <a:ext cx="1695573" cy="1695573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sz="1350" dirty="0"/>
            </a:p>
          </p:txBody>
        </p:sp>
        <p:sp>
          <p:nvSpPr>
            <p:cNvPr id="13" name="椭圆 4">
              <a:extLst>
                <a:ext uri="{FF2B5EF4-FFF2-40B4-BE49-F238E27FC236}">
                  <a16:creationId xmlns:a16="http://schemas.microsoft.com/office/drawing/2014/main" id="{8E138251-31DF-E64C-97E3-0E05CF102DB6}"/>
                </a:ext>
              </a:extLst>
            </p:cNvPr>
            <p:cNvSpPr/>
            <p:nvPr/>
          </p:nvSpPr>
          <p:spPr>
            <a:xfrm>
              <a:off x="2580608" y="1561738"/>
              <a:ext cx="1497250" cy="119895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zh-CN" sz="1050" kern="1200" dirty="0"/>
            </a:p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350" kern="1200" dirty="0">
                  <a:latin typeface="Times New Roman" panose="02020603050405020304" pitchFamily="18" charset="0"/>
                  <a:ea typeface="Microsoft YaHei" charset="-122"/>
                  <a:cs typeface="Times New Roman" panose="02020603050405020304" pitchFamily="18" charset="0"/>
                </a:rPr>
                <a:t>Infrared Thermography</a:t>
              </a:r>
            </a:p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75" kern="1200" dirty="0"/>
            </a:p>
          </p:txBody>
        </p:sp>
      </p:grpSp>
      <p:sp>
        <p:nvSpPr>
          <p:cNvPr id="37" name="Oval 54">
            <a:extLst>
              <a:ext uri="{FF2B5EF4-FFF2-40B4-BE49-F238E27FC236}">
                <a16:creationId xmlns:a16="http://schemas.microsoft.com/office/drawing/2014/main" id="{87A0F846-5F68-D147-8BE5-B44CBFEB0169}"/>
              </a:ext>
            </a:extLst>
          </p:cNvPr>
          <p:cNvSpPr>
            <a:spLocks noChangeAspect="1"/>
          </p:cNvSpPr>
          <p:nvPr/>
        </p:nvSpPr>
        <p:spPr>
          <a:xfrm>
            <a:off x="5888638" y="2671070"/>
            <a:ext cx="531561" cy="530578"/>
          </a:xfrm>
          <a:prstGeom prst="ellipse">
            <a:avLst/>
          </a:prstGeom>
          <a:solidFill>
            <a:srgbClr val="288A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3211">
              <a:defRPr/>
            </a:pPr>
            <a:endParaRPr lang="en-US" sz="2393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Freeform 217">
            <a:extLst>
              <a:ext uri="{FF2B5EF4-FFF2-40B4-BE49-F238E27FC236}">
                <a16:creationId xmlns:a16="http://schemas.microsoft.com/office/drawing/2014/main" id="{7507BEDE-9C5F-D743-A5EE-F446AF4185F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20300" y="2829580"/>
            <a:ext cx="268237" cy="201424"/>
          </a:xfrm>
          <a:custGeom>
            <a:avLst/>
            <a:gdLst/>
            <a:ahLst/>
            <a:cxnLst>
              <a:cxn ang="0">
                <a:pos x="78" y="58"/>
              </a:cxn>
              <a:cxn ang="0">
                <a:pos x="0" y="58"/>
              </a:cxn>
              <a:cxn ang="0">
                <a:pos x="0" y="0"/>
              </a:cxn>
              <a:cxn ang="0">
                <a:pos x="5" y="0"/>
              </a:cxn>
              <a:cxn ang="0">
                <a:pos x="5" y="53"/>
              </a:cxn>
              <a:cxn ang="0">
                <a:pos x="78" y="53"/>
              </a:cxn>
              <a:cxn ang="0">
                <a:pos x="78" y="58"/>
              </a:cxn>
              <a:cxn ang="0">
                <a:pos x="73" y="22"/>
              </a:cxn>
              <a:cxn ang="0">
                <a:pos x="71" y="23"/>
              </a:cxn>
              <a:cxn ang="0">
                <a:pos x="66" y="18"/>
              </a:cxn>
              <a:cxn ang="0">
                <a:pos x="42" y="42"/>
              </a:cxn>
              <a:cxn ang="0">
                <a:pos x="40" y="42"/>
              </a:cxn>
              <a:cxn ang="0">
                <a:pos x="31" y="34"/>
              </a:cxn>
              <a:cxn ang="0">
                <a:pos x="16" y="49"/>
              </a:cxn>
              <a:cxn ang="0">
                <a:pos x="8" y="42"/>
              </a:cxn>
              <a:cxn ang="0">
                <a:pos x="30" y="20"/>
              </a:cxn>
              <a:cxn ang="0">
                <a:pos x="32" y="20"/>
              </a:cxn>
              <a:cxn ang="0">
                <a:pos x="41" y="29"/>
              </a:cxn>
              <a:cxn ang="0">
                <a:pos x="59" y="11"/>
              </a:cxn>
              <a:cxn ang="0">
                <a:pos x="54" y="6"/>
              </a:cxn>
              <a:cxn ang="0">
                <a:pos x="55" y="4"/>
              </a:cxn>
              <a:cxn ang="0">
                <a:pos x="71" y="4"/>
              </a:cxn>
              <a:cxn ang="0">
                <a:pos x="73" y="6"/>
              </a:cxn>
              <a:cxn ang="0">
                <a:pos x="73" y="22"/>
              </a:cxn>
            </a:cxnLst>
            <a:rect l="0" t="0" r="r" b="b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91262" tIns="45631" rIns="91262" bIns="45631"/>
          <a:lstStyle/>
          <a:p>
            <a:pPr defTabSz="913211">
              <a:defRPr/>
            </a:pPr>
            <a:endParaRPr lang="en-US" sz="2393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Oval 55">
            <a:extLst>
              <a:ext uri="{FF2B5EF4-FFF2-40B4-BE49-F238E27FC236}">
                <a16:creationId xmlns:a16="http://schemas.microsoft.com/office/drawing/2014/main" id="{31E670F0-C0E8-0B4F-8579-F9ACA2E60895}"/>
              </a:ext>
            </a:extLst>
          </p:cNvPr>
          <p:cNvSpPr>
            <a:spLocks noChangeAspect="1"/>
          </p:cNvSpPr>
          <p:nvPr/>
        </p:nvSpPr>
        <p:spPr>
          <a:xfrm>
            <a:off x="5888638" y="3452199"/>
            <a:ext cx="531561" cy="530578"/>
          </a:xfrm>
          <a:prstGeom prst="ellipse">
            <a:avLst/>
          </a:prstGeom>
          <a:solidFill>
            <a:srgbClr val="288A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3211">
              <a:defRPr/>
            </a:pPr>
            <a:endParaRPr lang="en-US" sz="2393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Freeform 52">
            <a:extLst>
              <a:ext uri="{FF2B5EF4-FFF2-40B4-BE49-F238E27FC236}">
                <a16:creationId xmlns:a16="http://schemas.microsoft.com/office/drawing/2014/main" id="{3B7AE2A7-5DFA-0547-9F2F-E3A618942C13}"/>
              </a:ext>
            </a:extLst>
          </p:cNvPr>
          <p:cNvSpPr>
            <a:spLocks noEditPoints="1"/>
          </p:cNvSpPr>
          <p:nvPr/>
        </p:nvSpPr>
        <p:spPr bwMode="auto">
          <a:xfrm>
            <a:off x="6037003" y="3580249"/>
            <a:ext cx="234830" cy="251534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91262" tIns="45631" rIns="91262" bIns="45631"/>
          <a:lstStyle/>
          <a:p>
            <a:pPr defTabSz="913211">
              <a:defRPr/>
            </a:pPr>
            <a:endParaRPr lang="en-US" sz="2393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文本框 71">
            <a:extLst>
              <a:ext uri="{FF2B5EF4-FFF2-40B4-BE49-F238E27FC236}">
                <a16:creationId xmlns:a16="http://schemas.microsoft.com/office/drawing/2014/main" id="{F292EBA3-0321-D946-8C7A-3997E4B8F540}"/>
              </a:ext>
            </a:extLst>
          </p:cNvPr>
          <p:cNvSpPr txBox="1"/>
          <p:nvPr/>
        </p:nvSpPr>
        <p:spPr>
          <a:xfrm>
            <a:off x="6479952" y="2751305"/>
            <a:ext cx="1561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900" b="1" dirty="0">
                <a:latin typeface="Times New Roman" panose="02020603050405020304" pitchFamily="18" charset="0"/>
                <a:ea typeface="微软雅黑" charset="-122"/>
                <a:cs typeface="Times New Roman" panose="02020603050405020304" pitchFamily="18" charset="0"/>
              </a:rPr>
              <a:t>Develop in civil infrastructure inspection </a:t>
            </a:r>
            <a:endParaRPr lang="zh-CN" altLang="en-US" sz="900" b="1" dirty="0">
              <a:latin typeface="Times New Roman" panose="02020603050405020304" pitchFamily="18" charset="0"/>
              <a:ea typeface="微软雅黑" charset="-122"/>
              <a:cs typeface="Times New Roman" panose="02020603050405020304" pitchFamily="18" charset="0"/>
            </a:endParaRPr>
          </a:p>
        </p:txBody>
      </p:sp>
      <p:sp>
        <p:nvSpPr>
          <p:cNvPr id="42" name="文本框 71">
            <a:extLst>
              <a:ext uri="{FF2B5EF4-FFF2-40B4-BE49-F238E27FC236}">
                <a16:creationId xmlns:a16="http://schemas.microsoft.com/office/drawing/2014/main" id="{698453AE-9F71-5340-9F77-DCA19DD10A76}"/>
              </a:ext>
            </a:extLst>
          </p:cNvPr>
          <p:cNvSpPr txBox="1"/>
          <p:nvPr/>
        </p:nvSpPr>
        <p:spPr>
          <a:xfrm>
            <a:off x="6524258" y="3532891"/>
            <a:ext cx="1472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900" b="1" dirty="0">
                <a:latin typeface="Times New Roman" panose="02020603050405020304" pitchFamily="18" charset="0"/>
                <a:ea typeface="微软雅黑" charset="-122"/>
                <a:cs typeface="Times New Roman" panose="02020603050405020304" pitchFamily="18" charset="0"/>
              </a:rPr>
              <a:t>Meet customers’ requirements</a:t>
            </a:r>
            <a:endParaRPr lang="zh-CN" altLang="en-US" sz="900" b="1" dirty="0">
              <a:latin typeface="Times New Roman" panose="02020603050405020304" pitchFamily="18" charset="0"/>
              <a:ea typeface="微软雅黑" charset="-122"/>
              <a:cs typeface="Times New Roman" panose="02020603050405020304" pitchFamily="18" charset="0"/>
            </a:endParaRPr>
          </a:p>
        </p:txBody>
      </p:sp>
      <p:sp>
        <p:nvSpPr>
          <p:cNvPr id="43" name="虚尾箭头 28">
            <a:extLst>
              <a:ext uri="{FF2B5EF4-FFF2-40B4-BE49-F238E27FC236}">
                <a16:creationId xmlns:a16="http://schemas.microsoft.com/office/drawing/2014/main" id="{B96C6920-45DF-D445-B3B4-B71F10E5D518}"/>
              </a:ext>
            </a:extLst>
          </p:cNvPr>
          <p:cNvSpPr/>
          <p:nvPr/>
        </p:nvSpPr>
        <p:spPr>
          <a:xfrm>
            <a:off x="3875372" y="2924429"/>
            <a:ext cx="1687186" cy="835709"/>
          </a:xfrm>
          <a:prstGeom prst="stripedRightArrow">
            <a:avLst/>
          </a:prstGeom>
          <a:solidFill>
            <a:srgbClr val="288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500" dirty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Service</a:t>
            </a:r>
            <a:endParaRPr kumimoji="1" lang="zh-CN" altLang="en-US" sz="1500" dirty="0">
              <a:latin typeface="Times New Roman" panose="02020603050405020304" pitchFamily="18" charset="0"/>
              <a:ea typeface="Microsoft YaHei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56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">
            <a:extLst>
              <a:ext uri="{FF2B5EF4-FFF2-40B4-BE49-F238E27FC236}">
                <a16:creationId xmlns:a16="http://schemas.microsoft.com/office/drawing/2014/main" id="{A2E039F0-8B7A-F949-AD3F-6144C5D2CA44}"/>
              </a:ext>
            </a:extLst>
          </p:cNvPr>
          <p:cNvSpPr/>
          <p:nvPr/>
        </p:nvSpPr>
        <p:spPr>
          <a:xfrm>
            <a:off x="1753192" y="3731599"/>
            <a:ext cx="3767933" cy="5551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sz="9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Product</a:t>
            </a:r>
            <a:endParaRPr lang="zh-CN" altLang="en-US" sz="9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" name="圆角矩形 2">
            <a:extLst>
              <a:ext uri="{FF2B5EF4-FFF2-40B4-BE49-F238E27FC236}">
                <a16:creationId xmlns:a16="http://schemas.microsoft.com/office/drawing/2014/main" id="{83BCF0B6-D51F-6948-926E-FB41D4C05E27}"/>
              </a:ext>
            </a:extLst>
          </p:cNvPr>
          <p:cNvSpPr/>
          <p:nvPr/>
        </p:nvSpPr>
        <p:spPr>
          <a:xfrm>
            <a:off x="1753192" y="1913026"/>
            <a:ext cx="3767933" cy="545866"/>
          </a:xfrm>
          <a:prstGeom prst="roundRect">
            <a:avLst/>
          </a:prstGeom>
          <a:solidFill>
            <a:srgbClr val="D3DEF1"/>
          </a:solidFill>
          <a:ln w="12700">
            <a:solidFill>
              <a:srgbClr val="7698D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sz="900" b="1" dirty="0">
                <a:solidFill>
                  <a:srgbClr val="7698D4"/>
                </a:solidFill>
                <a:latin typeface="微软雅黑" charset="-122"/>
                <a:ea typeface="微软雅黑" charset="-122"/>
              </a:rPr>
              <a:t>Data</a:t>
            </a:r>
            <a:endParaRPr lang="zh-CN" altLang="en-US" sz="900" b="1" dirty="0">
              <a:solidFill>
                <a:srgbClr val="7698D4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8" name="圆角矩形 4">
            <a:extLst>
              <a:ext uri="{FF2B5EF4-FFF2-40B4-BE49-F238E27FC236}">
                <a16:creationId xmlns:a16="http://schemas.microsoft.com/office/drawing/2014/main" id="{B3FC6A26-02A4-3946-9318-985028C22C79}"/>
              </a:ext>
            </a:extLst>
          </p:cNvPr>
          <p:cNvSpPr/>
          <p:nvPr/>
        </p:nvSpPr>
        <p:spPr>
          <a:xfrm>
            <a:off x="1725493" y="2522410"/>
            <a:ext cx="3795632" cy="1058628"/>
          </a:xfrm>
          <a:prstGeom prst="roundRect">
            <a:avLst/>
          </a:prstGeom>
          <a:solidFill>
            <a:srgbClr val="FCE5D4"/>
          </a:solidFill>
          <a:ln w="12700">
            <a:solidFill>
              <a:srgbClr val="F6B48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altLang="zh-CN" sz="900" b="1" dirty="0">
                <a:solidFill>
                  <a:srgbClr val="B756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Technology</a:t>
            </a:r>
            <a:endParaRPr lang="zh-CN" altLang="en-US" sz="900" b="1" dirty="0">
              <a:solidFill>
                <a:srgbClr val="B756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17">
            <a:extLst>
              <a:ext uri="{FF2B5EF4-FFF2-40B4-BE49-F238E27FC236}">
                <a16:creationId xmlns:a16="http://schemas.microsoft.com/office/drawing/2014/main" id="{8BEC2AAD-DA96-B04C-B80C-9B995231CA9F}"/>
              </a:ext>
            </a:extLst>
          </p:cNvPr>
          <p:cNvSpPr/>
          <p:nvPr/>
        </p:nvSpPr>
        <p:spPr>
          <a:xfrm>
            <a:off x="1856668" y="2814913"/>
            <a:ext cx="1810694" cy="182414"/>
          </a:xfrm>
          <a:prstGeom prst="roundRect">
            <a:avLst/>
          </a:prstGeom>
          <a:solidFill>
            <a:srgbClr val="E7882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latin typeface="Times New Roman" panose="02020603050405020304" pitchFamily="18" charset="0"/>
                <a:ea typeface="微软雅黑" charset="-122"/>
                <a:cs typeface="Times New Roman" panose="02020603050405020304" pitchFamily="18" charset="0"/>
              </a:rPr>
              <a:t>Computer vision</a:t>
            </a:r>
            <a:endParaRPr lang="zh-CN" altLang="en-US" sz="900" dirty="0">
              <a:solidFill>
                <a:schemeClr val="bg1"/>
              </a:solidFill>
              <a:latin typeface="Times New Roman" panose="02020603050405020304" pitchFamily="18" charset="0"/>
              <a:ea typeface="微软雅黑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 18">
            <a:extLst>
              <a:ext uri="{FF2B5EF4-FFF2-40B4-BE49-F238E27FC236}">
                <a16:creationId xmlns:a16="http://schemas.microsoft.com/office/drawing/2014/main" id="{444070AA-26F3-8446-A2BA-2314AB704FD5}"/>
              </a:ext>
            </a:extLst>
          </p:cNvPr>
          <p:cNvSpPr/>
          <p:nvPr/>
        </p:nvSpPr>
        <p:spPr>
          <a:xfrm>
            <a:off x="2858620" y="3047542"/>
            <a:ext cx="799724" cy="188307"/>
          </a:xfrm>
          <a:prstGeom prst="roundRect">
            <a:avLst/>
          </a:prstGeom>
          <a:solidFill>
            <a:srgbClr val="E7882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latin typeface="Times New Roman" panose="02020603050405020304" pitchFamily="18" charset="0"/>
                <a:ea typeface="微软雅黑" charset="-122"/>
                <a:cs typeface="Times New Roman" panose="02020603050405020304" pitchFamily="18" charset="0"/>
              </a:rPr>
              <a:t>Preprocess</a:t>
            </a:r>
            <a:endParaRPr lang="zh-CN" altLang="en-US" sz="900" dirty="0">
              <a:solidFill>
                <a:schemeClr val="bg1"/>
              </a:solidFill>
              <a:latin typeface="Times New Roman" panose="02020603050405020304" pitchFamily="18" charset="0"/>
              <a:ea typeface="微软雅黑" charset="-122"/>
              <a:cs typeface="Times New Roman" panose="02020603050405020304" pitchFamily="18" charset="0"/>
            </a:endParaRPr>
          </a:p>
        </p:txBody>
      </p:sp>
      <p:sp>
        <p:nvSpPr>
          <p:cNvPr id="23" name="圆角矩形 19">
            <a:extLst>
              <a:ext uri="{FF2B5EF4-FFF2-40B4-BE49-F238E27FC236}">
                <a16:creationId xmlns:a16="http://schemas.microsoft.com/office/drawing/2014/main" id="{1995EFA0-87D3-DD4F-A312-FC72713FCFF8}"/>
              </a:ext>
            </a:extLst>
          </p:cNvPr>
          <p:cNvSpPr/>
          <p:nvPr/>
        </p:nvSpPr>
        <p:spPr>
          <a:xfrm>
            <a:off x="1844790" y="3319358"/>
            <a:ext cx="954059" cy="182414"/>
          </a:xfrm>
          <a:prstGeom prst="roundRect">
            <a:avLst/>
          </a:prstGeom>
          <a:solidFill>
            <a:srgbClr val="E7882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latin typeface="Times New Roman" panose="02020603050405020304" pitchFamily="18" charset="0"/>
                <a:ea typeface="微软雅黑" charset="-122"/>
                <a:cs typeface="Times New Roman" panose="02020603050405020304" pitchFamily="18" charset="0"/>
              </a:rPr>
              <a:t>Segmentation</a:t>
            </a:r>
            <a:endParaRPr lang="zh-CN" altLang="en-US" sz="900" dirty="0">
              <a:solidFill>
                <a:schemeClr val="bg1"/>
              </a:solidFill>
              <a:latin typeface="Times New Roman" panose="02020603050405020304" pitchFamily="18" charset="0"/>
              <a:ea typeface="微软雅黑" charset="-122"/>
              <a:cs typeface="Times New Roman" panose="02020603050405020304" pitchFamily="18" charset="0"/>
            </a:endParaRPr>
          </a:p>
        </p:txBody>
      </p:sp>
      <p:sp>
        <p:nvSpPr>
          <p:cNvPr id="25" name="圆角矩形 21">
            <a:extLst>
              <a:ext uri="{FF2B5EF4-FFF2-40B4-BE49-F238E27FC236}">
                <a16:creationId xmlns:a16="http://schemas.microsoft.com/office/drawing/2014/main" id="{5C391562-B04D-E64E-AE46-54B1DA82A0F3}"/>
              </a:ext>
            </a:extLst>
          </p:cNvPr>
          <p:cNvSpPr/>
          <p:nvPr/>
        </p:nvSpPr>
        <p:spPr>
          <a:xfrm>
            <a:off x="1849131" y="3053435"/>
            <a:ext cx="949718" cy="182414"/>
          </a:xfrm>
          <a:prstGeom prst="roundRect">
            <a:avLst/>
          </a:prstGeom>
          <a:solidFill>
            <a:srgbClr val="E7882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latin typeface="Times New Roman" panose="02020603050405020304" pitchFamily="18" charset="0"/>
                <a:ea typeface="微软雅黑" charset="-122"/>
                <a:cs typeface="Times New Roman" panose="02020603050405020304" pitchFamily="18" charset="0"/>
              </a:rPr>
              <a:t>ROI cropping</a:t>
            </a:r>
            <a:endParaRPr lang="zh-CN" altLang="en-US" sz="900" dirty="0">
              <a:solidFill>
                <a:schemeClr val="bg1"/>
              </a:solidFill>
              <a:latin typeface="Times New Roman" panose="02020603050405020304" pitchFamily="18" charset="0"/>
              <a:ea typeface="微软雅黑" charset="-122"/>
              <a:cs typeface="Times New Roman" panose="02020603050405020304" pitchFamily="18" charset="0"/>
            </a:endParaRPr>
          </a:p>
        </p:txBody>
      </p:sp>
      <p:sp>
        <p:nvSpPr>
          <p:cNvPr id="26" name="圆角矩形 22">
            <a:extLst>
              <a:ext uri="{FF2B5EF4-FFF2-40B4-BE49-F238E27FC236}">
                <a16:creationId xmlns:a16="http://schemas.microsoft.com/office/drawing/2014/main" id="{AB0AED74-9AA3-E846-B2FB-F4E629D651C2}"/>
              </a:ext>
            </a:extLst>
          </p:cNvPr>
          <p:cNvSpPr/>
          <p:nvPr/>
        </p:nvSpPr>
        <p:spPr>
          <a:xfrm>
            <a:off x="3769006" y="2809019"/>
            <a:ext cx="1640327" cy="188307"/>
          </a:xfrm>
          <a:prstGeom prst="roundRect">
            <a:avLst/>
          </a:prstGeom>
          <a:solidFill>
            <a:srgbClr val="E7882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latin typeface="Times New Roman" panose="02020603050405020304" pitchFamily="18" charset="0"/>
                <a:ea typeface="微软雅黑" charset="-122"/>
                <a:cs typeface="Times New Roman" panose="02020603050405020304" pitchFamily="18" charset="0"/>
              </a:rPr>
              <a:t>Code Programing</a:t>
            </a:r>
            <a:endParaRPr lang="zh-CN" altLang="en-US" sz="900" dirty="0">
              <a:solidFill>
                <a:schemeClr val="bg1"/>
              </a:solidFill>
              <a:latin typeface="Times New Roman" panose="02020603050405020304" pitchFamily="18" charset="0"/>
              <a:ea typeface="微软雅黑" charset="-122"/>
              <a:cs typeface="Times New Roman" panose="02020603050405020304" pitchFamily="18" charset="0"/>
            </a:endParaRPr>
          </a:p>
        </p:txBody>
      </p:sp>
      <p:sp>
        <p:nvSpPr>
          <p:cNvPr id="31" name="圆角矩形 27">
            <a:extLst>
              <a:ext uri="{FF2B5EF4-FFF2-40B4-BE49-F238E27FC236}">
                <a16:creationId xmlns:a16="http://schemas.microsoft.com/office/drawing/2014/main" id="{A4104048-3B59-7F42-A3FA-7FD0029D5289}"/>
              </a:ext>
            </a:extLst>
          </p:cNvPr>
          <p:cNvSpPr/>
          <p:nvPr/>
        </p:nvSpPr>
        <p:spPr>
          <a:xfrm>
            <a:off x="2720197" y="3997505"/>
            <a:ext cx="706088" cy="18591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latin typeface="Times New Roman" panose="02020603050405020304" pitchFamily="18" charset="0"/>
                <a:ea typeface="微软雅黑" charset="-122"/>
                <a:cs typeface="Times New Roman" panose="02020603050405020304" pitchFamily="18" charset="0"/>
              </a:rPr>
              <a:t>Software</a:t>
            </a:r>
            <a:endParaRPr lang="zh-CN" altLang="en-US" sz="900" dirty="0">
              <a:solidFill>
                <a:schemeClr val="bg1"/>
              </a:solidFill>
              <a:latin typeface="Times New Roman" panose="02020603050405020304" pitchFamily="18" charset="0"/>
              <a:ea typeface="微软雅黑" charset="-122"/>
              <a:cs typeface="Times New Roman" panose="02020603050405020304" pitchFamily="18" charset="0"/>
            </a:endParaRPr>
          </a:p>
        </p:txBody>
      </p:sp>
      <p:sp>
        <p:nvSpPr>
          <p:cNvPr id="38" name="圆角矩形 34">
            <a:extLst>
              <a:ext uri="{FF2B5EF4-FFF2-40B4-BE49-F238E27FC236}">
                <a16:creationId xmlns:a16="http://schemas.microsoft.com/office/drawing/2014/main" id="{471B30D0-BEF9-3E4B-8493-9EF0C5F05E17}"/>
              </a:ext>
            </a:extLst>
          </p:cNvPr>
          <p:cNvSpPr/>
          <p:nvPr/>
        </p:nvSpPr>
        <p:spPr>
          <a:xfrm>
            <a:off x="1753192" y="1322347"/>
            <a:ext cx="3767933" cy="518332"/>
          </a:xfrm>
          <a:prstGeom prst="roundRect">
            <a:avLst/>
          </a:prstGeom>
          <a:solidFill>
            <a:srgbClr val="E8F4F8"/>
          </a:solidFill>
          <a:ln w="12700">
            <a:solidFill>
              <a:srgbClr val="349AB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sz="900" b="1" dirty="0">
                <a:solidFill>
                  <a:srgbClr val="349ABE"/>
                </a:solidFill>
                <a:latin typeface="微软雅黑" charset="-122"/>
                <a:ea typeface="微软雅黑" charset="-122"/>
              </a:rPr>
              <a:t>Scenarios</a:t>
            </a:r>
            <a:endParaRPr lang="zh-CN" altLang="en-US" sz="900" b="1" dirty="0">
              <a:solidFill>
                <a:srgbClr val="349ABE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9" name="圆角矩形 35">
            <a:extLst>
              <a:ext uri="{FF2B5EF4-FFF2-40B4-BE49-F238E27FC236}">
                <a16:creationId xmlns:a16="http://schemas.microsoft.com/office/drawing/2014/main" id="{FAAAFE8F-9787-4544-BCB6-762500DF8CEA}"/>
              </a:ext>
            </a:extLst>
          </p:cNvPr>
          <p:cNvSpPr/>
          <p:nvPr/>
        </p:nvSpPr>
        <p:spPr>
          <a:xfrm>
            <a:off x="2720197" y="2200380"/>
            <a:ext cx="706088" cy="185917"/>
          </a:xfrm>
          <a:prstGeom prst="roundRect">
            <a:avLst/>
          </a:prstGeom>
          <a:solidFill>
            <a:srgbClr val="7698D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latin typeface="Times New Roman" panose="02020603050405020304" pitchFamily="18" charset="0"/>
                <a:ea typeface="微软雅黑" charset="-122"/>
                <a:cs typeface="Times New Roman" panose="02020603050405020304" pitchFamily="18" charset="0"/>
              </a:rPr>
              <a:t>IR camera</a:t>
            </a:r>
            <a:endParaRPr lang="zh-CN" altLang="en-US" sz="900" dirty="0">
              <a:solidFill>
                <a:schemeClr val="bg1"/>
              </a:solidFill>
              <a:latin typeface="Times New Roman" panose="02020603050405020304" pitchFamily="18" charset="0"/>
              <a:ea typeface="微软雅黑" charset="-122"/>
              <a:cs typeface="Times New Roman" panose="02020603050405020304" pitchFamily="18" charset="0"/>
            </a:endParaRPr>
          </a:p>
        </p:txBody>
      </p:sp>
      <p:sp>
        <p:nvSpPr>
          <p:cNvPr id="46" name="圆角矩形 42">
            <a:extLst>
              <a:ext uri="{FF2B5EF4-FFF2-40B4-BE49-F238E27FC236}">
                <a16:creationId xmlns:a16="http://schemas.microsoft.com/office/drawing/2014/main" id="{1D1A9EA9-1ED1-BA4C-B98A-06A6B9F7FBCC}"/>
              </a:ext>
            </a:extLst>
          </p:cNvPr>
          <p:cNvSpPr/>
          <p:nvPr/>
        </p:nvSpPr>
        <p:spPr>
          <a:xfrm>
            <a:off x="2197320" y="1603448"/>
            <a:ext cx="844436" cy="185917"/>
          </a:xfrm>
          <a:prstGeom prst="roundRect">
            <a:avLst/>
          </a:prstGeom>
          <a:solidFill>
            <a:srgbClr val="349AB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Bridge</a:t>
            </a:r>
            <a:endParaRPr lang="zh-CN" altLang="en-US" sz="90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8" name="矩形 44">
            <a:extLst>
              <a:ext uri="{FF2B5EF4-FFF2-40B4-BE49-F238E27FC236}">
                <a16:creationId xmlns:a16="http://schemas.microsoft.com/office/drawing/2014/main" id="{BECEB146-FEB2-D741-B58D-F54657BF893E}"/>
              </a:ext>
            </a:extLst>
          </p:cNvPr>
          <p:cNvSpPr/>
          <p:nvPr/>
        </p:nvSpPr>
        <p:spPr>
          <a:xfrm>
            <a:off x="995326" y="1338771"/>
            <a:ext cx="655874" cy="501907"/>
          </a:xfrm>
          <a:prstGeom prst="rect">
            <a:avLst/>
          </a:prstGeom>
          <a:solidFill>
            <a:srgbClr val="349AB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charset="-122"/>
                <a:cs typeface="Times New Roman" panose="02020603050405020304" pitchFamily="18" charset="0"/>
              </a:rPr>
              <a:t>Scenarios</a:t>
            </a:r>
            <a:endParaRPr lang="zh-CN" altLang="en-US" sz="900" b="1" dirty="0">
              <a:solidFill>
                <a:schemeClr val="bg1"/>
              </a:solidFill>
              <a:latin typeface="Times New Roman" panose="02020603050405020304" pitchFamily="18" charset="0"/>
              <a:ea typeface="微软雅黑" charset="-122"/>
              <a:cs typeface="Times New Roman" panose="02020603050405020304" pitchFamily="18" charset="0"/>
            </a:endParaRPr>
          </a:p>
        </p:txBody>
      </p:sp>
      <p:sp>
        <p:nvSpPr>
          <p:cNvPr id="50" name="圆角矩形 46">
            <a:extLst>
              <a:ext uri="{FF2B5EF4-FFF2-40B4-BE49-F238E27FC236}">
                <a16:creationId xmlns:a16="http://schemas.microsoft.com/office/drawing/2014/main" id="{F226EDBC-0D13-F44D-84E2-439572DCC53A}"/>
              </a:ext>
            </a:extLst>
          </p:cNvPr>
          <p:cNvSpPr/>
          <p:nvPr/>
        </p:nvSpPr>
        <p:spPr>
          <a:xfrm>
            <a:off x="3180104" y="1609597"/>
            <a:ext cx="844436" cy="185917"/>
          </a:xfrm>
          <a:prstGeom prst="roundRect">
            <a:avLst/>
          </a:prstGeom>
          <a:solidFill>
            <a:srgbClr val="349AB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Pavement</a:t>
            </a:r>
            <a:endParaRPr lang="zh-CN" altLang="en-US" sz="90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51" name="圆角矩形 47">
            <a:extLst>
              <a:ext uri="{FF2B5EF4-FFF2-40B4-BE49-F238E27FC236}">
                <a16:creationId xmlns:a16="http://schemas.microsoft.com/office/drawing/2014/main" id="{D9B1B913-6201-6D41-B718-44DF14FFDADB}"/>
              </a:ext>
            </a:extLst>
          </p:cNvPr>
          <p:cNvSpPr/>
          <p:nvPr/>
        </p:nvSpPr>
        <p:spPr>
          <a:xfrm>
            <a:off x="4193632" y="1609597"/>
            <a:ext cx="845462" cy="185917"/>
          </a:xfrm>
          <a:prstGeom prst="roundRect">
            <a:avLst/>
          </a:prstGeom>
          <a:solidFill>
            <a:srgbClr val="349AB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Buildings</a:t>
            </a:r>
            <a:endParaRPr lang="zh-CN" altLang="en-US" sz="90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8" name="圆角矩形 21">
            <a:extLst>
              <a:ext uri="{FF2B5EF4-FFF2-40B4-BE49-F238E27FC236}">
                <a16:creationId xmlns:a16="http://schemas.microsoft.com/office/drawing/2014/main" id="{BBF56BF4-7EC8-E446-A5DA-93ED2689CBEA}"/>
              </a:ext>
            </a:extLst>
          </p:cNvPr>
          <p:cNvSpPr/>
          <p:nvPr/>
        </p:nvSpPr>
        <p:spPr>
          <a:xfrm>
            <a:off x="2858620" y="3319358"/>
            <a:ext cx="799724" cy="182414"/>
          </a:xfrm>
          <a:prstGeom prst="roundRect">
            <a:avLst/>
          </a:prstGeom>
          <a:solidFill>
            <a:srgbClr val="E7882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latin typeface="Times New Roman" panose="02020603050405020304" pitchFamily="18" charset="0"/>
                <a:ea typeface="微软雅黑" charset="-122"/>
                <a:cs typeface="Times New Roman" panose="02020603050405020304" pitchFamily="18" charset="0"/>
              </a:rPr>
              <a:t>Postprocess</a:t>
            </a:r>
            <a:endParaRPr lang="zh-CN" altLang="en-US" sz="900" dirty="0">
              <a:solidFill>
                <a:schemeClr val="bg1"/>
              </a:solidFill>
              <a:latin typeface="Times New Roman" panose="02020603050405020304" pitchFamily="18" charset="0"/>
              <a:ea typeface="微软雅黑" charset="-122"/>
              <a:cs typeface="Times New Roman" panose="02020603050405020304" pitchFamily="18" charset="0"/>
            </a:endParaRPr>
          </a:p>
        </p:txBody>
      </p:sp>
      <p:sp>
        <p:nvSpPr>
          <p:cNvPr id="69" name="圆角矩形 18">
            <a:extLst>
              <a:ext uri="{FF2B5EF4-FFF2-40B4-BE49-F238E27FC236}">
                <a16:creationId xmlns:a16="http://schemas.microsoft.com/office/drawing/2014/main" id="{9036BD30-1D47-C146-947A-86575441EB80}"/>
              </a:ext>
            </a:extLst>
          </p:cNvPr>
          <p:cNvSpPr/>
          <p:nvPr/>
        </p:nvSpPr>
        <p:spPr>
          <a:xfrm>
            <a:off x="3769005" y="3040742"/>
            <a:ext cx="799724" cy="188307"/>
          </a:xfrm>
          <a:prstGeom prst="roundRect">
            <a:avLst/>
          </a:prstGeom>
          <a:solidFill>
            <a:srgbClr val="E7882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latin typeface="Times New Roman" panose="02020603050405020304" pitchFamily="18" charset="0"/>
                <a:ea typeface="微软雅黑" charset="-122"/>
                <a:cs typeface="Times New Roman" panose="02020603050405020304" pitchFamily="18" charset="0"/>
              </a:rPr>
              <a:t>Python</a:t>
            </a:r>
            <a:endParaRPr lang="zh-CN" altLang="en-US" sz="900" dirty="0">
              <a:solidFill>
                <a:schemeClr val="bg1"/>
              </a:solidFill>
              <a:latin typeface="Times New Roman" panose="02020603050405020304" pitchFamily="18" charset="0"/>
              <a:ea typeface="微软雅黑" charset="-122"/>
              <a:cs typeface="Times New Roman" panose="02020603050405020304" pitchFamily="18" charset="0"/>
            </a:endParaRPr>
          </a:p>
        </p:txBody>
      </p:sp>
      <p:sp>
        <p:nvSpPr>
          <p:cNvPr id="70" name="圆角矩形 18">
            <a:extLst>
              <a:ext uri="{FF2B5EF4-FFF2-40B4-BE49-F238E27FC236}">
                <a16:creationId xmlns:a16="http://schemas.microsoft.com/office/drawing/2014/main" id="{63BDCE57-978C-174A-836B-269DB3C08A1B}"/>
              </a:ext>
            </a:extLst>
          </p:cNvPr>
          <p:cNvSpPr/>
          <p:nvPr/>
        </p:nvSpPr>
        <p:spPr>
          <a:xfrm>
            <a:off x="4609609" y="3040753"/>
            <a:ext cx="799724" cy="188307"/>
          </a:xfrm>
          <a:prstGeom prst="roundRect">
            <a:avLst/>
          </a:prstGeom>
          <a:solidFill>
            <a:srgbClr val="E7882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latin typeface="Times New Roman" panose="02020603050405020304" pitchFamily="18" charset="0"/>
                <a:ea typeface="微软雅黑" charset="-122"/>
                <a:cs typeface="Times New Roman" panose="02020603050405020304" pitchFamily="18" charset="0"/>
              </a:rPr>
              <a:t>Java</a:t>
            </a:r>
            <a:endParaRPr lang="zh-CN" altLang="en-US" sz="900" dirty="0">
              <a:solidFill>
                <a:schemeClr val="bg1"/>
              </a:solidFill>
              <a:latin typeface="Times New Roman" panose="02020603050405020304" pitchFamily="18" charset="0"/>
              <a:ea typeface="微软雅黑" charset="-122"/>
              <a:cs typeface="Times New Roman" panose="02020603050405020304" pitchFamily="18" charset="0"/>
            </a:endParaRPr>
          </a:p>
        </p:txBody>
      </p:sp>
      <p:sp>
        <p:nvSpPr>
          <p:cNvPr id="71" name="圆角矩形 18">
            <a:extLst>
              <a:ext uri="{FF2B5EF4-FFF2-40B4-BE49-F238E27FC236}">
                <a16:creationId xmlns:a16="http://schemas.microsoft.com/office/drawing/2014/main" id="{7867E93C-9B27-DD48-9F37-548AED700D60}"/>
              </a:ext>
            </a:extLst>
          </p:cNvPr>
          <p:cNvSpPr/>
          <p:nvPr/>
        </p:nvSpPr>
        <p:spPr>
          <a:xfrm>
            <a:off x="3772276" y="3320285"/>
            <a:ext cx="799724" cy="188307"/>
          </a:xfrm>
          <a:prstGeom prst="roundRect">
            <a:avLst/>
          </a:prstGeom>
          <a:solidFill>
            <a:srgbClr val="E7882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latin typeface="Times New Roman" panose="02020603050405020304" pitchFamily="18" charset="0"/>
                <a:ea typeface="微软雅黑" charset="-122"/>
                <a:cs typeface="Times New Roman" panose="02020603050405020304" pitchFamily="18" charset="0"/>
              </a:rPr>
              <a:t>C++</a:t>
            </a:r>
            <a:endParaRPr lang="zh-CN" altLang="en-US" sz="900" dirty="0">
              <a:solidFill>
                <a:schemeClr val="bg1"/>
              </a:solidFill>
              <a:latin typeface="Times New Roman" panose="02020603050405020304" pitchFamily="18" charset="0"/>
              <a:ea typeface="微软雅黑" charset="-122"/>
              <a:cs typeface="Times New Roman" panose="02020603050405020304" pitchFamily="18" charset="0"/>
            </a:endParaRPr>
          </a:p>
        </p:txBody>
      </p:sp>
      <p:sp>
        <p:nvSpPr>
          <p:cNvPr id="73" name="矩形 44">
            <a:extLst>
              <a:ext uri="{FF2B5EF4-FFF2-40B4-BE49-F238E27FC236}">
                <a16:creationId xmlns:a16="http://schemas.microsoft.com/office/drawing/2014/main" id="{D651BF35-E71A-684D-9494-CF312F89F1BE}"/>
              </a:ext>
            </a:extLst>
          </p:cNvPr>
          <p:cNvSpPr/>
          <p:nvPr/>
        </p:nvSpPr>
        <p:spPr>
          <a:xfrm>
            <a:off x="997462" y="2520974"/>
            <a:ext cx="655874" cy="1058628"/>
          </a:xfrm>
          <a:prstGeom prst="rect">
            <a:avLst/>
          </a:prstGeom>
          <a:solidFill>
            <a:srgbClr val="E3852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charset="-122"/>
                <a:cs typeface="Times New Roman" panose="02020603050405020304" pitchFamily="18" charset="0"/>
              </a:rPr>
              <a:t>Data process</a:t>
            </a:r>
            <a:endParaRPr lang="zh-CN" altLang="en-US" sz="900" b="1" dirty="0">
              <a:solidFill>
                <a:schemeClr val="bg1"/>
              </a:solidFill>
              <a:latin typeface="Times New Roman" panose="02020603050405020304" pitchFamily="18" charset="0"/>
              <a:ea typeface="微软雅黑" charset="-122"/>
              <a:cs typeface="Times New Roman" panose="02020603050405020304" pitchFamily="18" charset="0"/>
            </a:endParaRPr>
          </a:p>
        </p:txBody>
      </p:sp>
      <p:sp>
        <p:nvSpPr>
          <p:cNvPr id="74" name="矩形 44">
            <a:extLst>
              <a:ext uri="{FF2B5EF4-FFF2-40B4-BE49-F238E27FC236}">
                <a16:creationId xmlns:a16="http://schemas.microsoft.com/office/drawing/2014/main" id="{002E795F-8740-6C4B-AC2B-8BE4DC1125A1}"/>
              </a:ext>
            </a:extLst>
          </p:cNvPr>
          <p:cNvSpPr/>
          <p:nvPr/>
        </p:nvSpPr>
        <p:spPr>
          <a:xfrm>
            <a:off x="995326" y="1926138"/>
            <a:ext cx="655874" cy="501907"/>
          </a:xfrm>
          <a:prstGeom prst="rect">
            <a:avLst/>
          </a:prstGeom>
          <a:solidFill>
            <a:srgbClr val="7798D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charset="-122"/>
                <a:cs typeface="Times New Roman" panose="02020603050405020304" pitchFamily="18" charset="0"/>
              </a:rPr>
              <a:t>Data collecting</a:t>
            </a:r>
            <a:endParaRPr lang="zh-CN" altLang="en-US" sz="900" b="1" dirty="0">
              <a:solidFill>
                <a:schemeClr val="bg1"/>
              </a:solidFill>
              <a:latin typeface="Times New Roman" panose="02020603050405020304" pitchFamily="18" charset="0"/>
              <a:ea typeface="微软雅黑" charset="-122"/>
              <a:cs typeface="Times New Roman" panose="02020603050405020304" pitchFamily="18" charset="0"/>
            </a:endParaRPr>
          </a:p>
        </p:txBody>
      </p:sp>
      <p:pic>
        <p:nvPicPr>
          <p:cNvPr id="75" name="图片 31">
            <a:extLst>
              <a:ext uri="{FF2B5EF4-FFF2-40B4-BE49-F238E27FC236}">
                <a16:creationId xmlns:a16="http://schemas.microsoft.com/office/drawing/2014/main" id="{932C6D63-1584-CF45-B3F5-24667F837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09609" y="2150950"/>
            <a:ext cx="649151" cy="297796"/>
          </a:xfrm>
          <a:prstGeom prst="rect">
            <a:avLst/>
          </a:prstGeom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DEBA76FF-FA5C-1248-98D6-62A079362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583" y="2117542"/>
            <a:ext cx="387819" cy="34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圆角矩形 35">
            <a:extLst>
              <a:ext uri="{FF2B5EF4-FFF2-40B4-BE49-F238E27FC236}">
                <a16:creationId xmlns:a16="http://schemas.microsoft.com/office/drawing/2014/main" id="{CA84D2EF-C15E-9E42-B391-FD4C13FE97F6}"/>
              </a:ext>
            </a:extLst>
          </p:cNvPr>
          <p:cNvSpPr/>
          <p:nvPr/>
        </p:nvSpPr>
        <p:spPr>
          <a:xfrm>
            <a:off x="3758108" y="2199451"/>
            <a:ext cx="706088" cy="185917"/>
          </a:xfrm>
          <a:prstGeom prst="roundRect">
            <a:avLst/>
          </a:prstGeom>
          <a:solidFill>
            <a:srgbClr val="7698D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latin typeface="Times New Roman" panose="02020603050405020304" pitchFamily="18" charset="0"/>
                <a:ea typeface="微软雅黑" charset="-122"/>
                <a:cs typeface="Times New Roman" panose="02020603050405020304" pitchFamily="18" charset="0"/>
              </a:rPr>
              <a:t>Drone</a:t>
            </a:r>
            <a:endParaRPr lang="zh-CN" altLang="en-US" sz="900" dirty="0">
              <a:solidFill>
                <a:schemeClr val="bg1"/>
              </a:solidFill>
              <a:latin typeface="Times New Roman" panose="02020603050405020304" pitchFamily="18" charset="0"/>
              <a:ea typeface="微软雅黑" charset="-122"/>
              <a:cs typeface="Times New Roman" panose="02020603050405020304" pitchFamily="18" charset="0"/>
            </a:endParaRPr>
          </a:p>
        </p:txBody>
      </p:sp>
      <p:sp>
        <p:nvSpPr>
          <p:cNvPr id="78" name="圆角矩形 27">
            <a:extLst>
              <a:ext uri="{FF2B5EF4-FFF2-40B4-BE49-F238E27FC236}">
                <a16:creationId xmlns:a16="http://schemas.microsoft.com/office/drawing/2014/main" id="{D86320CB-FE02-8C47-9049-057E705761BF}"/>
              </a:ext>
            </a:extLst>
          </p:cNvPr>
          <p:cNvSpPr/>
          <p:nvPr/>
        </p:nvSpPr>
        <p:spPr>
          <a:xfrm>
            <a:off x="3758108" y="3997505"/>
            <a:ext cx="706088" cy="18591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latin typeface="Times New Roman" panose="02020603050405020304" pitchFamily="18" charset="0"/>
                <a:ea typeface="微软雅黑" charset="-122"/>
                <a:cs typeface="Times New Roman" panose="02020603050405020304" pitchFamily="18" charset="0"/>
              </a:rPr>
              <a:t>App</a:t>
            </a:r>
            <a:endParaRPr lang="zh-CN" altLang="en-US" sz="900" dirty="0">
              <a:solidFill>
                <a:schemeClr val="bg1"/>
              </a:solidFill>
              <a:latin typeface="Times New Roman" panose="02020603050405020304" pitchFamily="18" charset="0"/>
              <a:ea typeface="微软雅黑" charset="-122"/>
              <a:cs typeface="Times New Roman" panose="02020603050405020304" pitchFamily="18" charset="0"/>
            </a:endParaRPr>
          </a:p>
        </p:txBody>
      </p:sp>
      <p:pic>
        <p:nvPicPr>
          <p:cNvPr id="79" name="图片 30">
            <a:extLst>
              <a:ext uri="{FF2B5EF4-FFF2-40B4-BE49-F238E27FC236}">
                <a16:creationId xmlns:a16="http://schemas.microsoft.com/office/drawing/2014/main" id="{7B5749F5-80EA-BB49-B790-C65FED245A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927" b="90244" l="2622" r="95506">
                        <a14:foregroundMark x1="34457" y1="73780" x2="53184" y2="89024"/>
                        <a14:foregroundMark x1="53184" y1="89024" x2="37453" y2="69512"/>
                        <a14:foregroundMark x1="49813" y1="90244" x2="77528" y2="76829"/>
                        <a14:foregroundMark x1="22472" y1="84146" x2="13858" y2="78659"/>
                        <a14:foregroundMark x1="59551" y1="73780" x2="73408" y2="75000"/>
                        <a14:foregroundMark x1="71910" y1="79268" x2="87266" y2="78659"/>
                        <a14:foregroundMark x1="11236" y1="32927" x2="11985" y2="10366"/>
                        <a14:foregroundMark x1="2622" y1="9756" x2="7491" y2="28659"/>
                        <a14:foregroundMark x1="41199" y1="12805" x2="51311" y2="9756"/>
                        <a14:foregroundMark x1="50562" y1="81098" x2="55056" y2="70122"/>
                        <a14:foregroundMark x1="34457" y1="84146" x2="24345" y2="76220"/>
                        <a14:foregroundMark x1="73783" y1="78049" x2="92135" y2="78659"/>
                        <a14:foregroundMark x1="88015" y1="80488" x2="92509" y2="78659"/>
                        <a14:foregroundMark x1="61049" y1="72561" x2="95880" y2="79268"/>
                        <a14:foregroundMark x1="88390" y1="79268" x2="59176" y2="72561"/>
                        <a14:foregroundMark x1="12734" y1="19512" x2="11236" y2="12195"/>
                        <a14:foregroundMark x1="19476" y1="16463" x2="6367" y2="7927"/>
                        <a14:foregroundMark x1="32584" y1="88415" x2="15356" y2="81098"/>
                        <a14:foregroundMark x1="55056" y1="66463" x2="93633" y2="786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99163" y="3888375"/>
            <a:ext cx="462282" cy="283949"/>
          </a:xfrm>
          <a:prstGeom prst="rect">
            <a:avLst/>
          </a:prstGeom>
        </p:spPr>
      </p:pic>
      <p:pic>
        <p:nvPicPr>
          <p:cNvPr id="81" name="图片 35">
            <a:extLst>
              <a:ext uri="{FF2B5EF4-FFF2-40B4-BE49-F238E27FC236}">
                <a16:creationId xmlns:a16="http://schemas.microsoft.com/office/drawing/2014/main" id="{320F1F5C-7BC0-0F40-9FCA-B080584718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9806" y="3925775"/>
            <a:ext cx="139295" cy="283949"/>
          </a:xfrm>
          <a:prstGeom prst="rect">
            <a:avLst/>
          </a:prstGeom>
        </p:spPr>
      </p:pic>
      <p:sp>
        <p:nvSpPr>
          <p:cNvPr id="82" name="矩形 44">
            <a:extLst>
              <a:ext uri="{FF2B5EF4-FFF2-40B4-BE49-F238E27FC236}">
                <a16:creationId xmlns:a16="http://schemas.microsoft.com/office/drawing/2014/main" id="{AFC8FBD8-A6CE-9443-BEBD-78E34322A14D}"/>
              </a:ext>
            </a:extLst>
          </p:cNvPr>
          <p:cNvSpPr/>
          <p:nvPr/>
        </p:nvSpPr>
        <p:spPr>
          <a:xfrm>
            <a:off x="995956" y="3731828"/>
            <a:ext cx="655874" cy="55492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charset="-122"/>
                <a:cs typeface="Times New Roman" panose="02020603050405020304" pitchFamily="18" charset="0"/>
              </a:rPr>
              <a:t>Customer</a:t>
            </a:r>
            <a:endParaRPr lang="zh-CN" altLang="en-US" sz="900" b="1" dirty="0">
              <a:solidFill>
                <a:schemeClr val="bg1"/>
              </a:solidFill>
              <a:latin typeface="Times New Roman" panose="02020603050405020304" pitchFamily="18" charset="0"/>
              <a:ea typeface="微软雅黑" charset="-122"/>
              <a:cs typeface="Times New Roman" panose="02020603050405020304" pitchFamily="18" charset="0"/>
            </a:endParaRPr>
          </a:p>
        </p:txBody>
      </p:sp>
      <p:sp>
        <p:nvSpPr>
          <p:cNvPr id="83" name="圆角矩形 18">
            <a:extLst>
              <a:ext uri="{FF2B5EF4-FFF2-40B4-BE49-F238E27FC236}">
                <a16:creationId xmlns:a16="http://schemas.microsoft.com/office/drawing/2014/main" id="{E24484A5-0A7C-3F4A-93A4-1E3F8B6870BB}"/>
              </a:ext>
            </a:extLst>
          </p:cNvPr>
          <p:cNvSpPr/>
          <p:nvPr/>
        </p:nvSpPr>
        <p:spPr>
          <a:xfrm>
            <a:off x="4607681" y="3316411"/>
            <a:ext cx="799724" cy="188307"/>
          </a:xfrm>
          <a:prstGeom prst="roundRect">
            <a:avLst/>
          </a:prstGeom>
          <a:solidFill>
            <a:srgbClr val="E7882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latin typeface="Times New Roman" panose="02020603050405020304" pitchFamily="18" charset="0"/>
                <a:ea typeface="微软雅黑" charset="-122"/>
                <a:cs typeface="Times New Roman" panose="02020603050405020304" pitchFamily="18" charset="0"/>
              </a:rPr>
              <a:t>…</a:t>
            </a:r>
            <a:endParaRPr lang="zh-CN" altLang="en-US" sz="900" dirty="0">
              <a:solidFill>
                <a:schemeClr val="bg1"/>
              </a:solidFill>
              <a:latin typeface="Times New Roman" panose="02020603050405020304" pitchFamily="18" charset="0"/>
              <a:ea typeface="微软雅黑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849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</Words>
  <Application>Microsoft Macintosh PowerPoint</Application>
  <DocSecurity>0</DocSecurity>
  <PresentationFormat>On-screen Show (4:3)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微软雅黑</vt:lpstr>
      <vt:lpstr>Arial</vt:lpstr>
      <vt:lpstr>Calibri</vt:lpstr>
      <vt:lpstr>Times New Roman</vt:lpstr>
      <vt:lpstr>Office 主题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11</cp:revision>
  <dcterms:created xsi:type="dcterms:W3CDTF">2020-09-04T07:12:08Z</dcterms:created>
  <dcterms:modified xsi:type="dcterms:W3CDTF">2021-11-23T23:44:23Z</dcterms:modified>
  <cp:category/>
  <dc:identifier/>
  <cp:contentStatus/>
  <dc:language/>
  <cp:version/>
</cp:coreProperties>
</file>