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JTTwQ9jHmSG6ZpAnH7nk3P8U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cef929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8cef92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cef9296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cef929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cef9296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cef929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cef9296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cef929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cef9296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cef929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0" y="4495800"/>
            <a:ext cx="487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b="1"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0" y="5753100"/>
            <a:ext cx="6400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sz="240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b="1"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b="1"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64527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934200" y="664527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2057401"/>
            <a:ext cx="4038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48200" y="2057401"/>
            <a:ext cx="4038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b="1"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2057400"/>
            <a:ext cx="4040188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200" y="2678112"/>
            <a:ext cx="4040188" cy="364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45025" y="2057400"/>
            <a:ext cx="40417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4" type="body"/>
          </p:nvPr>
        </p:nvSpPr>
        <p:spPr>
          <a:xfrm>
            <a:off x="4645025" y="2678112"/>
            <a:ext cx="4041775" cy="364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b="1"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b="1"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4495800"/>
            <a:ext cx="70599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0" lang="en-US" sz="2462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Pavement Defects Detection Based on Yolov5 and Generative Adversarial Network</a:t>
            </a:r>
            <a:endParaRPr sz="1940">
              <a:solidFill>
                <a:srgbClr val="FFC000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5638575"/>
            <a:ext cx="6400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7283"/>
              <a:buNone/>
            </a:pPr>
            <a:r>
              <a:rPr lang="en-US" sz="3105"/>
              <a:t>DSPS Conference 2022</a:t>
            </a:r>
            <a:br>
              <a:rPr lang="en-US"/>
            </a:br>
            <a:r>
              <a:rPr lang="en-US"/>
              <a:t>TJ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US"/>
              <a:t>Steven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US"/>
              <a:t>Amanda Mullins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Introduction and Background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Objectives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Methods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Results and Discussion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Pavement</a:t>
            </a:r>
            <a:r>
              <a:rPr lang="en-US"/>
              <a:t> distresses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Cracking (alligator, transverse, block, longitudinal)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Manholes, patching, sealing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Prevention and identification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Intelligent pavement defect inspection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Early </a:t>
            </a:r>
            <a:r>
              <a:rPr lang="en-US"/>
              <a:t>identification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Recovery and prevention</a:t>
            </a:r>
            <a:r>
              <a:rPr lang="en-US"/>
              <a:t>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Current methods</a:t>
            </a:r>
            <a:endParaRPr/>
          </a:p>
          <a:p>
            <a:pPr indent="-355600" lvl="1" marL="914400" marR="88549" rtl="0" algn="just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Threshold segmentation, edge detection, minimal path selection</a:t>
            </a:r>
            <a:endParaRPr/>
          </a:p>
          <a:p>
            <a:pPr indent="-355600" lvl="1" marL="914400" marR="88549" rtl="0" algn="just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Lack in robustness</a:t>
            </a:r>
            <a:endParaRPr/>
          </a:p>
          <a:p>
            <a:pPr indent="-355600" lvl="1" marL="914400" marR="88549" rtl="0" algn="just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Deep learning improvements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cef92964_0_0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3" name="Google Shape;103;g118cef92964_0_0"/>
          <p:cNvSpPr txBox="1"/>
          <p:nvPr>
            <p:ph idx="1" type="body"/>
          </p:nvPr>
        </p:nvSpPr>
        <p:spPr>
          <a:xfrm>
            <a:off x="342900" y="1972075"/>
            <a:ext cx="8458200" cy="41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Need to improve current models</a:t>
            </a:r>
            <a:endParaRPr/>
          </a:p>
          <a:p>
            <a:pPr indent="-4127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Char char="–"/>
            </a:pPr>
            <a:r>
              <a:rPr lang="en-US"/>
              <a:t>Fully Convolutional Network (FCN) </a:t>
            </a:r>
            <a:endParaRPr/>
          </a:p>
          <a:p>
            <a:pPr indent="-4127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Char char="–"/>
            </a:pPr>
            <a:r>
              <a:rPr lang="en-US"/>
              <a:t>You Only Look Once (YOLO)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Dependant on provided images 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Overfitting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New model improvements</a:t>
            </a:r>
            <a:endParaRPr/>
          </a:p>
          <a:p>
            <a:pPr indent="-355600" lvl="1" marL="914400" marR="2487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Generative Adversarial Networks (GAN)</a:t>
            </a:r>
            <a:endParaRPr/>
          </a:p>
          <a:p>
            <a:pPr indent="0" lvl="0" marL="457200" marR="24870" rtl="0" algn="just">
              <a:lnSpc>
                <a:spcPct val="9996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cef92964_0_22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09" name="Google Shape;109;g118cef92964_0_22"/>
          <p:cNvSpPr txBox="1"/>
          <p:nvPr>
            <p:ph idx="1" type="body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Preprocessing:</a:t>
            </a:r>
            <a:endParaRPr b="1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Pulse interface </a:t>
            </a:r>
            <a:r>
              <a:rPr lang="en-US"/>
              <a:t>interference</a:t>
            </a:r>
            <a:r>
              <a:rPr lang="en-US"/>
              <a:t>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Gaussian filter = denoise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Minus mean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cef92964_0_10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(cont.)</a:t>
            </a:r>
            <a:endParaRPr/>
          </a:p>
        </p:txBody>
      </p:sp>
      <p:sp>
        <p:nvSpPr>
          <p:cNvPr id="115" name="Google Shape;115;g118cef92964_0_10"/>
          <p:cNvSpPr txBox="1"/>
          <p:nvPr>
            <p:ph idx="1" type="body"/>
          </p:nvPr>
        </p:nvSpPr>
        <p:spPr>
          <a:xfrm>
            <a:off x="4892500" y="2057400"/>
            <a:ext cx="40872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200"/>
              <a:t>Generative Adversarial Networks (GAN):</a:t>
            </a:r>
            <a:endParaRPr b="1" sz="2200"/>
          </a:p>
          <a:p>
            <a:pPr indent="-34925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Goal: Generate realistic pavement surface images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Increase the number of training images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Create realistic ‘fake’ images for the model to use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6" name="Google Shape;116;g118cef9296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5" y="2346372"/>
            <a:ext cx="4511500" cy="368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cef92964_0_17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(cont.)</a:t>
            </a:r>
            <a:endParaRPr/>
          </a:p>
        </p:txBody>
      </p:sp>
      <p:sp>
        <p:nvSpPr>
          <p:cNvPr id="122" name="Google Shape;122;g118cef92964_0_17"/>
          <p:cNvSpPr txBox="1"/>
          <p:nvPr>
            <p:ph idx="1" type="body"/>
          </p:nvPr>
        </p:nvSpPr>
        <p:spPr>
          <a:xfrm>
            <a:off x="360650" y="2057401"/>
            <a:ext cx="84582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Pavement distress task pipeline procedure:</a:t>
            </a:r>
            <a:endParaRPr/>
          </a:p>
        </p:txBody>
      </p:sp>
      <p:pic>
        <p:nvPicPr>
          <p:cNvPr id="123" name="Google Shape;123;g118cef9296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3" y="2941650"/>
            <a:ext cx="9065075" cy="1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cef92964_0_28"/>
          <p:cNvSpPr txBox="1"/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Discussion</a:t>
            </a:r>
            <a:endParaRPr/>
          </a:p>
        </p:txBody>
      </p:sp>
      <p:sp>
        <p:nvSpPr>
          <p:cNvPr id="129" name="Google Shape;129;g118cef92964_0_28"/>
          <p:cNvSpPr txBox="1"/>
          <p:nvPr>
            <p:ph idx="1" type="body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2013-09-17T15:02:28Z</dcterms:created>
  <dc:creator>titans</dc:creator>
</cp:coreProperties>
</file>