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gJTTwQ9jHmSG6ZpAnH7nk3P8Uk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9"/>
  </p:normalViewPr>
  <p:slideViewPr>
    <p:cSldViewPr snapToGrid="0">
      <p:cViewPr varScale="1">
        <p:scale>
          <a:sx n="112" d="100"/>
          <a:sy n="112" d="100"/>
        </p:scale>
        <p:origin x="164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8cef929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8cef929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8cef9296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8cef9296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8cef9296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8cef9296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8cef9296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8cef9296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8cef9296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8cef9296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0" y="4495800"/>
            <a:ext cx="4876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alibri"/>
              <a:buNone/>
              <a:defRPr sz="3600" b="1">
                <a:solidFill>
                  <a:srgbClr val="FFC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0" y="5753100"/>
            <a:ext cx="64008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  <a:defRPr sz="2400">
                <a:solidFill>
                  <a:srgbClr val="FFC00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2151356" y="304800"/>
            <a:ext cx="487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alibri"/>
              <a:buNone/>
              <a:defRPr sz="3600" b="1">
                <a:solidFill>
                  <a:srgbClr val="FFC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2151356" y="304800"/>
            <a:ext cx="487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alibri"/>
              <a:buNone/>
              <a:defRPr sz="3600" b="1">
                <a:solidFill>
                  <a:srgbClr val="FFC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381000" y="2057401"/>
            <a:ext cx="84582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457200" y="664527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6934200" y="664527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457200" y="2057401"/>
            <a:ext cx="40386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2"/>
          </p:nvPr>
        </p:nvSpPr>
        <p:spPr>
          <a:xfrm>
            <a:off x="4648200" y="2057401"/>
            <a:ext cx="40386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2151356" y="304800"/>
            <a:ext cx="487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alibri"/>
              <a:buNone/>
              <a:defRPr sz="3600" b="1">
                <a:solidFill>
                  <a:srgbClr val="FFC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4040188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57200" y="2678112"/>
            <a:ext cx="4040188" cy="3646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3"/>
          </p:nvPr>
        </p:nvSpPr>
        <p:spPr>
          <a:xfrm>
            <a:off x="4645025" y="2057400"/>
            <a:ext cx="404177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4"/>
          </p:nvPr>
        </p:nvSpPr>
        <p:spPr>
          <a:xfrm>
            <a:off x="4645025" y="2678112"/>
            <a:ext cx="4041775" cy="3646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151356" y="304800"/>
            <a:ext cx="487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alibri"/>
              <a:buNone/>
              <a:defRPr sz="3600" b="1">
                <a:solidFill>
                  <a:srgbClr val="FFC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2151356" y="304800"/>
            <a:ext cx="487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alibri"/>
              <a:buNone/>
              <a:defRPr sz="3600" b="1">
                <a:solidFill>
                  <a:srgbClr val="FFC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0" y="4495800"/>
            <a:ext cx="70599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en-US" sz="2462" b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Pavement Defects Detection Based on Yolov5 and Generative Adversarial Network</a:t>
            </a:r>
            <a:endParaRPr sz="1940">
              <a:solidFill>
                <a:srgbClr val="FFC000"/>
              </a:solidFill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0" y="5638575"/>
            <a:ext cx="6400800" cy="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7283"/>
              <a:buNone/>
            </a:pPr>
            <a:r>
              <a:rPr lang="en-US" sz="3105"/>
              <a:t>DSPS Conference 2022</a:t>
            </a:r>
            <a:br>
              <a:rPr lang="en-US"/>
            </a:br>
            <a:r>
              <a:rPr lang="en-US"/>
              <a:t>TJ Zhang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None/>
            </a:pPr>
            <a:r>
              <a:rPr lang="en-US"/>
              <a:t>Steven Kim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None/>
            </a:pPr>
            <a:r>
              <a:rPr lang="en-US"/>
              <a:t>Amanda Mullins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2151356" y="304800"/>
            <a:ext cx="487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alibri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381000" y="2057401"/>
            <a:ext cx="84582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Introduction and Background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Objectives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Methods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Results and Discussion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AutoNum type="arabicPeriod"/>
            </a:pPr>
            <a:r>
              <a:rPr lang="en-US"/>
              <a:t>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2151356" y="304800"/>
            <a:ext cx="487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381000" y="2057401"/>
            <a:ext cx="84582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Pavement distresses</a:t>
            </a:r>
            <a:endParaRPr dirty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dirty="0"/>
              <a:t>Cracking (alligator, transverse, block, longitudinal)</a:t>
            </a:r>
            <a:endParaRPr dirty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dirty="0"/>
              <a:t>Manholes, patching, sealing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Prevention and identification</a:t>
            </a:r>
            <a:endParaRPr dirty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dirty="0"/>
              <a:t>Intelligent pavement defect inspection</a:t>
            </a:r>
            <a:endParaRPr dirty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dirty="0"/>
              <a:t>Early identification</a:t>
            </a:r>
            <a:endParaRPr dirty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dirty="0"/>
              <a:t>Recovery and prevention 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Current methods</a:t>
            </a:r>
            <a:endParaRPr dirty="0"/>
          </a:p>
          <a:p>
            <a:pPr marL="914400" marR="88549" lvl="1" indent="-355600" algn="just" rtl="0">
              <a:lnSpc>
                <a:spcPct val="99961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dirty="0"/>
              <a:t>Threshold segmentation, edge detection, minimal path selection</a:t>
            </a:r>
            <a:endParaRPr dirty="0"/>
          </a:p>
          <a:p>
            <a:pPr marL="914400" marR="88549" lvl="1" indent="-355600" algn="just" rtl="0">
              <a:lnSpc>
                <a:spcPct val="99961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dirty="0"/>
              <a:t>Lack in robustness</a:t>
            </a:r>
            <a:endParaRPr dirty="0"/>
          </a:p>
          <a:p>
            <a:pPr marL="914400" marR="88549" lvl="1" indent="-355600" algn="just" rtl="0">
              <a:lnSpc>
                <a:spcPct val="99961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dirty="0"/>
              <a:t>Deep learning improvements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8cef92964_0_0"/>
          <p:cNvSpPr txBox="1">
            <a:spLocks noGrp="1"/>
          </p:cNvSpPr>
          <p:nvPr>
            <p:ph type="title"/>
          </p:nvPr>
        </p:nvSpPr>
        <p:spPr>
          <a:xfrm>
            <a:off x="2151356" y="304800"/>
            <a:ext cx="4876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03" name="Google Shape;103;g118cef92964_0_0"/>
          <p:cNvSpPr txBox="1">
            <a:spLocks noGrp="1"/>
          </p:cNvSpPr>
          <p:nvPr>
            <p:ph type="body" idx="1"/>
          </p:nvPr>
        </p:nvSpPr>
        <p:spPr>
          <a:xfrm>
            <a:off x="342900" y="1972075"/>
            <a:ext cx="8458200" cy="410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Need to improve current models</a:t>
            </a:r>
            <a:endParaRPr/>
          </a:p>
          <a:p>
            <a:pPr marL="914400" lvl="1" indent="-412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900"/>
              <a:buChar char="–"/>
            </a:pPr>
            <a:r>
              <a:rPr lang="en-US"/>
              <a:t>Fully Convolutional Network (FCN) </a:t>
            </a:r>
            <a:endParaRPr/>
          </a:p>
          <a:p>
            <a:pPr marL="914400" lvl="1" indent="-412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900"/>
              <a:buChar char="–"/>
            </a:pPr>
            <a:r>
              <a:rPr lang="en-US"/>
              <a:t>You Only Look Once (YOLO)</a:t>
            </a:r>
            <a:endParaRPr/>
          </a:p>
          <a:p>
            <a:pPr marL="91440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Dependant on provided images </a:t>
            </a:r>
            <a:endParaRPr/>
          </a:p>
          <a:p>
            <a:pPr marL="91440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Overfitting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New model improvements</a:t>
            </a:r>
            <a:endParaRPr/>
          </a:p>
          <a:p>
            <a:pPr marL="914400" marR="24870" lvl="1" indent="-3556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Generative Adversarial Networks (GAN)</a:t>
            </a:r>
            <a:endParaRPr/>
          </a:p>
          <a:p>
            <a:pPr marL="457200" marR="24870" lvl="0" indent="0" algn="just" rtl="0">
              <a:lnSpc>
                <a:spcPct val="9996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8cef92964_0_22"/>
          <p:cNvSpPr txBox="1">
            <a:spLocks noGrp="1"/>
          </p:cNvSpPr>
          <p:nvPr>
            <p:ph type="title"/>
          </p:nvPr>
        </p:nvSpPr>
        <p:spPr>
          <a:xfrm>
            <a:off x="2151356" y="304800"/>
            <a:ext cx="4876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Methods</a:t>
            </a:r>
            <a:endParaRPr/>
          </a:p>
        </p:txBody>
      </p:sp>
      <p:sp>
        <p:nvSpPr>
          <p:cNvPr id="109" name="Google Shape;109;g118cef92964_0_22"/>
          <p:cNvSpPr txBox="1">
            <a:spLocks noGrp="1"/>
          </p:cNvSpPr>
          <p:nvPr>
            <p:ph type="body" idx="1"/>
          </p:nvPr>
        </p:nvSpPr>
        <p:spPr>
          <a:xfrm>
            <a:off x="381000" y="2057401"/>
            <a:ext cx="8458200" cy="426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b="1"/>
              <a:t>Preprocessing:</a:t>
            </a:r>
            <a:endParaRPr b="1"/>
          </a:p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Pulse interface interference problem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Gaussian filter = denoise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Minus mean algorithm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8cef92964_0_10"/>
          <p:cNvSpPr txBox="1">
            <a:spLocks noGrp="1"/>
          </p:cNvSpPr>
          <p:nvPr>
            <p:ph type="title"/>
          </p:nvPr>
        </p:nvSpPr>
        <p:spPr>
          <a:xfrm>
            <a:off x="2151356" y="304800"/>
            <a:ext cx="4876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Methods (cont.)</a:t>
            </a:r>
            <a:endParaRPr/>
          </a:p>
        </p:txBody>
      </p:sp>
      <p:sp>
        <p:nvSpPr>
          <p:cNvPr id="115" name="Google Shape;115;g118cef92964_0_10"/>
          <p:cNvSpPr txBox="1">
            <a:spLocks noGrp="1"/>
          </p:cNvSpPr>
          <p:nvPr>
            <p:ph type="body" idx="1"/>
          </p:nvPr>
        </p:nvSpPr>
        <p:spPr>
          <a:xfrm>
            <a:off x="4892500" y="2057400"/>
            <a:ext cx="4087200" cy="426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200" b="1"/>
              <a:t>Generative Adversarial Networks (GAN):</a:t>
            </a:r>
            <a:endParaRPr sz="2200" b="1"/>
          </a:p>
          <a:p>
            <a:pPr marL="457200" lvl="0" indent="-34925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Goal: Generate realistic pavement surface images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Increase the number of training images</a:t>
            </a:r>
            <a:endParaRPr sz="1900"/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Create realistic ‘fake’ images for the model to use</a:t>
            </a:r>
            <a:endParaRPr sz="19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100"/>
          </a:p>
        </p:txBody>
      </p:sp>
      <p:pic>
        <p:nvPicPr>
          <p:cNvPr id="116" name="Google Shape;116;g118cef92964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75" y="2346372"/>
            <a:ext cx="4511500" cy="3689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8cef92964_0_17"/>
          <p:cNvSpPr txBox="1">
            <a:spLocks noGrp="1"/>
          </p:cNvSpPr>
          <p:nvPr>
            <p:ph type="title"/>
          </p:nvPr>
        </p:nvSpPr>
        <p:spPr>
          <a:xfrm>
            <a:off x="2151356" y="304800"/>
            <a:ext cx="4876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Methods (cont.)</a:t>
            </a:r>
            <a:endParaRPr/>
          </a:p>
        </p:txBody>
      </p:sp>
      <p:sp>
        <p:nvSpPr>
          <p:cNvPr id="122" name="Google Shape;122;g118cef92964_0_17"/>
          <p:cNvSpPr txBox="1">
            <a:spLocks noGrp="1"/>
          </p:cNvSpPr>
          <p:nvPr>
            <p:ph type="body" idx="1"/>
          </p:nvPr>
        </p:nvSpPr>
        <p:spPr>
          <a:xfrm>
            <a:off x="360650" y="2057401"/>
            <a:ext cx="8458200" cy="426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Pavement distress task pipeline procedure:</a:t>
            </a:r>
            <a:endParaRPr/>
          </a:p>
        </p:txBody>
      </p:sp>
      <p:pic>
        <p:nvPicPr>
          <p:cNvPr id="123" name="Google Shape;123;g118cef92964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63" y="2941650"/>
            <a:ext cx="9065075" cy="183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8cef92964_0_28"/>
          <p:cNvSpPr txBox="1">
            <a:spLocks noGrp="1"/>
          </p:cNvSpPr>
          <p:nvPr>
            <p:ph type="title"/>
          </p:nvPr>
        </p:nvSpPr>
        <p:spPr>
          <a:xfrm>
            <a:off x="2151356" y="304800"/>
            <a:ext cx="4876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and Discussion</a:t>
            </a:r>
            <a:endParaRPr/>
          </a:p>
        </p:txBody>
      </p:sp>
      <p:sp>
        <p:nvSpPr>
          <p:cNvPr id="129" name="Google Shape;129;g118cef92964_0_28"/>
          <p:cNvSpPr txBox="1">
            <a:spLocks noGrp="1"/>
          </p:cNvSpPr>
          <p:nvPr>
            <p:ph type="body" idx="1"/>
          </p:nvPr>
        </p:nvSpPr>
        <p:spPr>
          <a:xfrm>
            <a:off x="381000" y="2057401"/>
            <a:ext cx="8458200" cy="426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Macintosh PowerPoint</Application>
  <PresentationFormat>On-screen Show (4:3)</PresentationFormat>
  <Paragraphs>44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Pavement Defects Detection Based on Yolov5 and Generative Adversarial Network</vt:lpstr>
      <vt:lpstr>Overview</vt:lpstr>
      <vt:lpstr>Introduction</vt:lpstr>
      <vt:lpstr>Objectives</vt:lpstr>
      <vt:lpstr>Methods</vt:lpstr>
      <vt:lpstr>Methods (cont.)</vt:lpstr>
      <vt:lpstr>Methods (cont.)</vt:lpstr>
      <vt:lpstr>Results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Pavement Defects Detection Based on Yolov5 and Generative Adversarial Network</dc:title>
  <dc:creator>titans</dc:creator>
  <cp:lastModifiedBy>Microsoft Office User</cp:lastModifiedBy>
  <cp:revision>1</cp:revision>
  <dcterms:created xsi:type="dcterms:W3CDTF">2013-09-17T15:02:28Z</dcterms:created>
  <dcterms:modified xsi:type="dcterms:W3CDTF">2022-03-16T03:05:50Z</dcterms:modified>
</cp:coreProperties>
</file>