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1" r:id="rId4"/>
    <p:sldId id="272" r:id="rId5"/>
    <p:sldId id="283" r:id="rId6"/>
    <p:sldId id="273" r:id="rId7"/>
    <p:sldId id="274" r:id="rId8"/>
    <p:sldId id="282" r:id="rId9"/>
    <p:sldId id="270" r:id="rId10"/>
    <p:sldId id="259" r:id="rId11"/>
    <p:sldId id="275" r:id="rId12"/>
    <p:sldId id="278" r:id="rId13"/>
    <p:sldId id="284" r:id="rId14"/>
    <p:sldId id="276" r:id="rId15"/>
    <p:sldId id="279" r:id="rId16"/>
    <p:sldId id="280" r:id="rId17"/>
    <p:sldId id="281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0488-DF45-2047-9BBD-B0FDFF3DF5F4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66775-F35A-334D-8D35-206F9C70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66775-F35A-334D-8D35-206F9C705D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66775-F35A-334D-8D35-206F9C705D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10/14/22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39.png"/><Relationship Id="rId21" Type="http://schemas.openxmlformats.org/officeDocument/2006/relationships/image" Target="../media/image570.png"/><Relationship Id="rId7" Type="http://schemas.openxmlformats.org/officeDocument/2006/relationships/image" Target="../media/image43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5" Type="http://schemas.openxmlformats.org/officeDocument/2006/relationships/image" Target="../media/image610.png"/><Relationship Id="rId2" Type="http://schemas.openxmlformats.org/officeDocument/2006/relationships/image" Target="../media/image380.png"/><Relationship Id="rId16" Type="http://schemas.openxmlformats.org/officeDocument/2006/relationships/image" Target="../media/image520.png"/><Relationship Id="rId20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0.png"/><Relationship Id="rId24" Type="http://schemas.openxmlformats.org/officeDocument/2006/relationships/image" Target="../media/image600.png"/><Relationship Id="rId5" Type="http://schemas.openxmlformats.org/officeDocument/2006/relationships/image" Target="../media/image41.png"/><Relationship Id="rId15" Type="http://schemas.openxmlformats.org/officeDocument/2006/relationships/image" Target="../media/image510.png"/><Relationship Id="rId23" Type="http://schemas.openxmlformats.org/officeDocument/2006/relationships/image" Target="../media/image590.png"/><Relationship Id="rId10" Type="http://schemas.openxmlformats.org/officeDocument/2006/relationships/image" Target="../media/image460.png"/><Relationship Id="rId19" Type="http://schemas.openxmlformats.org/officeDocument/2006/relationships/image" Target="../media/image550.png"/><Relationship Id="rId4" Type="http://schemas.openxmlformats.org/officeDocument/2006/relationships/image" Target="../media/image4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Relationship Id="rId22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0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0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630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620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38.png"/><Relationship Id="rId5" Type="http://schemas.openxmlformats.org/officeDocument/2006/relationships/image" Target="../media/image32.jpeg"/><Relationship Id="rId10" Type="http://schemas.openxmlformats.org/officeDocument/2006/relationships/image" Target="../media/image37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jp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jp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jp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66.png"/><Relationship Id="rId5" Type="http://schemas.openxmlformats.org/officeDocument/2006/relationships/image" Target="../media/image32.jpeg"/><Relationship Id="rId10" Type="http://schemas.openxmlformats.org/officeDocument/2006/relationships/image" Target="../media/image65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8DAA8A-D513-7EC4-32CB-CE3B2422BECC}"/>
              </a:ext>
            </a:extLst>
          </p:cNvPr>
          <p:cNvSpPr/>
          <p:nvPr/>
        </p:nvSpPr>
        <p:spPr>
          <a:xfrm>
            <a:off x="1448058" y="1052736"/>
            <a:ext cx="2160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9F9E2-B0F0-55E3-C523-232ABC2A6B23}"/>
              </a:ext>
            </a:extLst>
          </p:cNvPr>
          <p:cNvSpPr txBox="1"/>
          <p:nvPr/>
        </p:nvSpPr>
        <p:spPr>
          <a:xfrm>
            <a:off x="-103402" y="4822786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</a:t>
            </a:r>
            <a:r>
              <a:rPr lang="en-US" altLang="zh-CN" dirty="0"/>
              <a:t>2dTranspose</a:t>
            </a:r>
          </a:p>
          <a:p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0A7A7-F39F-F54C-C484-FBF6E0BA22F0}"/>
              </a:ext>
            </a:extLst>
          </p:cNvPr>
          <p:cNvSpPr/>
          <p:nvPr/>
        </p:nvSpPr>
        <p:spPr>
          <a:xfrm>
            <a:off x="2620786" y="1032811"/>
            <a:ext cx="216024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B42B3-6EEA-B7CF-982B-A7FF81408CDC}"/>
              </a:ext>
            </a:extLst>
          </p:cNvPr>
          <p:cNvSpPr txBox="1"/>
          <p:nvPr/>
        </p:nvSpPr>
        <p:spPr>
          <a:xfrm>
            <a:off x="1893771" y="50131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ADF4C-852D-D496-3E1D-AF5E71C2460B}"/>
              </a:ext>
            </a:extLst>
          </p:cNvPr>
          <p:cNvSpPr/>
          <p:nvPr/>
        </p:nvSpPr>
        <p:spPr>
          <a:xfrm>
            <a:off x="3720527" y="1032811"/>
            <a:ext cx="216024" cy="15841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0DFF2-24C2-833B-F0A8-BA8904384A8E}"/>
              </a:ext>
            </a:extLst>
          </p:cNvPr>
          <p:cNvSpPr txBox="1"/>
          <p:nvPr/>
        </p:nvSpPr>
        <p:spPr>
          <a:xfrm>
            <a:off x="3466984" y="28333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3A2DB-7AD0-5412-495B-36FEF6F8F4BF}"/>
              </a:ext>
            </a:extLst>
          </p:cNvPr>
          <p:cNvSpPr/>
          <p:nvPr/>
        </p:nvSpPr>
        <p:spPr>
          <a:xfrm>
            <a:off x="5371227" y="1066644"/>
            <a:ext cx="216024" cy="1584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FABD8-400B-DAB9-6AE2-AA70AA4D1A02}"/>
              </a:ext>
            </a:extLst>
          </p:cNvPr>
          <p:cNvSpPr txBox="1"/>
          <p:nvPr/>
        </p:nvSpPr>
        <p:spPr>
          <a:xfrm>
            <a:off x="4936652" y="2846925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batchnormalization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36898-0481-07F8-836A-28DB8BDC9EFA}"/>
              </a:ext>
            </a:extLst>
          </p:cNvPr>
          <p:cNvSpPr/>
          <p:nvPr/>
        </p:nvSpPr>
        <p:spPr>
          <a:xfrm>
            <a:off x="7266801" y="1032811"/>
            <a:ext cx="216024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FAF79-1A55-2327-483D-7431FC4C5A3D}"/>
              </a:ext>
            </a:extLst>
          </p:cNvPr>
          <p:cNvSpPr txBox="1"/>
          <p:nvPr/>
        </p:nvSpPr>
        <p:spPr>
          <a:xfrm>
            <a:off x="7097333" y="285015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C150C-77F7-D9FE-B691-B7F2F8E58111}"/>
              </a:ext>
            </a:extLst>
          </p:cNvPr>
          <p:cNvSpPr/>
          <p:nvPr/>
        </p:nvSpPr>
        <p:spPr>
          <a:xfrm>
            <a:off x="8172400" y="1070174"/>
            <a:ext cx="216024" cy="1584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FF760-4C5D-488F-F041-7A4C2A2B6A36}"/>
              </a:ext>
            </a:extLst>
          </p:cNvPr>
          <p:cNvSpPr txBox="1"/>
          <p:nvPr/>
        </p:nvSpPr>
        <p:spPr>
          <a:xfrm>
            <a:off x="8032938" y="283384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upsampling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BE64F-905A-26A1-A0D9-7B130CF258EB}"/>
              </a:ext>
            </a:extLst>
          </p:cNvPr>
          <p:cNvSpPr/>
          <p:nvPr/>
        </p:nvSpPr>
        <p:spPr>
          <a:xfrm>
            <a:off x="121639" y="1052736"/>
            <a:ext cx="216024" cy="15841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5E24F-7FBE-AFF7-F5DD-61EA6AC5F9C7}"/>
              </a:ext>
            </a:extLst>
          </p:cNvPr>
          <p:cNvSpPr txBox="1"/>
          <p:nvPr/>
        </p:nvSpPr>
        <p:spPr>
          <a:xfrm>
            <a:off x="-304739" y="2782669"/>
            <a:ext cx="111761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1*1*4096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968282A-5746-59DE-23C7-4FDAF959221E}"/>
              </a:ext>
            </a:extLst>
          </p:cNvPr>
          <p:cNvSpPr/>
          <p:nvPr/>
        </p:nvSpPr>
        <p:spPr>
          <a:xfrm>
            <a:off x="629637" y="1712048"/>
            <a:ext cx="36155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014C334-C9AC-A5EF-1562-66949A2E9227}"/>
              </a:ext>
            </a:extLst>
          </p:cNvPr>
          <p:cNvSpPr/>
          <p:nvPr/>
        </p:nvSpPr>
        <p:spPr>
          <a:xfrm>
            <a:off x="501078" y="4541584"/>
            <a:ext cx="36155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05A21-AFC3-71BE-5D18-2B32E0B9C5F5}"/>
              </a:ext>
            </a:extLst>
          </p:cNvPr>
          <p:cNvSpPr txBox="1"/>
          <p:nvPr/>
        </p:nvSpPr>
        <p:spPr>
          <a:xfrm>
            <a:off x="1002156" y="2782669"/>
            <a:ext cx="1000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4*4*256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EBFD1B-BDA2-0F50-4260-51082C97A8FB}"/>
              </a:ext>
            </a:extLst>
          </p:cNvPr>
          <p:cNvSpPr/>
          <p:nvPr/>
        </p:nvSpPr>
        <p:spPr>
          <a:xfrm>
            <a:off x="2002751" y="1824899"/>
            <a:ext cx="337001" cy="307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6E78C23-5371-3933-3367-686F7D73C599}"/>
              </a:ext>
            </a:extLst>
          </p:cNvPr>
          <p:cNvSpPr/>
          <p:nvPr/>
        </p:nvSpPr>
        <p:spPr>
          <a:xfrm>
            <a:off x="2008574" y="4571166"/>
            <a:ext cx="337001" cy="307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718B3-348D-E9FD-FC1C-34ACD88C24B6}"/>
              </a:ext>
            </a:extLst>
          </p:cNvPr>
          <p:cNvSpPr txBox="1"/>
          <p:nvPr/>
        </p:nvSpPr>
        <p:spPr>
          <a:xfrm>
            <a:off x="2161644" y="2797613"/>
            <a:ext cx="1000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8*8*256</a:t>
            </a:r>
          </a:p>
        </p:txBody>
      </p:sp>
    </p:spTree>
    <p:extLst>
      <p:ext uri="{BB962C8B-B14F-4D97-AF65-F5344CB8AC3E}">
        <p14:creationId xmlns:p14="http://schemas.microsoft.com/office/powerpoint/2010/main" val="97064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62AC056-36EF-63C4-34D5-5A90A0A793D2}"/>
              </a:ext>
            </a:extLst>
          </p:cNvPr>
          <p:cNvGrpSpPr/>
          <p:nvPr/>
        </p:nvGrpSpPr>
        <p:grpSpPr>
          <a:xfrm>
            <a:off x="1979712" y="1484784"/>
            <a:ext cx="1195868" cy="3506619"/>
            <a:chOff x="4461583" y="2544244"/>
            <a:chExt cx="1195868" cy="35066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97AD11-3DD4-73B9-68ED-83DA002F2059}"/>
                </a:ext>
              </a:extLst>
            </p:cNvPr>
            <p:cNvSpPr txBox="1"/>
            <p:nvPr/>
          </p:nvSpPr>
          <p:spPr>
            <a:xfrm>
              <a:off x="4599456" y="3014354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5C51B8-2536-BABE-F19B-BABB070B39D0}"/>
                </a:ext>
              </a:extLst>
            </p:cNvPr>
            <p:cNvSpPr txBox="1"/>
            <p:nvPr/>
          </p:nvSpPr>
          <p:spPr>
            <a:xfrm>
              <a:off x="4599456" y="374239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0D1E0-1747-B0A7-797C-7E6F762E861E}"/>
                </a:ext>
              </a:extLst>
            </p:cNvPr>
            <p:cNvSpPr txBox="1"/>
            <p:nvPr/>
          </p:nvSpPr>
          <p:spPr>
            <a:xfrm>
              <a:off x="4599456" y="447043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123146-304B-31B8-C395-A05863786E11}"/>
                </a:ext>
              </a:extLst>
            </p:cNvPr>
            <p:cNvSpPr txBox="1"/>
            <p:nvPr/>
          </p:nvSpPr>
          <p:spPr>
            <a:xfrm>
              <a:off x="4599456" y="5198474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4D0A01-AB87-A981-F329-DC279814082F}"/>
                </a:ext>
              </a:extLst>
            </p:cNvPr>
            <p:cNvSpPr txBox="1"/>
            <p:nvPr/>
          </p:nvSpPr>
          <p:spPr>
            <a:xfrm>
              <a:off x="4599456" y="337837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092426-5F6B-C6C0-D0C9-13F2730E633D}"/>
                </a:ext>
              </a:extLst>
            </p:cNvPr>
            <p:cNvSpPr txBox="1"/>
            <p:nvPr/>
          </p:nvSpPr>
          <p:spPr>
            <a:xfrm>
              <a:off x="4599456" y="410641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F86FC6-EE05-18C6-D499-EBB0FC167452}"/>
                </a:ext>
              </a:extLst>
            </p:cNvPr>
            <p:cNvSpPr txBox="1"/>
            <p:nvPr/>
          </p:nvSpPr>
          <p:spPr>
            <a:xfrm>
              <a:off x="4599456" y="483445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8DB1F0-A214-C904-8047-32C0A8F2B654}"/>
                </a:ext>
              </a:extLst>
            </p:cNvPr>
            <p:cNvSpPr txBox="1"/>
            <p:nvPr/>
          </p:nvSpPr>
          <p:spPr>
            <a:xfrm>
              <a:off x="4599456" y="5562495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B7CFAB-D64B-0AAB-3587-2789D73DEE56}"/>
                </a:ext>
              </a:extLst>
            </p:cNvPr>
            <p:cNvSpPr/>
            <p:nvPr/>
          </p:nvSpPr>
          <p:spPr>
            <a:xfrm>
              <a:off x="4508978" y="2564905"/>
              <a:ext cx="1037574" cy="3485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4D2A62-8F32-4FD7-F124-7F987A793F65}"/>
                </a:ext>
              </a:extLst>
            </p:cNvPr>
            <p:cNvSpPr txBox="1"/>
            <p:nvPr/>
          </p:nvSpPr>
          <p:spPr>
            <a:xfrm>
              <a:off x="4461583" y="2544244"/>
              <a:ext cx="1195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42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11116-2BE9-9CE2-E273-36601834092C}"/>
              </a:ext>
            </a:extLst>
          </p:cNvPr>
          <p:cNvSpPr/>
          <p:nvPr/>
        </p:nvSpPr>
        <p:spPr>
          <a:xfrm>
            <a:off x="179512" y="-315416"/>
            <a:ext cx="4572000" cy="105567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err="1"/>
              <a:t>AttU_Net</a:t>
            </a:r>
            <a:r>
              <a:rPr lang="en-US" sz="800" dirty="0"/>
              <a:t>(</a:t>
            </a:r>
            <a:r>
              <a:rPr lang="en-US" sz="800" dirty="0" err="1"/>
              <a:t>nn.Module</a:t>
            </a:r>
            <a:r>
              <a:rPr lang="en-US" sz="800" dirty="0"/>
              <a:t>):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Attention </a:t>
            </a:r>
            <a:r>
              <a:rPr lang="en-US" sz="800" dirty="0" err="1"/>
              <a:t>Unet</a:t>
            </a:r>
            <a:r>
              <a:rPr lang="en-US" sz="800" dirty="0"/>
              <a:t> implementation</a:t>
            </a:r>
          </a:p>
          <a:p>
            <a:r>
              <a:rPr lang="en-US" sz="800" dirty="0"/>
              <a:t>    Paper: https://</a:t>
            </a:r>
            <a:r>
              <a:rPr lang="en-US" sz="800" dirty="0" err="1"/>
              <a:t>arxiv.org</a:t>
            </a:r>
            <a:r>
              <a:rPr lang="en-US" sz="800" dirty="0"/>
              <a:t>/abs/1804.03999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 </a:t>
            </a:r>
            <a:r>
              <a:rPr lang="en-US" sz="800" dirty="0" err="1"/>
              <a:t>img_ch</a:t>
            </a:r>
            <a:r>
              <a:rPr lang="en-US" sz="800" dirty="0"/>
              <a:t>=3, </a:t>
            </a:r>
            <a:r>
              <a:rPr lang="en-US" sz="800" dirty="0" err="1"/>
              <a:t>output_ch</a:t>
            </a:r>
            <a:r>
              <a:rPr lang="en-US" sz="800" dirty="0"/>
              <a:t>=1):</a:t>
            </a:r>
          </a:p>
          <a:p>
            <a:r>
              <a:rPr lang="en-US" sz="800" dirty="0"/>
              <a:t>        super(</a:t>
            </a:r>
            <a:r>
              <a:rPr lang="en-US" sz="800" dirty="0" err="1"/>
              <a:t>AttU_Net</a:t>
            </a:r>
            <a:r>
              <a:rPr lang="en-US" sz="800" dirty="0"/>
              <a:t>, self).__</a:t>
            </a:r>
            <a:r>
              <a:rPr lang="en-US" sz="800" dirty="0" err="1"/>
              <a:t>init</a:t>
            </a:r>
            <a:r>
              <a:rPr lang="en-US" sz="800" dirty="0"/>
              <a:t>__()</a:t>
            </a:r>
          </a:p>
          <a:p>
            <a:endParaRPr lang="en-US" sz="800" dirty="0"/>
          </a:p>
          <a:p>
            <a:r>
              <a:rPr lang="en-US" sz="800" dirty="0"/>
              <a:t>        n1 = 64</a:t>
            </a:r>
          </a:p>
          <a:p>
            <a:r>
              <a:rPr lang="en-US" sz="800" dirty="0"/>
              <a:t>        filters = [n1, n1 * 2, n1 * 4, n1 * 8, n1 * 16]</a:t>
            </a:r>
          </a:p>
          <a:p>
            <a:endParaRPr lang="en-US" sz="800" dirty="0"/>
          </a:p>
          <a:p>
            <a:r>
              <a:rPr lang="en-US" sz="800" dirty="0"/>
              <a:t>        self.Maxpool1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self.Maxpool2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self.Maxpool3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self.Maxpool4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endParaRPr lang="en-US" sz="800" dirty="0"/>
          </a:p>
          <a:p>
            <a:r>
              <a:rPr lang="en-US" sz="800" dirty="0"/>
              <a:t>        self.Conv1 = </a:t>
            </a:r>
            <a:r>
              <a:rPr lang="en-US" sz="800" dirty="0" err="1"/>
              <a:t>conv_block</a:t>
            </a:r>
            <a:r>
              <a:rPr lang="en-US" sz="800" dirty="0"/>
              <a:t>(</a:t>
            </a:r>
            <a:r>
              <a:rPr lang="en-US" sz="800" dirty="0" err="1"/>
              <a:t>img_ch</a:t>
            </a:r>
            <a:r>
              <a:rPr lang="en-US" sz="800" dirty="0"/>
              <a:t>, filters[0])</a:t>
            </a:r>
          </a:p>
          <a:p>
            <a:r>
              <a:rPr lang="en-US" sz="800" dirty="0"/>
              <a:t>        self.Conv2 = </a:t>
            </a:r>
            <a:r>
              <a:rPr lang="en-US" sz="800" dirty="0" err="1"/>
              <a:t>conv_block</a:t>
            </a:r>
            <a:r>
              <a:rPr lang="en-US" sz="800" dirty="0"/>
              <a:t>(filters[0], filters[1])</a:t>
            </a:r>
          </a:p>
          <a:p>
            <a:r>
              <a:rPr lang="en-US" sz="800" dirty="0"/>
              <a:t>        self.Conv3 = </a:t>
            </a:r>
            <a:r>
              <a:rPr lang="en-US" sz="800" dirty="0" err="1"/>
              <a:t>conv_block</a:t>
            </a:r>
            <a:r>
              <a:rPr lang="en-US" sz="800" dirty="0"/>
              <a:t>(filters[1], filters[2])</a:t>
            </a:r>
          </a:p>
          <a:p>
            <a:r>
              <a:rPr lang="en-US" sz="800" dirty="0"/>
              <a:t>        self.Conv4 = </a:t>
            </a:r>
            <a:r>
              <a:rPr lang="en-US" sz="800" dirty="0" err="1"/>
              <a:t>conv_block</a:t>
            </a:r>
            <a:r>
              <a:rPr lang="en-US" sz="800" dirty="0"/>
              <a:t>(filters[2], filters[3])</a:t>
            </a:r>
          </a:p>
          <a:p>
            <a:r>
              <a:rPr lang="en-US" sz="800" dirty="0"/>
              <a:t>        self.Conv5 = </a:t>
            </a:r>
            <a:r>
              <a:rPr lang="en-US" sz="800" dirty="0" err="1"/>
              <a:t>conv_block</a:t>
            </a:r>
            <a:r>
              <a:rPr lang="en-US" sz="800" dirty="0"/>
              <a:t>(filters[3], filters[4])</a:t>
            </a:r>
          </a:p>
          <a:p>
            <a:endParaRPr lang="en-US" sz="800" dirty="0"/>
          </a:p>
          <a:p>
            <a:r>
              <a:rPr lang="en-US" sz="800" dirty="0"/>
              <a:t>        self.Up5 = </a:t>
            </a:r>
            <a:r>
              <a:rPr lang="en-US" sz="800" dirty="0" err="1"/>
              <a:t>up_conv</a:t>
            </a:r>
            <a:r>
              <a:rPr lang="en-US" sz="800" dirty="0"/>
              <a:t>(filters[4], filters[3])</a:t>
            </a:r>
          </a:p>
          <a:p>
            <a:r>
              <a:rPr lang="en-US" sz="800" dirty="0"/>
              <a:t>        self.Att5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=filters[3], </a:t>
            </a:r>
            <a:r>
              <a:rPr lang="en-US" sz="800" dirty="0" err="1"/>
              <a:t>F_l</a:t>
            </a:r>
            <a:r>
              <a:rPr lang="en-US" sz="800" dirty="0"/>
              <a:t>=filters[3], </a:t>
            </a:r>
            <a:r>
              <a:rPr lang="en-US" sz="800" dirty="0" err="1"/>
              <a:t>F_int</a:t>
            </a:r>
            <a:r>
              <a:rPr lang="en-US" sz="800" dirty="0"/>
              <a:t>=filters[2])</a:t>
            </a:r>
          </a:p>
          <a:p>
            <a:r>
              <a:rPr lang="en-US" sz="800" dirty="0"/>
              <a:t>        self.Up_conv5 = </a:t>
            </a:r>
            <a:r>
              <a:rPr lang="en-US" sz="800" dirty="0" err="1"/>
              <a:t>conv_block</a:t>
            </a:r>
            <a:r>
              <a:rPr lang="en-US" sz="800" dirty="0"/>
              <a:t>(filters[4], filters[3])</a:t>
            </a:r>
          </a:p>
          <a:p>
            <a:endParaRPr lang="en-US" sz="800" dirty="0"/>
          </a:p>
          <a:p>
            <a:r>
              <a:rPr lang="en-US" sz="800" dirty="0"/>
              <a:t>        self.Up4 = </a:t>
            </a:r>
            <a:r>
              <a:rPr lang="en-US" sz="800" dirty="0" err="1"/>
              <a:t>up_conv</a:t>
            </a:r>
            <a:r>
              <a:rPr lang="en-US" sz="800" dirty="0"/>
              <a:t>(filters[3], filters[2])</a:t>
            </a:r>
          </a:p>
          <a:p>
            <a:r>
              <a:rPr lang="en-US" sz="800" dirty="0"/>
              <a:t>        self.Att4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=filters[2], </a:t>
            </a:r>
            <a:r>
              <a:rPr lang="en-US" sz="800" dirty="0" err="1"/>
              <a:t>F_l</a:t>
            </a:r>
            <a:r>
              <a:rPr lang="en-US" sz="800" dirty="0"/>
              <a:t>=filters[2], </a:t>
            </a:r>
            <a:r>
              <a:rPr lang="en-US" sz="800" dirty="0" err="1"/>
              <a:t>F_int</a:t>
            </a:r>
            <a:r>
              <a:rPr lang="en-US" sz="800" dirty="0"/>
              <a:t>=filters[1])</a:t>
            </a:r>
          </a:p>
          <a:p>
            <a:r>
              <a:rPr lang="en-US" sz="800" dirty="0"/>
              <a:t>        self.Up_conv4 = </a:t>
            </a:r>
            <a:r>
              <a:rPr lang="en-US" sz="800" dirty="0" err="1"/>
              <a:t>conv_block</a:t>
            </a:r>
            <a:r>
              <a:rPr lang="en-US" sz="800" dirty="0"/>
              <a:t>(filters[3], filters[2])</a:t>
            </a:r>
          </a:p>
          <a:p>
            <a:endParaRPr lang="en-US" sz="800" dirty="0"/>
          </a:p>
          <a:p>
            <a:r>
              <a:rPr lang="en-US" sz="800" dirty="0"/>
              <a:t>        self.Up3 = </a:t>
            </a:r>
            <a:r>
              <a:rPr lang="en-US" sz="800" dirty="0" err="1"/>
              <a:t>up_conv</a:t>
            </a:r>
            <a:r>
              <a:rPr lang="en-US" sz="800" dirty="0"/>
              <a:t>(filters[2], filters[1])</a:t>
            </a:r>
          </a:p>
          <a:p>
            <a:r>
              <a:rPr lang="en-US" sz="800" dirty="0"/>
              <a:t>        self.Att3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=filters[1], </a:t>
            </a:r>
            <a:r>
              <a:rPr lang="en-US" sz="800" dirty="0" err="1"/>
              <a:t>F_l</a:t>
            </a:r>
            <a:r>
              <a:rPr lang="en-US" sz="800" dirty="0"/>
              <a:t>=filters[1], </a:t>
            </a:r>
            <a:r>
              <a:rPr lang="en-US" sz="800" dirty="0" err="1"/>
              <a:t>F_int</a:t>
            </a:r>
            <a:r>
              <a:rPr lang="en-US" sz="800" dirty="0"/>
              <a:t>=filters[0])</a:t>
            </a:r>
          </a:p>
          <a:p>
            <a:r>
              <a:rPr lang="en-US" sz="800" dirty="0"/>
              <a:t>        self.Up_conv3 = </a:t>
            </a:r>
            <a:r>
              <a:rPr lang="en-US" sz="800" dirty="0" err="1"/>
              <a:t>conv_block</a:t>
            </a:r>
            <a:r>
              <a:rPr lang="en-US" sz="800" dirty="0"/>
              <a:t>(filters[2], filters[1])</a:t>
            </a:r>
          </a:p>
          <a:p>
            <a:endParaRPr lang="en-US" sz="800" dirty="0"/>
          </a:p>
          <a:p>
            <a:r>
              <a:rPr lang="en-US" sz="800" dirty="0"/>
              <a:t>        self.Up2 = </a:t>
            </a:r>
            <a:r>
              <a:rPr lang="en-US" sz="800" dirty="0" err="1"/>
              <a:t>up_conv</a:t>
            </a:r>
            <a:r>
              <a:rPr lang="en-US" sz="800" dirty="0"/>
              <a:t>(filters[1], filters[0])</a:t>
            </a:r>
          </a:p>
          <a:p>
            <a:r>
              <a:rPr lang="en-US" sz="800" dirty="0"/>
              <a:t>        self.Att2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=filters[0], </a:t>
            </a:r>
            <a:r>
              <a:rPr lang="en-US" sz="800" dirty="0" err="1"/>
              <a:t>F_l</a:t>
            </a:r>
            <a:r>
              <a:rPr lang="en-US" sz="800" dirty="0"/>
              <a:t>=filters[0], </a:t>
            </a:r>
            <a:r>
              <a:rPr lang="en-US" sz="800" dirty="0" err="1"/>
              <a:t>F_int</a:t>
            </a:r>
            <a:r>
              <a:rPr lang="en-US" sz="800" dirty="0"/>
              <a:t>=32)</a:t>
            </a:r>
          </a:p>
          <a:p>
            <a:r>
              <a:rPr lang="en-US" sz="800" dirty="0"/>
              <a:t>        self.Up_conv2 = </a:t>
            </a:r>
            <a:r>
              <a:rPr lang="en-US" sz="800" dirty="0" err="1"/>
              <a:t>conv_block</a:t>
            </a:r>
            <a:r>
              <a:rPr lang="en-US" sz="800" dirty="0"/>
              <a:t>(filters[1], filters[0])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self.Conv</a:t>
            </a:r>
            <a:r>
              <a:rPr lang="en-US" sz="800" dirty="0"/>
              <a:t> = nn.Conv2d(filters[0], </a:t>
            </a:r>
            <a:r>
              <a:rPr lang="en-US" sz="800" dirty="0" err="1"/>
              <a:t>output_ch</a:t>
            </a:r>
            <a:r>
              <a:rPr lang="en-US" sz="800" dirty="0"/>
              <a:t>, </a:t>
            </a:r>
            <a:r>
              <a:rPr lang="en-US" sz="800" dirty="0" err="1"/>
              <a:t>kernel_size</a:t>
            </a:r>
            <a:r>
              <a:rPr lang="en-US" sz="800" dirty="0"/>
              <a:t>=1, stride=1, padding=0)</a:t>
            </a:r>
          </a:p>
          <a:p>
            <a:endParaRPr lang="en-US" sz="800" dirty="0"/>
          </a:p>
          <a:p>
            <a:r>
              <a:rPr lang="en-US" sz="800" dirty="0"/>
              <a:t>        #</a:t>
            </a:r>
            <a:r>
              <a:rPr lang="en-US" sz="800" dirty="0" err="1"/>
              <a:t>self.active</a:t>
            </a:r>
            <a:r>
              <a:rPr lang="en-US" sz="800" dirty="0"/>
              <a:t> = </a:t>
            </a:r>
            <a:r>
              <a:rPr lang="en-US" sz="800" dirty="0" err="1"/>
              <a:t>torch.nn.Sigmoid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forward(self, x):</a:t>
            </a:r>
          </a:p>
          <a:p>
            <a:endParaRPr lang="en-US" sz="800" dirty="0"/>
          </a:p>
          <a:p>
            <a:r>
              <a:rPr lang="en-US" sz="800" dirty="0"/>
              <a:t>        e1 = self.Conv1(x)</a:t>
            </a:r>
          </a:p>
          <a:p>
            <a:endParaRPr lang="en-US" sz="800" dirty="0"/>
          </a:p>
          <a:p>
            <a:r>
              <a:rPr lang="en-US" sz="800" dirty="0"/>
              <a:t>        e2 = self.Maxpool1(e1)</a:t>
            </a:r>
          </a:p>
          <a:p>
            <a:r>
              <a:rPr lang="en-US" sz="800" dirty="0"/>
              <a:t>        e2 = self.Conv2(e2)</a:t>
            </a:r>
          </a:p>
          <a:p>
            <a:endParaRPr lang="en-US" sz="800" dirty="0"/>
          </a:p>
          <a:p>
            <a:r>
              <a:rPr lang="en-US" sz="800" dirty="0"/>
              <a:t>        e3 = self.Maxpool2(e2)</a:t>
            </a:r>
          </a:p>
          <a:p>
            <a:r>
              <a:rPr lang="en-US" sz="800" dirty="0"/>
              <a:t>        e3 = self.Conv3(e3)</a:t>
            </a:r>
          </a:p>
          <a:p>
            <a:endParaRPr lang="en-US" sz="800" dirty="0"/>
          </a:p>
          <a:p>
            <a:r>
              <a:rPr lang="en-US" sz="800" dirty="0"/>
              <a:t>        e4 = self.Maxpool3(e3)</a:t>
            </a:r>
          </a:p>
          <a:p>
            <a:r>
              <a:rPr lang="en-US" sz="800" dirty="0"/>
              <a:t>        e4 = self.Conv4(e4)</a:t>
            </a:r>
          </a:p>
          <a:p>
            <a:endParaRPr lang="en-US" sz="800" dirty="0"/>
          </a:p>
          <a:p>
            <a:r>
              <a:rPr lang="en-US" sz="800" dirty="0"/>
              <a:t>        e5 = self.Maxpool4(e4)</a:t>
            </a:r>
          </a:p>
          <a:p>
            <a:r>
              <a:rPr lang="en-US" sz="800" dirty="0"/>
              <a:t>        e5 = self.Conv5(e5)</a:t>
            </a:r>
          </a:p>
          <a:p>
            <a:endParaRPr lang="en-US" sz="800" dirty="0"/>
          </a:p>
          <a:p>
            <a:r>
              <a:rPr lang="en-US" sz="800" dirty="0"/>
              <a:t>        #print(x5.shape)</a:t>
            </a:r>
          </a:p>
          <a:p>
            <a:r>
              <a:rPr lang="en-US" sz="800" dirty="0"/>
              <a:t>        d5 = self.Up5(e5)</a:t>
            </a:r>
          </a:p>
          <a:p>
            <a:r>
              <a:rPr lang="en-US" sz="800" dirty="0"/>
              <a:t>        #print(d5.shape)</a:t>
            </a:r>
          </a:p>
          <a:p>
            <a:r>
              <a:rPr lang="en-US" sz="800" dirty="0"/>
              <a:t>        x4 = self.Att5(g=d5, x=e4)</a:t>
            </a:r>
          </a:p>
          <a:p>
            <a:r>
              <a:rPr lang="en-US" sz="800" dirty="0"/>
              <a:t>        d5 = </a:t>
            </a:r>
            <a:r>
              <a:rPr lang="en-US" sz="800" dirty="0" err="1"/>
              <a:t>torch.cat</a:t>
            </a:r>
            <a:r>
              <a:rPr lang="en-US" sz="800" dirty="0"/>
              <a:t>((x4, d5), dim=1)</a:t>
            </a:r>
          </a:p>
          <a:p>
            <a:r>
              <a:rPr lang="en-US" sz="800" dirty="0"/>
              <a:t>        d5 = self.Up_conv5(d5)</a:t>
            </a:r>
          </a:p>
          <a:p>
            <a:endParaRPr lang="en-US" sz="800" dirty="0"/>
          </a:p>
          <a:p>
            <a:r>
              <a:rPr lang="en-US" sz="800" dirty="0"/>
              <a:t>        d4 = self.Up4(d5)</a:t>
            </a:r>
          </a:p>
          <a:p>
            <a:r>
              <a:rPr lang="en-US" sz="800" dirty="0"/>
              <a:t>        x3 = self.Att4(g=d4, x=e3)</a:t>
            </a:r>
          </a:p>
          <a:p>
            <a:r>
              <a:rPr lang="en-US" sz="800" dirty="0"/>
              <a:t>        d4 = </a:t>
            </a:r>
            <a:r>
              <a:rPr lang="en-US" sz="800" dirty="0" err="1"/>
              <a:t>torch.cat</a:t>
            </a:r>
            <a:r>
              <a:rPr lang="en-US" sz="800" dirty="0"/>
              <a:t>((x3, d4), dim=1)</a:t>
            </a:r>
          </a:p>
          <a:p>
            <a:r>
              <a:rPr lang="en-US" sz="800" dirty="0"/>
              <a:t>        d4 = self.Up_conv4(d4)</a:t>
            </a:r>
          </a:p>
          <a:p>
            <a:endParaRPr lang="en-US" sz="800" dirty="0"/>
          </a:p>
          <a:p>
            <a:r>
              <a:rPr lang="en-US" sz="800" dirty="0"/>
              <a:t>        d3 = self.Up3(d4)</a:t>
            </a:r>
          </a:p>
          <a:p>
            <a:r>
              <a:rPr lang="en-US" sz="800" dirty="0"/>
              <a:t>        x2 = self.Att3(g=d3, x=e2)</a:t>
            </a:r>
          </a:p>
          <a:p>
            <a:r>
              <a:rPr lang="en-US" sz="800" dirty="0"/>
              <a:t>        d3 = </a:t>
            </a:r>
            <a:r>
              <a:rPr lang="en-US" sz="800" dirty="0" err="1"/>
              <a:t>torch.cat</a:t>
            </a:r>
            <a:r>
              <a:rPr lang="en-US" sz="800" dirty="0"/>
              <a:t>((x2, d3), dim=1)</a:t>
            </a:r>
          </a:p>
          <a:p>
            <a:r>
              <a:rPr lang="en-US" sz="800" dirty="0"/>
              <a:t>        d3 = self.Up_conv3(d3)</a:t>
            </a:r>
          </a:p>
          <a:p>
            <a:endParaRPr lang="en-US" sz="800" dirty="0"/>
          </a:p>
          <a:p>
            <a:r>
              <a:rPr lang="en-US" sz="800" dirty="0"/>
              <a:t>        d2 = self.Up2(d3)</a:t>
            </a:r>
          </a:p>
          <a:p>
            <a:r>
              <a:rPr lang="en-US" sz="800" dirty="0"/>
              <a:t>        x1 = self.Att2(g=d2, x=e1)</a:t>
            </a:r>
          </a:p>
          <a:p>
            <a:r>
              <a:rPr lang="en-US" sz="800" dirty="0"/>
              <a:t>        d2 = </a:t>
            </a:r>
            <a:r>
              <a:rPr lang="en-US" sz="800" dirty="0" err="1"/>
              <a:t>torch.cat</a:t>
            </a:r>
            <a:r>
              <a:rPr lang="en-US" sz="800" dirty="0"/>
              <a:t>((x1, d2), dim=1)</a:t>
            </a:r>
          </a:p>
          <a:p>
            <a:r>
              <a:rPr lang="en-US" sz="800" dirty="0"/>
              <a:t>        d2 = self.Up_conv2(d2)</a:t>
            </a:r>
          </a:p>
          <a:p>
            <a:endParaRPr lang="en-US" sz="800" dirty="0"/>
          </a:p>
          <a:p>
            <a:r>
              <a:rPr lang="en-US" sz="800" dirty="0"/>
              <a:t>        out = </a:t>
            </a:r>
            <a:r>
              <a:rPr lang="en-US" sz="800" dirty="0" err="1"/>
              <a:t>self.Conv</a:t>
            </a:r>
            <a:r>
              <a:rPr lang="en-US" sz="800" dirty="0"/>
              <a:t>(d2)</a:t>
            </a:r>
          </a:p>
          <a:p>
            <a:endParaRPr lang="en-US" sz="800" dirty="0"/>
          </a:p>
          <a:p>
            <a:r>
              <a:rPr lang="en-US" sz="800" dirty="0"/>
              <a:t>      #  out = </a:t>
            </a:r>
            <a:r>
              <a:rPr lang="en-US" sz="800" dirty="0" err="1"/>
              <a:t>self.active</a:t>
            </a:r>
            <a:r>
              <a:rPr lang="en-US" sz="800" dirty="0"/>
              <a:t>(out)</a:t>
            </a:r>
          </a:p>
          <a:p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3995936" y="692696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F_int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F_int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F_int</a:t>
            </a:r>
            <a:r>
              <a:rPr lang="en-US" sz="1100" dirty="0"/>
              <a:t>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</p:spTree>
    <p:extLst>
      <p:ext uri="{BB962C8B-B14F-4D97-AF65-F5344CB8AC3E}">
        <p14:creationId xmlns:p14="http://schemas.microsoft.com/office/powerpoint/2010/main" val="256210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BEB94CC-E0AC-9BE4-B7E4-4ADEAE362D3E}"/>
              </a:ext>
            </a:extLst>
          </p:cNvPr>
          <p:cNvSpPr/>
          <p:nvPr/>
        </p:nvSpPr>
        <p:spPr>
          <a:xfrm>
            <a:off x="5191106" y="1412776"/>
            <a:ext cx="3816418" cy="3608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107504" y="188640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nn.Conv2d(F_int,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3CE62-AA24-9118-3136-A2C3FCB112A6}"/>
              </a:ext>
            </a:extLst>
          </p:cNvPr>
          <p:cNvSpPr txBox="1"/>
          <p:nvPr/>
        </p:nvSpPr>
        <p:spPr>
          <a:xfrm>
            <a:off x="5461664" y="1664250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(g, t, 1, 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92D793-394D-891B-D05E-ECA98AAB7EEA}"/>
              </a:ext>
            </a:extLst>
          </p:cNvPr>
          <p:cNvSpPr txBox="1"/>
          <p:nvPr/>
        </p:nvSpPr>
        <p:spPr>
          <a:xfrm>
            <a:off x="5461664" y="2052234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0F336-96AE-485F-B9D2-276FB282DA9C}"/>
              </a:ext>
            </a:extLst>
          </p:cNvPr>
          <p:cNvSpPr txBox="1"/>
          <p:nvPr/>
        </p:nvSpPr>
        <p:spPr>
          <a:xfrm>
            <a:off x="6312199" y="4163077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5B6B8A-0B91-4FF7-6DEF-9B6457C1603B}"/>
              </a:ext>
            </a:extLst>
          </p:cNvPr>
          <p:cNvSpPr txBox="1"/>
          <p:nvPr/>
        </p:nvSpPr>
        <p:spPr>
          <a:xfrm>
            <a:off x="6312199" y="2998493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26F3-181F-12C0-B6F9-FDB903010D1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160680" y="1311458"/>
            <a:ext cx="2528" cy="3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0A5753-1578-09A4-6A89-E2BBF3AAE0E0}"/>
              </a:ext>
            </a:extLst>
          </p:cNvPr>
          <p:cNvSpPr txBox="1"/>
          <p:nvPr/>
        </p:nvSpPr>
        <p:spPr>
          <a:xfrm>
            <a:off x="7147728" y="1657919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(x, t, 1, 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8A6BE-2B04-C562-E229-CD202BB729D4}"/>
              </a:ext>
            </a:extLst>
          </p:cNvPr>
          <p:cNvSpPr txBox="1"/>
          <p:nvPr/>
        </p:nvSpPr>
        <p:spPr>
          <a:xfrm>
            <a:off x="7147728" y="204590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E77E6-ABE9-661E-1B26-ECD71B036BB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46744" y="1305127"/>
            <a:ext cx="0" cy="32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AB1BD10-D72F-AA0F-B47B-24F4E7A71BD5}"/>
              </a:ext>
            </a:extLst>
          </p:cNvPr>
          <p:cNvSpPr/>
          <p:nvPr/>
        </p:nvSpPr>
        <p:spPr>
          <a:xfrm>
            <a:off x="6019829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FAF44F-CDCF-FF68-8AFF-7B774BB06FD7}"/>
              </a:ext>
            </a:extLst>
          </p:cNvPr>
          <p:cNvSpPr txBox="1"/>
          <p:nvPr/>
        </p:nvSpPr>
        <p:spPr>
          <a:xfrm>
            <a:off x="6025538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05F6BC-6AB5-57D9-F498-DD4DB1CAC64A}"/>
              </a:ext>
            </a:extLst>
          </p:cNvPr>
          <p:cNvSpPr/>
          <p:nvPr/>
        </p:nvSpPr>
        <p:spPr>
          <a:xfrm>
            <a:off x="7710230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D94609-FD55-535C-4EB6-79620CE7D2DB}"/>
              </a:ext>
            </a:extLst>
          </p:cNvPr>
          <p:cNvSpPr txBox="1"/>
          <p:nvPr/>
        </p:nvSpPr>
        <p:spPr>
          <a:xfrm>
            <a:off x="7715939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9876BB-653F-6B0D-52A9-955454F40E53}"/>
              </a:ext>
            </a:extLst>
          </p:cNvPr>
          <p:cNvSpPr/>
          <p:nvPr/>
        </p:nvSpPr>
        <p:spPr>
          <a:xfrm>
            <a:off x="5407124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20311D-B08A-AFD8-4740-81805F120FA6}"/>
              </a:ext>
            </a:extLst>
          </p:cNvPr>
          <p:cNvSpPr/>
          <p:nvPr/>
        </p:nvSpPr>
        <p:spPr>
          <a:xfrm>
            <a:off x="7090660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2C9F13-F381-62B9-B18A-E93542395C2F}"/>
              </a:ext>
            </a:extLst>
          </p:cNvPr>
          <p:cNvSpPr txBox="1"/>
          <p:nvPr/>
        </p:nvSpPr>
        <p:spPr>
          <a:xfrm>
            <a:off x="6312199" y="3396359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(t, 1, 1, 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B94FF2-F739-8B35-4111-F7CA6F6E5897}"/>
              </a:ext>
            </a:extLst>
          </p:cNvPr>
          <p:cNvSpPr txBox="1"/>
          <p:nvPr/>
        </p:nvSpPr>
        <p:spPr>
          <a:xfrm>
            <a:off x="6312199" y="378434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58D01C-7D49-83A8-51FB-1D221F104FD0}"/>
              </a:ext>
            </a:extLst>
          </p:cNvPr>
          <p:cNvSpPr/>
          <p:nvPr/>
        </p:nvSpPr>
        <p:spPr>
          <a:xfrm>
            <a:off x="6868887" y="2538386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6846B-9330-8439-0631-BECA23C6DF77}"/>
              </a:ext>
            </a:extLst>
          </p:cNvPr>
          <p:cNvSpPr txBox="1"/>
          <p:nvPr/>
        </p:nvSpPr>
        <p:spPr>
          <a:xfrm>
            <a:off x="6837682" y="23990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59FB43-726B-13B4-54EC-5C5D5CF88186}"/>
              </a:ext>
            </a:extLst>
          </p:cNvPr>
          <p:cNvSpPr/>
          <p:nvPr/>
        </p:nvSpPr>
        <p:spPr>
          <a:xfrm>
            <a:off x="6868887" y="4611468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6B0CA2-5399-DD97-EF65-20665203DE19}"/>
              </a:ext>
            </a:extLst>
          </p:cNvPr>
          <p:cNvSpPr txBox="1"/>
          <p:nvPr/>
        </p:nvSpPr>
        <p:spPr>
          <a:xfrm rot="18853250">
            <a:off x="6827636" y="4490563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0EE0F4A-F72E-1E40-1832-40A946BD8B22}"/>
              </a:ext>
            </a:extLst>
          </p:cNvPr>
          <p:cNvCxnSpPr>
            <a:cxnSpLocks/>
            <a:stCxn id="51" idx="3"/>
            <a:endCxn id="61" idx="6"/>
          </p:cNvCxnSpPr>
          <p:nvPr/>
        </p:nvCxnSpPr>
        <p:spPr>
          <a:xfrm flipH="1">
            <a:off x="7150588" y="1144130"/>
            <a:ext cx="826961" cy="3608189"/>
          </a:xfrm>
          <a:prstGeom prst="bentConnector3">
            <a:avLst>
              <a:gd name="adj1" fmla="val -94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2E01259-A397-55C9-9836-DCB51DA31D82}"/>
              </a:ext>
            </a:extLst>
          </p:cNvPr>
          <p:cNvCxnSpPr>
            <a:cxnSpLocks/>
            <a:stCxn id="52" idx="2"/>
            <a:endCxn id="59" idx="2"/>
          </p:cNvCxnSpPr>
          <p:nvPr/>
        </p:nvCxnSpPr>
        <p:spPr>
          <a:xfrm rot="16200000" flipH="1">
            <a:off x="6356418" y="2166768"/>
            <a:ext cx="319258" cy="705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B4E23B7-EEB4-D810-8B97-AD429DD73A00}"/>
              </a:ext>
            </a:extLst>
          </p:cNvPr>
          <p:cNvCxnSpPr>
            <a:cxnSpLocks/>
            <a:stCxn id="53" idx="2"/>
            <a:endCxn id="59" idx="6"/>
          </p:cNvCxnSpPr>
          <p:nvPr/>
        </p:nvCxnSpPr>
        <p:spPr>
          <a:xfrm rot="5400000">
            <a:off x="7339037" y="2171530"/>
            <a:ext cx="319258" cy="696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B466D1-9696-3835-AC68-5B6560EC3096}"/>
              </a:ext>
            </a:extLst>
          </p:cNvPr>
          <p:cNvCxnSpPr>
            <a:stCxn id="39" idx="2"/>
            <a:endCxn id="56" idx="0"/>
          </p:cNvCxnSpPr>
          <p:nvPr/>
        </p:nvCxnSpPr>
        <p:spPr>
          <a:xfrm>
            <a:off x="7011215" y="3260103"/>
            <a:ext cx="0" cy="13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F2D910-35FC-3638-B900-BB1544B9F21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7011215" y="3657969"/>
            <a:ext cx="0" cy="12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A2F662-F92E-C930-C3DC-B2219D49F330}"/>
              </a:ext>
            </a:extLst>
          </p:cNvPr>
          <p:cNvCxnSpPr>
            <a:stCxn id="57" idx="2"/>
            <a:endCxn id="38" idx="0"/>
          </p:cNvCxnSpPr>
          <p:nvPr/>
        </p:nvCxnSpPr>
        <p:spPr>
          <a:xfrm>
            <a:off x="7011215" y="4045953"/>
            <a:ext cx="0" cy="11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FAAE9-02C4-3E6F-0698-6B1B88DE8FB0}"/>
              </a:ext>
            </a:extLst>
          </p:cNvPr>
          <p:cNvCxnSpPr>
            <a:stCxn id="59" idx="4"/>
            <a:endCxn id="39" idx="0"/>
          </p:cNvCxnSpPr>
          <p:nvPr/>
        </p:nvCxnSpPr>
        <p:spPr>
          <a:xfrm>
            <a:off x="7009738" y="2820087"/>
            <a:ext cx="1477" cy="17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353A04-C247-6054-D6AE-422856ED258E}"/>
              </a:ext>
            </a:extLst>
          </p:cNvPr>
          <p:cNvCxnSpPr>
            <a:stCxn id="38" idx="2"/>
            <a:endCxn id="61" idx="0"/>
          </p:cNvCxnSpPr>
          <p:nvPr/>
        </p:nvCxnSpPr>
        <p:spPr>
          <a:xfrm flipH="1">
            <a:off x="7009738" y="4424687"/>
            <a:ext cx="1477" cy="186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2C85E4A-5AF7-468D-AB2A-613E6C947CF8}"/>
              </a:ext>
            </a:extLst>
          </p:cNvPr>
          <p:cNvCxnSpPr/>
          <p:nvPr/>
        </p:nvCxnSpPr>
        <p:spPr>
          <a:xfrm>
            <a:off x="7009738" y="4893169"/>
            <a:ext cx="0" cy="39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8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BEB94CC-E0AC-9BE4-B7E4-4ADEAE362D3E}"/>
              </a:ext>
            </a:extLst>
          </p:cNvPr>
          <p:cNvSpPr/>
          <p:nvPr/>
        </p:nvSpPr>
        <p:spPr>
          <a:xfrm>
            <a:off x="5191106" y="1412776"/>
            <a:ext cx="3816418" cy="3608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-1331861" y="377631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nn.Conv2d(F_int,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53CE62-AA24-9118-3136-A2C3FCB112A6}"/>
                  </a:ext>
                </a:extLst>
              </p:cNvPr>
              <p:cNvSpPr txBox="1"/>
              <p:nvPr/>
            </p:nvSpPr>
            <p:spPr>
              <a:xfrm>
                <a:off x="5461664" y="1664250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53CE62-AA24-9118-3136-A2C3FCB1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64" y="1664250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792D793-394D-891B-D05E-ECA98AAB7EEA}"/>
              </a:ext>
            </a:extLst>
          </p:cNvPr>
          <p:cNvSpPr txBox="1"/>
          <p:nvPr/>
        </p:nvSpPr>
        <p:spPr>
          <a:xfrm>
            <a:off x="5461664" y="2052234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0F336-96AE-485F-B9D2-276FB282DA9C}"/>
              </a:ext>
            </a:extLst>
          </p:cNvPr>
          <p:cNvSpPr txBox="1"/>
          <p:nvPr/>
        </p:nvSpPr>
        <p:spPr>
          <a:xfrm>
            <a:off x="6312199" y="4163077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5B6B8A-0B91-4FF7-6DEF-9B6457C1603B}"/>
              </a:ext>
            </a:extLst>
          </p:cNvPr>
          <p:cNvSpPr txBox="1"/>
          <p:nvPr/>
        </p:nvSpPr>
        <p:spPr>
          <a:xfrm>
            <a:off x="6312199" y="2998493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26F3-181F-12C0-B6F9-FDB903010D1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160680" y="1311458"/>
            <a:ext cx="2528" cy="3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0A5753-1578-09A4-6A89-E2BBF3AAE0E0}"/>
                  </a:ext>
                </a:extLst>
              </p:cNvPr>
              <p:cNvSpPr txBox="1"/>
              <p:nvPr/>
            </p:nvSpPr>
            <p:spPr>
              <a:xfrm>
                <a:off x="7147728" y="165791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0A5753-1578-09A4-6A89-E2BBF3AAE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28" y="1657919"/>
                <a:ext cx="1398032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058A6BE-2B04-C562-E229-CD202BB729D4}"/>
              </a:ext>
            </a:extLst>
          </p:cNvPr>
          <p:cNvSpPr txBox="1"/>
          <p:nvPr/>
        </p:nvSpPr>
        <p:spPr>
          <a:xfrm>
            <a:off x="7147728" y="204590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E77E6-ABE9-661E-1B26-ECD71B036BB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46744" y="1305127"/>
            <a:ext cx="0" cy="32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AB1BD10-D72F-AA0F-B47B-24F4E7A71BD5}"/>
              </a:ext>
            </a:extLst>
          </p:cNvPr>
          <p:cNvSpPr/>
          <p:nvPr/>
        </p:nvSpPr>
        <p:spPr>
          <a:xfrm>
            <a:off x="6019829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FAF44F-CDCF-FF68-8AFF-7B774BB06FD7}"/>
              </a:ext>
            </a:extLst>
          </p:cNvPr>
          <p:cNvSpPr txBox="1"/>
          <p:nvPr/>
        </p:nvSpPr>
        <p:spPr>
          <a:xfrm>
            <a:off x="6025538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05F6BC-6AB5-57D9-F498-DD4DB1CAC64A}"/>
              </a:ext>
            </a:extLst>
          </p:cNvPr>
          <p:cNvSpPr/>
          <p:nvPr/>
        </p:nvSpPr>
        <p:spPr>
          <a:xfrm>
            <a:off x="7710230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D94609-FD55-535C-4EB6-79620CE7D2DB}"/>
              </a:ext>
            </a:extLst>
          </p:cNvPr>
          <p:cNvSpPr txBox="1"/>
          <p:nvPr/>
        </p:nvSpPr>
        <p:spPr>
          <a:xfrm>
            <a:off x="7715939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9876BB-653F-6B0D-52A9-955454F40E53}"/>
              </a:ext>
            </a:extLst>
          </p:cNvPr>
          <p:cNvSpPr/>
          <p:nvPr/>
        </p:nvSpPr>
        <p:spPr>
          <a:xfrm>
            <a:off x="5407124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20311D-B08A-AFD8-4740-81805F120FA6}"/>
              </a:ext>
            </a:extLst>
          </p:cNvPr>
          <p:cNvSpPr/>
          <p:nvPr/>
        </p:nvSpPr>
        <p:spPr>
          <a:xfrm>
            <a:off x="7090660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2C9F13-F381-62B9-B18A-E93542395C2F}"/>
                  </a:ext>
                </a:extLst>
              </p:cNvPr>
              <p:cNvSpPr txBox="1"/>
              <p:nvPr/>
            </p:nvSpPr>
            <p:spPr>
              <a:xfrm>
                <a:off x="6312199" y="33963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2C9F13-F381-62B9-B18A-E93542395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199" y="3396359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AB94FF2-F739-8B35-4111-F7CA6F6E5897}"/>
              </a:ext>
            </a:extLst>
          </p:cNvPr>
          <p:cNvSpPr txBox="1"/>
          <p:nvPr/>
        </p:nvSpPr>
        <p:spPr>
          <a:xfrm>
            <a:off x="6312199" y="378434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58D01C-7D49-83A8-51FB-1D221F104FD0}"/>
              </a:ext>
            </a:extLst>
          </p:cNvPr>
          <p:cNvSpPr/>
          <p:nvPr/>
        </p:nvSpPr>
        <p:spPr>
          <a:xfrm>
            <a:off x="6868887" y="2538386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6846B-9330-8439-0631-BECA23C6DF77}"/>
              </a:ext>
            </a:extLst>
          </p:cNvPr>
          <p:cNvSpPr txBox="1"/>
          <p:nvPr/>
        </p:nvSpPr>
        <p:spPr>
          <a:xfrm>
            <a:off x="6837682" y="23990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59FB43-726B-13B4-54EC-5C5D5CF88186}"/>
              </a:ext>
            </a:extLst>
          </p:cNvPr>
          <p:cNvSpPr/>
          <p:nvPr/>
        </p:nvSpPr>
        <p:spPr>
          <a:xfrm>
            <a:off x="6868887" y="4611468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6B0CA2-5399-DD97-EF65-20665203DE19}"/>
              </a:ext>
            </a:extLst>
          </p:cNvPr>
          <p:cNvSpPr txBox="1"/>
          <p:nvPr/>
        </p:nvSpPr>
        <p:spPr>
          <a:xfrm rot="18853250">
            <a:off x="6827636" y="4490563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0EE0F4A-F72E-1E40-1832-40A946BD8B22}"/>
              </a:ext>
            </a:extLst>
          </p:cNvPr>
          <p:cNvCxnSpPr>
            <a:cxnSpLocks/>
            <a:stCxn id="51" idx="3"/>
            <a:endCxn id="61" idx="6"/>
          </p:cNvCxnSpPr>
          <p:nvPr/>
        </p:nvCxnSpPr>
        <p:spPr>
          <a:xfrm flipH="1">
            <a:off x="7150588" y="1144130"/>
            <a:ext cx="826961" cy="3608189"/>
          </a:xfrm>
          <a:prstGeom prst="bentConnector3">
            <a:avLst>
              <a:gd name="adj1" fmla="val -94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2E01259-A397-55C9-9836-DCB51DA31D82}"/>
              </a:ext>
            </a:extLst>
          </p:cNvPr>
          <p:cNvCxnSpPr>
            <a:cxnSpLocks/>
            <a:stCxn id="52" idx="2"/>
            <a:endCxn id="59" idx="2"/>
          </p:cNvCxnSpPr>
          <p:nvPr/>
        </p:nvCxnSpPr>
        <p:spPr>
          <a:xfrm rot="16200000" flipH="1">
            <a:off x="6356418" y="2166768"/>
            <a:ext cx="319258" cy="705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B4E23B7-EEB4-D810-8B97-AD429DD73A00}"/>
              </a:ext>
            </a:extLst>
          </p:cNvPr>
          <p:cNvCxnSpPr>
            <a:cxnSpLocks/>
            <a:stCxn id="53" idx="2"/>
            <a:endCxn id="59" idx="6"/>
          </p:cNvCxnSpPr>
          <p:nvPr/>
        </p:nvCxnSpPr>
        <p:spPr>
          <a:xfrm rot="5400000">
            <a:off x="7339037" y="2171530"/>
            <a:ext cx="319258" cy="696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B466D1-9696-3835-AC68-5B6560EC3096}"/>
              </a:ext>
            </a:extLst>
          </p:cNvPr>
          <p:cNvCxnSpPr>
            <a:stCxn id="39" idx="2"/>
            <a:endCxn id="56" idx="0"/>
          </p:cNvCxnSpPr>
          <p:nvPr/>
        </p:nvCxnSpPr>
        <p:spPr>
          <a:xfrm>
            <a:off x="7011215" y="3260103"/>
            <a:ext cx="0" cy="13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F2D910-35FC-3638-B900-BB1544B9F21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7011215" y="3657969"/>
            <a:ext cx="0" cy="12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A2F662-F92E-C930-C3DC-B2219D49F330}"/>
              </a:ext>
            </a:extLst>
          </p:cNvPr>
          <p:cNvCxnSpPr>
            <a:stCxn id="57" idx="2"/>
            <a:endCxn id="38" idx="0"/>
          </p:cNvCxnSpPr>
          <p:nvPr/>
        </p:nvCxnSpPr>
        <p:spPr>
          <a:xfrm>
            <a:off x="7011215" y="4045953"/>
            <a:ext cx="0" cy="11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FAAE9-02C4-3E6F-0698-6B1B88DE8FB0}"/>
              </a:ext>
            </a:extLst>
          </p:cNvPr>
          <p:cNvCxnSpPr>
            <a:stCxn id="59" idx="4"/>
            <a:endCxn id="39" idx="0"/>
          </p:cNvCxnSpPr>
          <p:nvPr/>
        </p:nvCxnSpPr>
        <p:spPr>
          <a:xfrm>
            <a:off x="7009738" y="2820087"/>
            <a:ext cx="1477" cy="17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353A04-C247-6054-D6AE-422856ED258E}"/>
              </a:ext>
            </a:extLst>
          </p:cNvPr>
          <p:cNvCxnSpPr>
            <a:stCxn id="38" idx="2"/>
            <a:endCxn id="61" idx="0"/>
          </p:cNvCxnSpPr>
          <p:nvPr/>
        </p:nvCxnSpPr>
        <p:spPr>
          <a:xfrm flipH="1">
            <a:off x="7009738" y="4424687"/>
            <a:ext cx="1477" cy="186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2C85E4A-5AF7-468D-AB2A-613E6C947CF8}"/>
              </a:ext>
            </a:extLst>
          </p:cNvPr>
          <p:cNvCxnSpPr/>
          <p:nvPr/>
        </p:nvCxnSpPr>
        <p:spPr>
          <a:xfrm>
            <a:off x="7009738" y="4893169"/>
            <a:ext cx="0" cy="39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6BFDC-41E2-B5E0-6E6F-5BE4C7539395}"/>
              </a:ext>
            </a:extLst>
          </p:cNvPr>
          <p:cNvSpPr/>
          <p:nvPr/>
        </p:nvSpPr>
        <p:spPr>
          <a:xfrm>
            <a:off x="-2780992" y="-2171813"/>
            <a:ext cx="4572000" cy="105567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err="1"/>
              <a:t>AttU_Net</a:t>
            </a:r>
            <a:r>
              <a:rPr lang="en-US" sz="800" dirty="0"/>
              <a:t>(</a:t>
            </a:r>
            <a:r>
              <a:rPr lang="en-US" sz="800" dirty="0" err="1"/>
              <a:t>nn.Module</a:t>
            </a:r>
            <a:r>
              <a:rPr lang="en-US" sz="800" dirty="0"/>
              <a:t>):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Attention </a:t>
            </a:r>
            <a:r>
              <a:rPr lang="en-US" sz="800" dirty="0" err="1"/>
              <a:t>Unet</a:t>
            </a:r>
            <a:r>
              <a:rPr lang="en-US" sz="800" dirty="0"/>
              <a:t> implementation</a:t>
            </a:r>
          </a:p>
          <a:p>
            <a:r>
              <a:rPr lang="en-US" sz="800" dirty="0"/>
              <a:t>    Paper: https://</a:t>
            </a:r>
            <a:r>
              <a:rPr lang="en-US" sz="800" dirty="0" err="1"/>
              <a:t>arxiv.org</a:t>
            </a:r>
            <a:r>
              <a:rPr lang="en-US" sz="800" dirty="0"/>
              <a:t>/abs/1804.03999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 </a:t>
            </a:r>
            <a:r>
              <a:rPr lang="en-US" sz="800" dirty="0" err="1"/>
              <a:t>img_ch</a:t>
            </a:r>
            <a:r>
              <a:rPr lang="en-US" sz="800" dirty="0"/>
              <a:t>=3, </a:t>
            </a:r>
            <a:r>
              <a:rPr lang="en-US" sz="800" dirty="0" err="1"/>
              <a:t>output_ch</a:t>
            </a:r>
            <a:r>
              <a:rPr lang="en-US" sz="800" dirty="0"/>
              <a:t>=1):</a:t>
            </a:r>
          </a:p>
          <a:p>
            <a:r>
              <a:rPr lang="en-US" sz="800" dirty="0"/>
              <a:t>        super(</a:t>
            </a:r>
            <a:r>
              <a:rPr lang="en-US" sz="800" dirty="0" err="1"/>
              <a:t>AttU_Net</a:t>
            </a:r>
            <a:r>
              <a:rPr lang="en-US" sz="800" dirty="0"/>
              <a:t>, self).__</a:t>
            </a:r>
            <a:r>
              <a:rPr lang="en-US" sz="800" dirty="0" err="1"/>
              <a:t>init</a:t>
            </a:r>
            <a:r>
              <a:rPr lang="en-US" sz="800" dirty="0"/>
              <a:t>__()</a:t>
            </a:r>
          </a:p>
          <a:p>
            <a:endParaRPr lang="en-US" sz="800" dirty="0"/>
          </a:p>
          <a:p>
            <a:r>
              <a:rPr lang="en-US" sz="800" dirty="0"/>
              <a:t>        n1 = 64</a:t>
            </a:r>
          </a:p>
          <a:p>
            <a:r>
              <a:rPr lang="en-US" sz="800" dirty="0"/>
              <a:t>        filters = [n1, n1 * 2, n1 * 4, n1 * 8, n1 * 16]</a:t>
            </a:r>
          </a:p>
          <a:p>
            <a:endParaRPr lang="en-US" sz="800" dirty="0"/>
          </a:p>
          <a:p>
            <a:r>
              <a:rPr lang="en-US" sz="800" dirty="0"/>
              <a:t>        self.Maxpool1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self.Maxpool2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self.Maxpool3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self.Maxpool4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endParaRPr lang="en-US" sz="800" dirty="0"/>
          </a:p>
          <a:p>
            <a:r>
              <a:rPr lang="en-US" sz="800" dirty="0"/>
              <a:t>        self.Conv1 = </a:t>
            </a:r>
            <a:r>
              <a:rPr lang="en-US" sz="800" dirty="0" err="1"/>
              <a:t>conv_block</a:t>
            </a:r>
            <a:r>
              <a:rPr lang="en-US" sz="800" dirty="0"/>
              <a:t>(</a:t>
            </a:r>
            <a:r>
              <a:rPr lang="en-US" sz="800" dirty="0" err="1"/>
              <a:t>img_ch</a:t>
            </a:r>
            <a:r>
              <a:rPr lang="en-US" sz="800" dirty="0"/>
              <a:t>, filters[0])</a:t>
            </a:r>
          </a:p>
          <a:p>
            <a:r>
              <a:rPr lang="en-US" sz="800" dirty="0"/>
              <a:t>        self.Conv2 = </a:t>
            </a:r>
            <a:r>
              <a:rPr lang="en-US" sz="800" dirty="0" err="1"/>
              <a:t>conv_block</a:t>
            </a:r>
            <a:r>
              <a:rPr lang="en-US" sz="800" dirty="0"/>
              <a:t>(filters[0], filters[1])</a:t>
            </a:r>
          </a:p>
          <a:p>
            <a:r>
              <a:rPr lang="en-US" sz="800" dirty="0"/>
              <a:t>        self.Conv3 = </a:t>
            </a:r>
            <a:r>
              <a:rPr lang="en-US" sz="800" dirty="0" err="1"/>
              <a:t>conv_block</a:t>
            </a:r>
            <a:r>
              <a:rPr lang="en-US" sz="800" dirty="0"/>
              <a:t>(filters[1], filters[2])</a:t>
            </a:r>
          </a:p>
          <a:p>
            <a:r>
              <a:rPr lang="en-US" sz="800" dirty="0"/>
              <a:t>        self.Conv4 = </a:t>
            </a:r>
            <a:r>
              <a:rPr lang="en-US" sz="800" dirty="0" err="1"/>
              <a:t>conv_block</a:t>
            </a:r>
            <a:r>
              <a:rPr lang="en-US" sz="800" dirty="0"/>
              <a:t>(filters[2], filters[3])</a:t>
            </a:r>
          </a:p>
          <a:p>
            <a:r>
              <a:rPr lang="en-US" sz="800" dirty="0"/>
              <a:t>        self.Conv5 = </a:t>
            </a:r>
            <a:r>
              <a:rPr lang="en-US" sz="800" dirty="0" err="1"/>
              <a:t>conv_block</a:t>
            </a:r>
            <a:r>
              <a:rPr lang="en-US" sz="800" dirty="0"/>
              <a:t>(filters[3], filters[4])</a:t>
            </a:r>
          </a:p>
          <a:p>
            <a:endParaRPr lang="en-US" sz="800" dirty="0"/>
          </a:p>
          <a:p>
            <a:r>
              <a:rPr lang="en-US" sz="800" dirty="0"/>
              <a:t>        self.Up5 = </a:t>
            </a:r>
            <a:r>
              <a:rPr lang="en-US" sz="800" dirty="0" err="1"/>
              <a:t>up_conv</a:t>
            </a:r>
            <a:r>
              <a:rPr lang="en-US" sz="800" dirty="0"/>
              <a:t>(filters[4], filters[3])</a:t>
            </a:r>
          </a:p>
          <a:p>
            <a:r>
              <a:rPr lang="en-US" sz="800" dirty="0"/>
              <a:t>        self.Att5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=filters[3], </a:t>
            </a:r>
            <a:r>
              <a:rPr lang="en-US" sz="800" dirty="0" err="1"/>
              <a:t>F_l</a:t>
            </a:r>
            <a:r>
              <a:rPr lang="en-US" sz="800" dirty="0"/>
              <a:t>=filters[3], </a:t>
            </a:r>
            <a:r>
              <a:rPr lang="en-US" sz="800" dirty="0" err="1"/>
              <a:t>F_int</a:t>
            </a:r>
            <a:r>
              <a:rPr lang="en-US" sz="800" dirty="0"/>
              <a:t>=filters[2])</a:t>
            </a:r>
          </a:p>
          <a:p>
            <a:r>
              <a:rPr lang="en-US" sz="800" dirty="0"/>
              <a:t>        self.Up_conv5 = </a:t>
            </a:r>
            <a:r>
              <a:rPr lang="en-US" sz="800" dirty="0" err="1"/>
              <a:t>conv_block</a:t>
            </a:r>
            <a:r>
              <a:rPr lang="en-US" sz="800" dirty="0"/>
              <a:t>(filters[4], filters[3])</a:t>
            </a:r>
          </a:p>
          <a:p>
            <a:endParaRPr lang="en-US" sz="800" dirty="0"/>
          </a:p>
          <a:p>
            <a:r>
              <a:rPr lang="en-US" sz="800" dirty="0"/>
              <a:t>        self.Up4 = </a:t>
            </a:r>
            <a:r>
              <a:rPr lang="en-US" sz="800" dirty="0" err="1"/>
              <a:t>up_conv</a:t>
            </a:r>
            <a:r>
              <a:rPr lang="en-US" sz="800" dirty="0"/>
              <a:t>(filters[3], filters[2])</a:t>
            </a:r>
          </a:p>
          <a:p>
            <a:r>
              <a:rPr lang="en-US" sz="800" dirty="0"/>
              <a:t>        self.Att4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=filters[2], </a:t>
            </a:r>
            <a:r>
              <a:rPr lang="en-US" sz="800" dirty="0" err="1"/>
              <a:t>F_l</a:t>
            </a:r>
            <a:r>
              <a:rPr lang="en-US" sz="800" dirty="0"/>
              <a:t>=filters[2], </a:t>
            </a:r>
            <a:r>
              <a:rPr lang="en-US" sz="800" dirty="0" err="1"/>
              <a:t>F_int</a:t>
            </a:r>
            <a:r>
              <a:rPr lang="en-US" sz="800" dirty="0"/>
              <a:t>=filters[1])</a:t>
            </a:r>
          </a:p>
          <a:p>
            <a:r>
              <a:rPr lang="en-US" sz="800" dirty="0"/>
              <a:t>        self.Up_conv4 = </a:t>
            </a:r>
            <a:r>
              <a:rPr lang="en-US" sz="800" dirty="0" err="1"/>
              <a:t>conv_block</a:t>
            </a:r>
            <a:r>
              <a:rPr lang="en-US" sz="800" dirty="0"/>
              <a:t>(filters[3], filters[2])</a:t>
            </a:r>
          </a:p>
          <a:p>
            <a:endParaRPr lang="en-US" sz="800" dirty="0"/>
          </a:p>
          <a:p>
            <a:r>
              <a:rPr lang="en-US" sz="800" dirty="0"/>
              <a:t>        self.Up3 = </a:t>
            </a:r>
            <a:r>
              <a:rPr lang="en-US" sz="800" dirty="0" err="1"/>
              <a:t>up_conv</a:t>
            </a:r>
            <a:r>
              <a:rPr lang="en-US" sz="800" dirty="0"/>
              <a:t>(filters[2], filters[1])</a:t>
            </a:r>
          </a:p>
          <a:p>
            <a:r>
              <a:rPr lang="en-US" sz="800" dirty="0"/>
              <a:t>        self.Att3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=filters[1], </a:t>
            </a:r>
            <a:r>
              <a:rPr lang="en-US" sz="800" dirty="0" err="1"/>
              <a:t>F_l</a:t>
            </a:r>
            <a:r>
              <a:rPr lang="en-US" sz="800" dirty="0"/>
              <a:t>=filters[1], </a:t>
            </a:r>
            <a:r>
              <a:rPr lang="en-US" sz="800" dirty="0" err="1"/>
              <a:t>F_int</a:t>
            </a:r>
            <a:r>
              <a:rPr lang="en-US" sz="800" dirty="0"/>
              <a:t>=filters[0])</a:t>
            </a:r>
          </a:p>
          <a:p>
            <a:r>
              <a:rPr lang="en-US" sz="800" dirty="0"/>
              <a:t>        self.Up_conv3 = </a:t>
            </a:r>
            <a:r>
              <a:rPr lang="en-US" sz="800" dirty="0" err="1"/>
              <a:t>conv_block</a:t>
            </a:r>
            <a:r>
              <a:rPr lang="en-US" sz="800" dirty="0"/>
              <a:t>(filters[2], filters[1])</a:t>
            </a:r>
          </a:p>
          <a:p>
            <a:endParaRPr lang="en-US" sz="800" dirty="0"/>
          </a:p>
          <a:p>
            <a:r>
              <a:rPr lang="en-US" sz="800" dirty="0"/>
              <a:t>        self.Up2 = </a:t>
            </a:r>
            <a:r>
              <a:rPr lang="en-US" sz="800" dirty="0" err="1"/>
              <a:t>up_conv</a:t>
            </a:r>
            <a:r>
              <a:rPr lang="en-US" sz="800" dirty="0"/>
              <a:t>(filters[1], filters[0])</a:t>
            </a:r>
          </a:p>
          <a:p>
            <a:r>
              <a:rPr lang="en-US" sz="800" dirty="0"/>
              <a:t>        self.Att2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=filters[0], </a:t>
            </a:r>
            <a:r>
              <a:rPr lang="en-US" sz="800" dirty="0" err="1"/>
              <a:t>F_l</a:t>
            </a:r>
            <a:r>
              <a:rPr lang="en-US" sz="800" dirty="0"/>
              <a:t>=filters[0], </a:t>
            </a:r>
            <a:r>
              <a:rPr lang="en-US" sz="800" dirty="0" err="1"/>
              <a:t>F_int</a:t>
            </a:r>
            <a:r>
              <a:rPr lang="en-US" sz="800" dirty="0"/>
              <a:t>=32)</a:t>
            </a:r>
          </a:p>
          <a:p>
            <a:r>
              <a:rPr lang="en-US" sz="800" dirty="0"/>
              <a:t>        self.Up_conv2 = </a:t>
            </a:r>
            <a:r>
              <a:rPr lang="en-US" sz="800" dirty="0" err="1"/>
              <a:t>conv_block</a:t>
            </a:r>
            <a:r>
              <a:rPr lang="en-US" sz="800" dirty="0"/>
              <a:t>(filters[1], filters[0])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self.Conv</a:t>
            </a:r>
            <a:r>
              <a:rPr lang="en-US" sz="800" dirty="0"/>
              <a:t> = nn.Conv2d(filters[0], </a:t>
            </a:r>
            <a:r>
              <a:rPr lang="en-US" sz="800" dirty="0" err="1"/>
              <a:t>output_ch</a:t>
            </a:r>
            <a:r>
              <a:rPr lang="en-US" sz="800" dirty="0"/>
              <a:t>, </a:t>
            </a:r>
            <a:r>
              <a:rPr lang="en-US" sz="800" dirty="0" err="1"/>
              <a:t>kernel_size</a:t>
            </a:r>
            <a:r>
              <a:rPr lang="en-US" sz="800" dirty="0"/>
              <a:t>=1, stride=1, padding=0)</a:t>
            </a:r>
          </a:p>
          <a:p>
            <a:endParaRPr lang="en-US" sz="800" dirty="0"/>
          </a:p>
          <a:p>
            <a:r>
              <a:rPr lang="en-US" sz="800" dirty="0"/>
              <a:t>        #</a:t>
            </a:r>
            <a:r>
              <a:rPr lang="en-US" sz="800" dirty="0" err="1"/>
              <a:t>self.active</a:t>
            </a:r>
            <a:r>
              <a:rPr lang="en-US" sz="800" dirty="0"/>
              <a:t> = </a:t>
            </a:r>
            <a:r>
              <a:rPr lang="en-US" sz="800" dirty="0" err="1"/>
              <a:t>torch.nn.Sigmoid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forward(self, x):</a:t>
            </a:r>
          </a:p>
          <a:p>
            <a:endParaRPr lang="en-US" sz="800" dirty="0"/>
          </a:p>
          <a:p>
            <a:r>
              <a:rPr lang="en-US" sz="800" dirty="0"/>
              <a:t>        e1 = self.Conv1(x)</a:t>
            </a:r>
          </a:p>
          <a:p>
            <a:endParaRPr lang="en-US" sz="800" dirty="0"/>
          </a:p>
          <a:p>
            <a:r>
              <a:rPr lang="en-US" sz="800" dirty="0"/>
              <a:t>        e2 = self.Maxpool1(e1)</a:t>
            </a:r>
          </a:p>
          <a:p>
            <a:r>
              <a:rPr lang="en-US" sz="800" dirty="0"/>
              <a:t>        e2 = self.Conv2(e2)</a:t>
            </a:r>
          </a:p>
          <a:p>
            <a:endParaRPr lang="en-US" sz="800" dirty="0"/>
          </a:p>
          <a:p>
            <a:r>
              <a:rPr lang="en-US" sz="800" dirty="0"/>
              <a:t>        e3 = self.Maxpool2(e2)</a:t>
            </a:r>
          </a:p>
          <a:p>
            <a:r>
              <a:rPr lang="en-US" sz="800" dirty="0"/>
              <a:t>        e3 = self.Conv3(e3)</a:t>
            </a:r>
          </a:p>
          <a:p>
            <a:endParaRPr lang="en-US" sz="800" dirty="0"/>
          </a:p>
          <a:p>
            <a:r>
              <a:rPr lang="en-US" sz="800" dirty="0"/>
              <a:t>        e4 = self.Maxpool3(e3)</a:t>
            </a:r>
          </a:p>
          <a:p>
            <a:r>
              <a:rPr lang="en-US" sz="800" dirty="0"/>
              <a:t>        e4 = self.Conv4(e4)</a:t>
            </a:r>
          </a:p>
          <a:p>
            <a:endParaRPr lang="en-US" sz="800" dirty="0"/>
          </a:p>
          <a:p>
            <a:r>
              <a:rPr lang="en-US" sz="800" dirty="0"/>
              <a:t>        e5 = self.Maxpool4(e4)</a:t>
            </a:r>
          </a:p>
          <a:p>
            <a:r>
              <a:rPr lang="en-US" sz="800" dirty="0"/>
              <a:t>        e5 = self.Conv5(e5)</a:t>
            </a:r>
          </a:p>
          <a:p>
            <a:endParaRPr lang="en-US" sz="800" dirty="0"/>
          </a:p>
          <a:p>
            <a:r>
              <a:rPr lang="en-US" sz="800" dirty="0"/>
              <a:t>        #print(x5.shape)</a:t>
            </a:r>
          </a:p>
          <a:p>
            <a:r>
              <a:rPr lang="en-US" sz="800" dirty="0"/>
              <a:t>        d5 = self.Up5(e5)</a:t>
            </a:r>
          </a:p>
          <a:p>
            <a:r>
              <a:rPr lang="en-US" sz="800" dirty="0"/>
              <a:t>        #print(d5.shape)</a:t>
            </a:r>
          </a:p>
          <a:p>
            <a:r>
              <a:rPr lang="en-US" sz="800" dirty="0"/>
              <a:t>        x4 = self.Att5(g=d5, x=e4)</a:t>
            </a:r>
          </a:p>
          <a:p>
            <a:r>
              <a:rPr lang="en-US" sz="800" dirty="0"/>
              <a:t>        d5 = </a:t>
            </a:r>
            <a:r>
              <a:rPr lang="en-US" sz="800" dirty="0" err="1"/>
              <a:t>torch.cat</a:t>
            </a:r>
            <a:r>
              <a:rPr lang="en-US" sz="800" dirty="0"/>
              <a:t>((x4, d5), dim=1)</a:t>
            </a:r>
          </a:p>
          <a:p>
            <a:r>
              <a:rPr lang="en-US" sz="800" dirty="0"/>
              <a:t>        d5 = self.Up_conv5(d5)</a:t>
            </a:r>
          </a:p>
          <a:p>
            <a:endParaRPr lang="en-US" sz="800" dirty="0"/>
          </a:p>
          <a:p>
            <a:r>
              <a:rPr lang="en-US" sz="800" dirty="0"/>
              <a:t>        d4 = self.Up4(d5)</a:t>
            </a:r>
          </a:p>
          <a:p>
            <a:r>
              <a:rPr lang="en-US" sz="800" dirty="0"/>
              <a:t>        x3 = self.Att4(g=d4, x=e3)</a:t>
            </a:r>
          </a:p>
          <a:p>
            <a:r>
              <a:rPr lang="en-US" sz="800" dirty="0"/>
              <a:t>        d4 = </a:t>
            </a:r>
            <a:r>
              <a:rPr lang="en-US" sz="800" dirty="0" err="1"/>
              <a:t>torch.cat</a:t>
            </a:r>
            <a:r>
              <a:rPr lang="en-US" sz="800" dirty="0"/>
              <a:t>((x3, d4), dim=1)</a:t>
            </a:r>
          </a:p>
          <a:p>
            <a:r>
              <a:rPr lang="en-US" sz="800" dirty="0"/>
              <a:t>        d4 = self.Up_conv4(d4)</a:t>
            </a:r>
          </a:p>
          <a:p>
            <a:endParaRPr lang="en-US" sz="800" dirty="0"/>
          </a:p>
          <a:p>
            <a:r>
              <a:rPr lang="en-US" sz="800" dirty="0"/>
              <a:t>        d3 = self.Up3(d4)</a:t>
            </a:r>
          </a:p>
          <a:p>
            <a:r>
              <a:rPr lang="en-US" sz="800" dirty="0"/>
              <a:t>        x2 = self.Att3(g=d3, x=e2)</a:t>
            </a:r>
          </a:p>
          <a:p>
            <a:r>
              <a:rPr lang="en-US" sz="800" dirty="0"/>
              <a:t>        d3 = </a:t>
            </a:r>
            <a:r>
              <a:rPr lang="en-US" sz="800" dirty="0" err="1"/>
              <a:t>torch.cat</a:t>
            </a:r>
            <a:r>
              <a:rPr lang="en-US" sz="800" dirty="0"/>
              <a:t>((x2, d3), dim=1)</a:t>
            </a:r>
          </a:p>
          <a:p>
            <a:r>
              <a:rPr lang="en-US" sz="800" dirty="0"/>
              <a:t>        d3 = self.Up_conv3(d3)</a:t>
            </a:r>
          </a:p>
          <a:p>
            <a:endParaRPr lang="en-US" sz="800" dirty="0"/>
          </a:p>
          <a:p>
            <a:r>
              <a:rPr lang="en-US" sz="800" dirty="0"/>
              <a:t>        d2 = self.Up2(d3)</a:t>
            </a:r>
          </a:p>
          <a:p>
            <a:r>
              <a:rPr lang="en-US" sz="800" dirty="0"/>
              <a:t>        x1 = self.Att2(g=d2, x=e1)</a:t>
            </a:r>
          </a:p>
          <a:p>
            <a:r>
              <a:rPr lang="en-US" sz="800" dirty="0"/>
              <a:t>        d2 = </a:t>
            </a:r>
            <a:r>
              <a:rPr lang="en-US" sz="800" dirty="0" err="1"/>
              <a:t>torch.cat</a:t>
            </a:r>
            <a:r>
              <a:rPr lang="en-US" sz="800" dirty="0"/>
              <a:t>((x1, d2), dim=1)</a:t>
            </a:r>
          </a:p>
          <a:p>
            <a:r>
              <a:rPr lang="en-US" sz="800" dirty="0"/>
              <a:t>        d2 = self.Up_conv2(d2)</a:t>
            </a:r>
          </a:p>
          <a:p>
            <a:endParaRPr lang="en-US" sz="800" dirty="0"/>
          </a:p>
          <a:p>
            <a:r>
              <a:rPr lang="en-US" sz="800" dirty="0"/>
              <a:t>        out = </a:t>
            </a:r>
            <a:r>
              <a:rPr lang="en-US" sz="800" dirty="0" err="1"/>
              <a:t>self.Conv</a:t>
            </a:r>
            <a:r>
              <a:rPr lang="en-US" sz="800" dirty="0"/>
              <a:t>(d2)</a:t>
            </a:r>
          </a:p>
          <a:p>
            <a:endParaRPr lang="en-US" sz="800" dirty="0"/>
          </a:p>
          <a:p>
            <a:r>
              <a:rPr lang="en-US" sz="800" dirty="0"/>
              <a:t>      #  out = </a:t>
            </a:r>
            <a:r>
              <a:rPr lang="en-US" sz="800" dirty="0" err="1"/>
              <a:t>self.active</a:t>
            </a:r>
            <a:r>
              <a:rPr lang="en-US" sz="800" dirty="0"/>
              <a:t>(out)</a:t>
            </a:r>
          </a:p>
          <a:p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543332" y="190897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43332" y="1908979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D6C3EB2-50C5-4E71-EEDA-E893578E2DFA}"/>
              </a:ext>
            </a:extLst>
          </p:cNvPr>
          <p:cNvSpPr/>
          <p:nvPr/>
        </p:nvSpPr>
        <p:spPr>
          <a:xfrm>
            <a:off x="11051664" y="0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conv_block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Convolution Block 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conv_block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r>
              <a:rPr lang="en-US" sz="1100" dirty="0"/>
              <a:t>       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self.conv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=True))</a:t>
            </a:r>
          </a:p>
          <a:p>
            <a:endParaRPr lang="en-US" sz="1100" dirty="0"/>
          </a:p>
          <a:p>
            <a:r>
              <a:rPr lang="en-US" sz="1100" dirty="0"/>
              <a:t>    def forward(self, x):</a:t>
            </a:r>
          </a:p>
          <a:p>
            <a:endParaRPr lang="en-US" sz="1100" dirty="0"/>
          </a:p>
          <a:p>
            <a:r>
              <a:rPr lang="en-US" sz="1100" dirty="0"/>
              <a:t>        x = </a:t>
            </a:r>
            <a:r>
              <a:rPr lang="en-US" sz="1100" dirty="0" err="1"/>
              <a:t>self.conv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return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B991E-B619-B80F-CADF-5AC3F202B97F}"/>
              </a:ext>
            </a:extLst>
          </p:cNvPr>
          <p:cNvSpPr/>
          <p:nvPr/>
        </p:nvSpPr>
        <p:spPr>
          <a:xfrm>
            <a:off x="11772800" y="4611959"/>
            <a:ext cx="4572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up_conv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Up Convolution Block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up_conv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self.up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=2),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def forward(self, x):</a:t>
            </a:r>
          </a:p>
          <a:p>
            <a:r>
              <a:rPr lang="en-US" sz="1100" dirty="0"/>
              <a:t>        x = </a:t>
            </a:r>
            <a:r>
              <a:rPr lang="en-US" sz="1100" dirty="0" err="1"/>
              <a:t>self.up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return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680804" y="191637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804" y="1916371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8F990DE3-73CD-C721-FB60-A90BD9707EC6}"/>
              </a:ext>
            </a:extLst>
          </p:cNvPr>
          <p:cNvSpPr/>
          <p:nvPr/>
        </p:nvSpPr>
        <p:spPr>
          <a:xfrm>
            <a:off x="358497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81A3838-DB43-93E6-DACB-83DFDA6EA64C}"/>
              </a:ext>
            </a:extLst>
          </p:cNvPr>
          <p:cNvSpPr/>
          <p:nvPr/>
        </p:nvSpPr>
        <p:spPr>
          <a:xfrm>
            <a:off x="6544892" y="658289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6785685" y="6550223"/>
                <a:ext cx="10647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85" y="6550223"/>
                <a:ext cx="1064715" cy="307777"/>
              </a:xfrm>
              <a:prstGeom prst="rect">
                <a:avLst/>
              </a:prstGeom>
              <a:blipFill>
                <a:blip r:embed="rId4"/>
                <a:stretch>
                  <a:fillRect l="-2353" t="-41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>
            <a:extLst>
              <a:ext uri="{FF2B5EF4-FFF2-40B4-BE49-F238E27FC236}">
                <a16:creationId xmlns:a16="http://schemas.microsoft.com/office/drawing/2014/main" id="{0E34D7D9-86AB-1D60-E300-74AE735F2027}"/>
              </a:ext>
            </a:extLst>
          </p:cNvPr>
          <p:cNvSpPr/>
          <p:nvPr/>
        </p:nvSpPr>
        <p:spPr>
          <a:xfrm>
            <a:off x="574521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6544892" y="707134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77898-0732-A2E3-B19D-166344F82DD3}"/>
              </a:ext>
            </a:extLst>
          </p:cNvPr>
          <p:cNvSpPr txBox="1"/>
          <p:nvPr/>
        </p:nvSpPr>
        <p:spPr>
          <a:xfrm>
            <a:off x="6807791" y="707134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B1B1556-8041-6647-C9D3-22C938F85D03}"/>
              </a:ext>
            </a:extLst>
          </p:cNvPr>
          <p:cNvSpPr/>
          <p:nvPr/>
        </p:nvSpPr>
        <p:spPr>
          <a:xfrm>
            <a:off x="785872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1001896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1604382" y="189191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1278617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8617" y="1908978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>
            <a:extLst>
              <a:ext uri="{FF2B5EF4-FFF2-40B4-BE49-F238E27FC236}">
                <a16:creationId xmlns:a16="http://schemas.microsoft.com/office/drawing/2014/main" id="{A9999B96-97CA-C77B-C920-608027A2241E}"/>
              </a:ext>
            </a:extLst>
          </p:cNvPr>
          <p:cNvSpPr/>
          <p:nvPr/>
        </p:nvSpPr>
        <p:spPr>
          <a:xfrm>
            <a:off x="2239491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97213C28-883F-93A1-C988-462B98DAF40A}"/>
              </a:ext>
            </a:extLst>
          </p:cNvPr>
          <p:cNvSpPr/>
          <p:nvPr/>
        </p:nvSpPr>
        <p:spPr>
          <a:xfrm>
            <a:off x="2455515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BB72D72-34FB-A9D7-65B6-A86C9920FBF7}"/>
              </a:ext>
            </a:extLst>
          </p:cNvPr>
          <p:cNvSpPr/>
          <p:nvPr/>
        </p:nvSpPr>
        <p:spPr>
          <a:xfrm>
            <a:off x="2666866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2882890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2530703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30703" y="1908978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3445991" y="187145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3114821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14821" y="1908978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6547857" y="7559803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6827524" y="7559803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MaxPool(2)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F46FB4A-DEB0-D266-B784-CA2D1CBF9C56}"/>
              </a:ext>
            </a:extLst>
          </p:cNvPr>
          <p:cNvSpPr/>
          <p:nvPr/>
        </p:nvSpPr>
        <p:spPr>
          <a:xfrm>
            <a:off x="4034050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606B549F-3423-B9A7-09F6-6F647AED428A}"/>
              </a:ext>
            </a:extLst>
          </p:cNvPr>
          <p:cNvSpPr/>
          <p:nvPr/>
        </p:nvSpPr>
        <p:spPr>
          <a:xfrm>
            <a:off x="4250074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46771C1-DAD0-8124-26A6-3DB104D388BC}"/>
              </a:ext>
            </a:extLst>
          </p:cNvPr>
          <p:cNvSpPr/>
          <p:nvPr/>
        </p:nvSpPr>
        <p:spPr>
          <a:xfrm>
            <a:off x="4461425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4677449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4322690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2690" y="1908978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5268341" y="187145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4936578" y="19089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36578" y="1908977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>
            <a:extLst>
              <a:ext uri="{FF2B5EF4-FFF2-40B4-BE49-F238E27FC236}">
                <a16:creationId xmlns:a16="http://schemas.microsoft.com/office/drawing/2014/main" id="{FD632056-88E0-B93C-8B84-451B720F8E82}"/>
              </a:ext>
            </a:extLst>
          </p:cNvPr>
          <p:cNvSpPr/>
          <p:nvPr/>
        </p:nvSpPr>
        <p:spPr>
          <a:xfrm>
            <a:off x="5872290" y="1861892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590BE082-8FAA-B7BE-38A1-CAAC285E6499}"/>
              </a:ext>
            </a:extLst>
          </p:cNvPr>
          <p:cNvSpPr/>
          <p:nvPr/>
        </p:nvSpPr>
        <p:spPr>
          <a:xfrm>
            <a:off x="6088314" y="186189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EDC948DB-D882-5AFF-AC0C-597B45C7F138}"/>
              </a:ext>
            </a:extLst>
          </p:cNvPr>
          <p:cNvSpPr/>
          <p:nvPr/>
        </p:nvSpPr>
        <p:spPr>
          <a:xfrm>
            <a:off x="6299665" y="1861892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6515689" y="186189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6169109" y="189941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69109" y="1899419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7092299" y="1850472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6716548" y="19089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16548" y="1908977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Arrow 51">
            <a:extLst>
              <a:ext uri="{FF2B5EF4-FFF2-40B4-BE49-F238E27FC236}">
                <a16:creationId xmlns:a16="http://schemas.microsoft.com/office/drawing/2014/main" id="{AB06CAFB-82DC-05CD-E901-1CF0800D8164}"/>
              </a:ext>
            </a:extLst>
          </p:cNvPr>
          <p:cNvSpPr/>
          <p:nvPr/>
        </p:nvSpPr>
        <p:spPr>
          <a:xfrm>
            <a:off x="1333905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FF026E6E-10A4-CFA3-8173-53033F91B838}"/>
              </a:ext>
            </a:extLst>
          </p:cNvPr>
          <p:cNvSpPr/>
          <p:nvPr/>
        </p:nvSpPr>
        <p:spPr>
          <a:xfrm>
            <a:off x="1549929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10314C6-69F0-6C62-4971-849A724560C0}"/>
              </a:ext>
            </a:extLst>
          </p:cNvPr>
          <p:cNvSpPr/>
          <p:nvPr/>
        </p:nvSpPr>
        <p:spPr>
          <a:xfrm>
            <a:off x="1761280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1977304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1663586" y="419895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3586" y="4198955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2574158" y="417529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6546749" y="8048259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027C2F-2714-6E88-612A-85FCCA0112C1}"/>
              </a:ext>
            </a:extLst>
          </p:cNvPr>
          <p:cNvSpPr txBox="1"/>
          <p:nvPr/>
        </p:nvSpPr>
        <p:spPr>
          <a:xfrm>
            <a:off x="6847883" y="8014723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Upsample(2)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A65D8CED-9CE4-69CD-75CB-A229C122D9AA}"/>
              </a:ext>
            </a:extLst>
          </p:cNvPr>
          <p:cNvSpPr/>
          <p:nvPr/>
        </p:nvSpPr>
        <p:spPr>
          <a:xfrm>
            <a:off x="2795544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8ECD736-5CED-EB0F-E7E8-9C86909D08D5}"/>
              </a:ext>
            </a:extLst>
          </p:cNvPr>
          <p:cNvSpPr/>
          <p:nvPr/>
        </p:nvSpPr>
        <p:spPr>
          <a:xfrm>
            <a:off x="3019686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2666858" y="419895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66858" y="4198955"/>
                <a:ext cx="1398032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3545947" y="3051233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7A25D1-DBFD-B99C-2EB9-7BC7F9159904}"/>
              </a:ext>
            </a:extLst>
          </p:cNvPr>
          <p:cNvCxnSpPr>
            <a:stCxn id="49" idx="1"/>
            <a:endCxn id="63" idx="0"/>
          </p:cNvCxnSpPr>
          <p:nvPr/>
        </p:nvCxnSpPr>
        <p:spPr>
          <a:xfrm flipH="1">
            <a:off x="3723994" y="2729240"/>
            <a:ext cx="3144131" cy="32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6B80D98-7C8B-110E-D041-B3A80C77CF1B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rot="5400000" flipH="1" flipV="1">
            <a:off x="3423511" y="3330261"/>
            <a:ext cx="242846" cy="35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2956274" y="4198955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56274" y="4198955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Arrow 72">
            <a:extLst>
              <a:ext uri="{FF2B5EF4-FFF2-40B4-BE49-F238E27FC236}">
                <a16:creationId xmlns:a16="http://schemas.microsoft.com/office/drawing/2014/main" id="{D00E10B6-7931-38C5-9023-23A9D5B83F15}"/>
              </a:ext>
            </a:extLst>
          </p:cNvPr>
          <p:cNvSpPr/>
          <p:nvPr/>
        </p:nvSpPr>
        <p:spPr>
          <a:xfrm>
            <a:off x="3901481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A515118C-D521-872A-DE82-189DC6A5C34F}"/>
              </a:ext>
            </a:extLst>
          </p:cNvPr>
          <p:cNvSpPr/>
          <p:nvPr/>
        </p:nvSpPr>
        <p:spPr>
          <a:xfrm>
            <a:off x="4117505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4482CEA4-0365-4128-D276-0D04AC37907E}"/>
              </a:ext>
            </a:extLst>
          </p:cNvPr>
          <p:cNvSpPr/>
          <p:nvPr/>
        </p:nvSpPr>
        <p:spPr>
          <a:xfrm>
            <a:off x="4328856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544880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200828" y="4191264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00828" y="4191264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128100" y="417529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6423357E-A4D4-ADF4-34B2-AD0181CD69E0}"/>
              </a:ext>
            </a:extLst>
          </p:cNvPr>
          <p:cNvSpPr/>
          <p:nvPr/>
        </p:nvSpPr>
        <p:spPr>
          <a:xfrm>
            <a:off x="5349486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6FDEF18E-E38B-D473-6F69-1BF59FFE5FD5}"/>
              </a:ext>
            </a:extLst>
          </p:cNvPr>
          <p:cNvSpPr/>
          <p:nvPr/>
        </p:nvSpPr>
        <p:spPr>
          <a:xfrm>
            <a:off x="5573628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229559" y="416628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29559" y="4166287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793220" y="3051233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0445120-5FC9-2939-DBFD-14CE77424BEF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rot="5400000" flipH="1" flipV="1">
            <a:off x="5844832" y="3471641"/>
            <a:ext cx="210178" cy="42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stCxn id="42" idx="1"/>
            <a:endCxn id="82" idx="0"/>
          </p:cNvCxnSpPr>
          <p:nvPr/>
        </p:nvCxnSpPr>
        <p:spPr>
          <a:xfrm rot="16200000" flipH="1">
            <a:off x="5340269" y="2420235"/>
            <a:ext cx="312434" cy="949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509277" y="4166287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09277" y="4166287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B4D7E9D0-884D-2E27-8F21-E22FFB30D582}"/>
              </a:ext>
            </a:extLst>
          </p:cNvPr>
          <p:cNvSpPr/>
          <p:nvPr/>
        </p:nvSpPr>
        <p:spPr>
          <a:xfrm>
            <a:off x="6447731" y="414895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F03C45-065F-E3F0-A537-5EA49AD558CF}"/>
              </a:ext>
            </a:extLst>
          </p:cNvPr>
          <p:cNvSpPr/>
          <p:nvPr/>
        </p:nvSpPr>
        <p:spPr>
          <a:xfrm>
            <a:off x="6663755" y="414895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5F517E03-75EF-7E74-6F0E-1FCEF4471AEB}"/>
              </a:ext>
            </a:extLst>
          </p:cNvPr>
          <p:cNvSpPr/>
          <p:nvPr/>
        </p:nvSpPr>
        <p:spPr>
          <a:xfrm>
            <a:off x="6875106" y="414895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7091130" y="414895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6728333" y="418185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28333" y="4181851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7645866" y="414918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7FB1649-E728-EDA9-8E84-B01B5FBC9230}"/>
              </a:ext>
            </a:extLst>
          </p:cNvPr>
          <p:cNvSpPr/>
          <p:nvPr/>
        </p:nvSpPr>
        <p:spPr>
          <a:xfrm>
            <a:off x="7867252" y="414918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3DB6369-08A5-062B-3D62-03065B9C5CEC}"/>
              </a:ext>
            </a:extLst>
          </p:cNvPr>
          <p:cNvSpPr/>
          <p:nvPr/>
        </p:nvSpPr>
        <p:spPr>
          <a:xfrm>
            <a:off x="8091394" y="414918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7755186" y="41646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5186" y="4164603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8270250" y="3051232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5248037-A973-CABC-85F6-62855355BF5C}"/>
              </a:ext>
            </a:extLst>
          </p:cNvPr>
          <p:cNvCxnSpPr>
            <a:stCxn id="33" idx="1"/>
            <a:endCxn id="97" idx="0"/>
          </p:cNvCxnSpPr>
          <p:nvPr/>
        </p:nvCxnSpPr>
        <p:spPr>
          <a:xfrm rot="16200000" flipH="1">
            <a:off x="5682792" y="285726"/>
            <a:ext cx="312433" cy="5218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2D9F9613-1CA4-0048-890F-04BECEE6A1F3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rot="16200000" flipV="1">
            <a:off x="8347003" y="3489192"/>
            <a:ext cx="208495" cy="5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8038079" y="416460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8079" y="4164603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ight Arrow 102">
            <a:extLst>
              <a:ext uri="{FF2B5EF4-FFF2-40B4-BE49-F238E27FC236}">
                <a16:creationId xmlns:a16="http://schemas.microsoft.com/office/drawing/2014/main" id="{82839566-0982-2695-D725-D2DBB6D9F668}"/>
              </a:ext>
            </a:extLst>
          </p:cNvPr>
          <p:cNvSpPr/>
          <p:nvPr/>
        </p:nvSpPr>
        <p:spPr>
          <a:xfrm>
            <a:off x="8985436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B254709D-BA4C-BF53-63EC-838610F85CE6}"/>
              </a:ext>
            </a:extLst>
          </p:cNvPr>
          <p:cNvSpPr/>
          <p:nvPr/>
        </p:nvSpPr>
        <p:spPr>
          <a:xfrm>
            <a:off x="9201460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DDAE9192-A833-5152-D364-D2326BE6A3D1}"/>
              </a:ext>
            </a:extLst>
          </p:cNvPr>
          <p:cNvSpPr/>
          <p:nvPr/>
        </p:nvSpPr>
        <p:spPr>
          <a:xfrm>
            <a:off x="9412811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9628835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9267221" y="41646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67221" y="4164603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1351228" y="5744996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81926457-631C-971F-EADB-7F495B9E86C2}"/>
              </a:ext>
            </a:extLst>
          </p:cNvPr>
          <p:cNvSpPr/>
          <p:nvPr/>
        </p:nvSpPr>
        <p:spPr>
          <a:xfrm>
            <a:off x="1572614" y="5744996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E79CB968-A9E4-7339-DF7A-7B613BCD4AEA}"/>
              </a:ext>
            </a:extLst>
          </p:cNvPr>
          <p:cNvSpPr/>
          <p:nvPr/>
        </p:nvSpPr>
        <p:spPr>
          <a:xfrm>
            <a:off x="1796756" y="574499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1553109" y="5874290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53109" y="5874290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2123605" y="6978411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D0B9EB6-E577-1B85-4439-2FCF9D164F19}"/>
              </a:ext>
            </a:extLst>
          </p:cNvPr>
          <p:cNvCxnSpPr>
            <a:stCxn id="19" idx="1"/>
            <a:endCxn id="112" idx="2"/>
          </p:cNvCxnSpPr>
          <p:nvPr/>
        </p:nvCxnSpPr>
        <p:spPr>
          <a:xfrm rot="16200000" flipH="1">
            <a:off x="-443706" y="4569718"/>
            <a:ext cx="4568884" cy="921832"/>
          </a:xfrm>
          <a:prstGeom prst="bentConnector3">
            <a:avLst>
              <a:gd name="adj1" fmla="val 105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A435ECFF-0172-AEA6-4A3B-4B01060C0A37}"/>
              </a:ext>
            </a:extLst>
          </p:cNvPr>
          <p:cNvCxnSpPr>
            <a:stCxn id="111" idx="1"/>
            <a:endCxn id="112" idx="0"/>
          </p:cNvCxnSpPr>
          <p:nvPr/>
        </p:nvCxnSpPr>
        <p:spPr>
          <a:xfrm rot="16200000" flipH="1">
            <a:off x="2139738" y="6816497"/>
            <a:ext cx="274300" cy="49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1851184" y="587503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51184" y="5875033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Arrow 117">
            <a:extLst>
              <a:ext uri="{FF2B5EF4-FFF2-40B4-BE49-F238E27FC236}">
                <a16:creationId xmlns:a16="http://schemas.microsoft.com/office/drawing/2014/main" id="{4B506185-F706-6B28-381C-B09C8171C360}"/>
              </a:ext>
            </a:extLst>
          </p:cNvPr>
          <p:cNvSpPr/>
          <p:nvPr/>
        </p:nvSpPr>
        <p:spPr>
          <a:xfrm>
            <a:off x="2763600" y="5780129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CA03074F-2B79-31FF-439E-967926073272}"/>
              </a:ext>
            </a:extLst>
          </p:cNvPr>
          <p:cNvSpPr/>
          <p:nvPr/>
        </p:nvSpPr>
        <p:spPr>
          <a:xfrm>
            <a:off x="2979624" y="578012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51F5E0C8-8754-AE7D-5DED-421325239B1D}"/>
              </a:ext>
            </a:extLst>
          </p:cNvPr>
          <p:cNvSpPr/>
          <p:nvPr/>
        </p:nvSpPr>
        <p:spPr>
          <a:xfrm>
            <a:off x="3190975" y="5780129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3406999" y="578012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3082807" y="583983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82807" y="5839833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4093652" y="5802305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3743872" y="581765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43872" y="5817656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9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5433627" y="3781356"/>
                <a:ext cx="3430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 (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27" y="3781356"/>
                <a:ext cx="3430747" cy="307777"/>
              </a:xfrm>
              <a:prstGeom prst="rect">
                <a:avLst/>
              </a:prstGeom>
              <a:blipFill>
                <a:blip r:embed="rId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5257311" y="381933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395373" y="118960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86320" y="159174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03424" y="159106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3424" y="1591067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78290" y="1604135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87365" y="159570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7365" y="1595701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73680" y="20042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91421" y="202774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421" y="2027749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5227620" y="4327763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5507287" y="432776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47664" y="2009950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49890" y="20474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9890" y="2047477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51720" y="244199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68544" y="2479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8544" y="2479526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55776" y="245909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209196" y="249662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9196" y="2496621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84727" y="296604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707646" y="301023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07646" y="3010235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78143" y="297173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211701" y="30092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1701" y="3009259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95101" y="299452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5226512" y="4816219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5527646" y="4782683"/>
                <a:ext cx="2868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646" y="4782683"/>
                <a:ext cx="2868093" cy="307777"/>
              </a:xfrm>
              <a:prstGeom prst="rect">
                <a:avLst/>
              </a:prstGeom>
              <a:blipFill>
                <a:blip r:embed="rId13"/>
                <a:stretch>
                  <a:fillRect l="-885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715757" y="254006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5757" y="2540069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89676" y="1603600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89542" y="252964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89542" y="2529649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78003" y="253080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515980" y="254006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5980" y="2540069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86758" y="252410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46637" y="221580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6637" y="2215809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614488" y="1254946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3"/>
            <a:endCxn id="82" idx="1"/>
          </p:cNvCxnSpPr>
          <p:nvPr/>
        </p:nvCxnSpPr>
        <p:spPr>
          <a:xfrm rot="5400000" flipH="1" flipV="1">
            <a:off x="3678673" y="-456549"/>
            <a:ext cx="106048" cy="37655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326355" y="221580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6355" y="221580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228184" y="216193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65387" y="219483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65387" y="2194832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43142" y="217256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80053" y="175781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0053" y="1757817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50260" y="750481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62946" y="1757817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62946" y="1757817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96336" y="175018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234722" y="175336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4722" y="1753362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141492" y="1667567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48205" y="123217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8205" y="1232175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322124" y="288662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46280" y="123291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6280" y="1232918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60905" y="117552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36713" y="123522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36713" y="1235228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68544" y="1204885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70771" y="122023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0771" y="1220236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stCxn id="49" idx="3"/>
            <a:endCxn id="63" idx="1"/>
          </p:cNvCxnSpPr>
          <p:nvPr/>
        </p:nvCxnSpPr>
        <p:spPr>
          <a:xfrm rot="5400000" flipH="1" flipV="1">
            <a:off x="3495675" y="1134409"/>
            <a:ext cx="206538" cy="1381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4414773" y="1840143"/>
            <a:ext cx="0" cy="13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>
            <a:off x="4539870" y="1721872"/>
            <a:ext cx="148688" cy="239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flipH="1" flipV="1">
            <a:off x="5739586" y="1491490"/>
            <a:ext cx="6067" cy="156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stCxn id="82" idx="3"/>
            <a:endCxn id="87" idx="3"/>
          </p:cNvCxnSpPr>
          <p:nvPr/>
        </p:nvCxnSpPr>
        <p:spPr>
          <a:xfrm>
            <a:off x="5864683" y="1373218"/>
            <a:ext cx="160688" cy="274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838952" y="-2083817"/>
            <a:ext cx="158737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75358" y="987025"/>
            <a:ext cx="3711" cy="20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200455" y="868753"/>
            <a:ext cx="161507" cy="320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990294" y="-3665514"/>
            <a:ext cx="259381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72318" y="406934"/>
            <a:ext cx="172978" cy="257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stCxn id="111" idx="3"/>
            <a:endCxn id="112" idx="2"/>
          </p:cNvCxnSpPr>
          <p:nvPr/>
        </p:nvCxnSpPr>
        <p:spPr>
          <a:xfrm flipV="1">
            <a:off x="8447221" y="525206"/>
            <a:ext cx="0" cy="1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5173423" y="5366510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5536428" y="530586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126186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5840243" y="4238442"/>
                <a:ext cx="2751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243" y="4238442"/>
                <a:ext cx="2751074" cy="30777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5754312" y="4318735"/>
            <a:ext cx="107175" cy="2505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395373" y="118960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86320" y="159174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03424" y="209048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3424" y="2090489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78290" y="210355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87365" y="20951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7365" y="2095123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73809" y="256875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91421" y="301149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421" y="3011499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5754312" y="4711194"/>
            <a:ext cx="111073" cy="2596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5894680" y="4686607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47664" y="2993700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49890" y="303122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9890" y="3031227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51720" y="342574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68544" y="39406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8544" y="3940678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55776" y="392024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209196" y="395777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9196" y="3957773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84727" y="442720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707646" y="447138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07646" y="4471387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78143" y="443288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211701" y="447041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1701" y="4470411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95101" y="445567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5760486" y="5116543"/>
            <a:ext cx="115939" cy="271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5908786" y="5116543"/>
                <a:ext cx="2294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86" y="5116543"/>
                <a:ext cx="2294218" cy="2616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715757" y="3935624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5757" y="3935624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89676" y="2904425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89542" y="3925204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89542" y="3925204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78003" y="392636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515980" y="38953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5980" y="3895323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86758" y="3462560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46637" y="295921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6637" y="2959219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614488" y="1896312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3"/>
            <a:endCxn id="82" idx="1"/>
          </p:cNvCxnSpPr>
          <p:nvPr/>
        </p:nvCxnSpPr>
        <p:spPr>
          <a:xfrm rot="5400000" flipH="1" flipV="1">
            <a:off x="3507481" y="356009"/>
            <a:ext cx="448432" cy="37655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326355" y="295921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6355" y="295921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218071" y="28982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65387" y="291709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65387" y="2917092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44004" y="235476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80053" y="21250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0053" y="2125003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50260" y="1176232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62946" y="212500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62946" y="2125003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96336" y="209194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234722" y="20951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4722" y="2095123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132767" y="152227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48205" y="12609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8205" y="1260907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322124" y="288662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46280" y="1261650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6280" y="1261650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60905" y="1218505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36713" y="127589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36713" y="1275899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68544" y="1245556"/>
            <a:ext cx="144016" cy="3366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70771" y="12609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0771" y="1260907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stCxn id="49" idx="3"/>
            <a:endCxn id="63" idx="1"/>
          </p:cNvCxnSpPr>
          <p:nvPr/>
        </p:nvCxnSpPr>
        <p:spPr>
          <a:xfrm rot="5400000" flipH="1" flipV="1">
            <a:off x="3415512" y="2515398"/>
            <a:ext cx="366865" cy="1381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4414773" y="3140968"/>
            <a:ext cx="0" cy="22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>
            <a:off x="4539870" y="3022697"/>
            <a:ext cx="148688" cy="334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flipH="1" flipV="1">
            <a:off x="5739586" y="2132856"/>
            <a:ext cx="6067" cy="25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stCxn id="82" idx="3"/>
            <a:endCxn id="87" idx="3"/>
          </p:cNvCxnSpPr>
          <p:nvPr/>
        </p:nvCxnSpPr>
        <p:spPr>
          <a:xfrm>
            <a:off x="5864683" y="2014584"/>
            <a:ext cx="160688" cy="376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802116" y="-1621231"/>
            <a:ext cx="232408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75358" y="1412776"/>
            <a:ext cx="3711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200455" y="1294504"/>
            <a:ext cx="161507" cy="262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990294" y="-3665514"/>
            <a:ext cx="259381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72318" y="406934"/>
            <a:ext cx="172978" cy="286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stCxn id="111" idx="3"/>
            <a:endCxn id="112" idx="2"/>
          </p:cNvCxnSpPr>
          <p:nvPr/>
        </p:nvCxnSpPr>
        <p:spPr>
          <a:xfrm flipV="1">
            <a:off x="8447221" y="525206"/>
            <a:ext cx="0" cy="167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5743709" y="5921183"/>
            <a:ext cx="150971" cy="142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5944659" y="583873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F3753-6E3C-6E64-E76E-8B3D6836C13B}"/>
              </a:ext>
            </a:extLst>
          </p:cNvPr>
          <p:cNvSpPr/>
          <p:nvPr/>
        </p:nvSpPr>
        <p:spPr>
          <a:xfrm>
            <a:off x="5606535" y="4203604"/>
            <a:ext cx="2984782" cy="19617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1E7AC36-7290-D67B-3178-F62BE317CAE3}"/>
              </a:ext>
            </a:extLst>
          </p:cNvPr>
          <p:cNvSpPr/>
          <p:nvPr/>
        </p:nvSpPr>
        <p:spPr>
          <a:xfrm>
            <a:off x="5760485" y="5504354"/>
            <a:ext cx="115939" cy="2710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/>
              <p:nvPr/>
            </p:nvSpPr>
            <p:spPr>
              <a:xfrm>
                <a:off x="5944659" y="5498113"/>
                <a:ext cx="91242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1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659" y="5498113"/>
                <a:ext cx="912429" cy="261610"/>
              </a:xfrm>
              <a:prstGeom prst="rect">
                <a:avLst/>
              </a:prstGeom>
              <a:blipFill>
                <a:blip r:embed="rId2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31271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12716" y="2513458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817142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17142" y="2513458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7021762" y="3550734"/>
                <a:ext cx="2751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762" y="3550734"/>
                <a:ext cx="2751074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6935831" y="3631027"/>
            <a:ext cx="107175" cy="2505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431344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50349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39395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39395" y="2513458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42319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51394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1394" y="2513458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37838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55450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50" y="2513458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6935831" y="4023486"/>
            <a:ext cx="111073" cy="2596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7076199" y="3998899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11693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13919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13919" y="2513459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15749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32573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32573" y="2513459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19805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173225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225" y="2513459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48756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671675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71675" y="2513459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42172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175730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75730" y="2513459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59130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6942005" y="4428835"/>
            <a:ext cx="115939" cy="271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7090305" y="4428835"/>
                <a:ext cx="2294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305" y="4428835"/>
                <a:ext cx="2294218" cy="2616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67978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79786" y="2513458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59413" y="3703491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53571" y="251345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53571" y="2513458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42032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480009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80009" y="2513458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50787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1066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10666" y="2513458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590292" y="4025373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1"/>
            <a:endCxn id="82" idx="1"/>
          </p:cNvCxnSpPr>
          <p:nvPr/>
        </p:nvCxnSpPr>
        <p:spPr>
          <a:xfrm rot="16200000" flipH="1">
            <a:off x="3301431" y="1854783"/>
            <a:ext cx="800365" cy="37773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290384" y="25134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90384" y="251345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182100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29416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9416" y="2513459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08033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44082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44082" y="2513459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14289" y="889427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26975" y="25134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26975" y="2513459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60365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198751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98751" y="2513458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096796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12234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12234" y="2513458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286153" y="529387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10309" y="251345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10309" y="2513458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24934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00742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0742" y="2513458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32573" y="2475931"/>
            <a:ext cx="144016" cy="3366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34800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34800" y="2513458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cxnSpLocks/>
            <a:stCxn id="49" idx="1"/>
            <a:endCxn id="63" idx="1"/>
          </p:cNvCxnSpPr>
          <p:nvPr/>
        </p:nvCxnSpPr>
        <p:spPr>
          <a:xfrm rot="16200000" flipH="1">
            <a:off x="3326586" y="2888935"/>
            <a:ext cx="478483" cy="13871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cxnSpLocks/>
            <a:stCxn id="62" idx="1"/>
            <a:endCxn id="63" idx="0"/>
          </p:cNvCxnSpPr>
          <p:nvPr/>
        </p:nvCxnSpPr>
        <p:spPr>
          <a:xfrm>
            <a:off x="4378802" y="3343279"/>
            <a:ext cx="5708" cy="36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 flipV="1">
            <a:off x="4509607" y="3343279"/>
            <a:ext cx="142980" cy="478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cxnSpLocks/>
            <a:stCxn id="81" idx="1"/>
            <a:endCxn id="82" idx="0"/>
          </p:cNvCxnSpPr>
          <p:nvPr/>
        </p:nvCxnSpPr>
        <p:spPr>
          <a:xfrm>
            <a:off x="5709682" y="3343279"/>
            <a:ext cx="5708" cy="68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 flipV="1">
            <a:off x="5840487" y="3343280"/>
            <a:ext cx="148913" cy="800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413575" y="-1555466"/>
            <a:ext cx="937548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39387" y="1125971"/>
            <a:ext cx="3711" cy="819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164484" y="1007699"/>
            <a:ext cx="161507" cy="937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435219" y="-2905686"/>
            <a:ext cx="1297588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36347" y="647659"/>
            <a:ext cx="172978" cy="1297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cxnSpLocks/>
            <a:stCxn id="111" idx="3"/>
            <a:endCxn id="112" idx="2"/>
          </p:cNvCxnSpPr>
          <p:nvPr/>
        </p:nvCxnSpPr>
        <p:spPr>
          <a:xfrm flipV="1">
            <a:off x="8411250" y="765931"/>
            <a:ext cx="0" cy="117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6925228" y="5233475"/>
            <a:ext cx="150971" cy="142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7126178" y="515102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F3753-6E3C-6E64-E76E-8B3D6836C13B}"/>
              </a:ext>
            </a:extLst>
          </p:cNvPr>
          <p:cNvSpPr/>
          <p:nvPr/>
        </p:nvSpPr>
        <p:spPr>
          <a:xfrm>
            <a:off x="6788054" y="3515896"/>
            <a:ext cx="2984782" cy="19617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1E7AC36-7290-D67B-3178-F62BE317CAE3}"/>
              </a:ext>
            </a:extLst>
          </p:cNvPr>
          <p:cNvSpPr/>
          <p:nvPr/>
        </p:nvSpPr>
        <p:spPr>
          <a:xfrm>
            <a:off x="6942004" y="4816646"/>
            <a:ext cx="115939" cy="2710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/>
              <p:nvPr/>
            </p:nvSpPr>
            <p:spPr>
              <a:xfrm>
                <a:off x="7126178" y="4810405"/>
                <a:ext cx="91242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1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178" y="4810405"/>
                <a:ext cx="912429" cy="261610"/>
              </a:xfrm>
              <a:prstGeom prst="rect">
                <a:avLst/>
              </a:prstGeom>
              <a:blipFill>
                <a:blip r:embed="rId27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7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6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/>
              <p:nvPr/>
            </p:nvSpPr>
            <p:spPr>
              <a:xfrm>
                <a:off x="1419772" y="6454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6454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/>
              <p:nvPr/>
            </p:nvSpPr>
            <p:spPr>
              <a:xfrm>
                <a:off x="1419772" y="1319053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1319053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19772" y="97614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19772" y="166106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1661066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4543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95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4" y="1046547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7" y="690179"/>
            <a:ext cx="1628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4" y="1410565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3788486" y="260648"/>
            <a:ext cx="1800200" cy="1487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11710" y="200603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006036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11710" y="2339517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339517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11710" y="2667832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667832"/>
                <a:ext cx="1936666" cy="261610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11710" y="333035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1419772" y="3668661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1419772" y="4420966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4B9C320-5E34-856A-02A8-03B5277B5FF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356438" y="1004639"/>
            <a:ext cx="432048" cy="4452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5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/>
              <p:nvPr/>
            </p:nvSpPr>
            <p:spPr>
              <a:xfrm>
                <a:off x="1801654" y="987348"/>
                <a:ext cx="193666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987348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/>
              <p:nvPr/>
            </p:nvSpPr>
            <p:spPr>
              <a:xfrm>
                <a:off x="1801654" y="1660942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1660942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801654" y="1318033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801654" y="2002955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2002955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6480518" y="253388"/>
            <a:ext cx="2096806" cy="4543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6727697" y="1040126"/>
            <a:ext cx="95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801654" y="2344968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2344968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801654" y="2678449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2678449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801654" y="300676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3006764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805685" y="3343913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85" y="3343913"/>
                <a:ext cx="1928604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801654" y="3659268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1805685" y="3997575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1805685" y="433588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85" y="4335882"/>
                <a:ext cx="1928604" cy="261610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1805685" y="4671477"/>
            <a:ext cx="192860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4B9C320-5E34-856A-02A8-03B5277B5FF8}"/>
              </a:ext>
            </a:extLst>
          </p:cNvPr>
          <p:cNvCxnSpPr>
            <a:cxnSpLocks/>
          </p:cNvCxnSpPr>
          <p:nvPr/>
        </p:nvCxnSpPr>
        <p:spPr>
          <a:xfrm rot="10800000">
            <a:off x="0" y="1735119"/>
            <a:ext cx="439654" cy="4135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3D6E325-B540-68F3-B0C0-49C3D88E2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2990" y="504411"/>
            <a:ext cx="1289077" cy="1063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E7FBB-483A-B12E-CC71-D204DFC382FE}"/>
                  </a:ext>
                </a:extLst>
              </p:cNvPr>
              <p:cNvSpPr txBox="1"/>
              <p:nvPr/>
            </p:nvSpPr>
            <p:spPr>
              <a:xfrm>
                <a:off x="4315113" y="104012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E7FBB-483A-B12E-CC71-D204DFC38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113" y="1040126"/>
                <a:ext cx="1628972" cy="261610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35ABCD9-2652-02C5-D201-DE08195EBBAB}"/>
              </a:ext>
            </a:extLst>
          </p:cNvPr>
          <p:cNvSpPr txBox="1"/>
          <p:nvPr/>
        </p:nvSpPr>
        <p:spPr>
          <a:xfrm>
            <a:off x="4315113" y="1729449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402C6-956E-CDAD-20E9-B9794E1ED9B1}"/>
              </a:ext>
            </a:extLst>
          </p:cNvPr>
          <p:cNvSpPr txBox="1"/>
          <p:nvPr/>
        </p:nvSpPr>
        <p:spPr>
          <a:xfrm>
            <a:off x="4315116" y="1386717"/>
            <a:ext cx="162897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C3260-98F2-1ED2-038D-DAD50B5723F6}"/>
              </a:ext>
            </a:extLst>
          </p:cNvPr>
          <p:cNvSpPr txBox="1"/>
          <p:nvPr/>
        </p:nvSpPr>
        <p:spPr>
          <a:xfrm>
            <a:off x="4315113" y="2062545"/>
            <a:ext cx="16289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99D26-B67D-38BB-E5AC-298A7C03CB0D}"/>
              </a:ext>
            </a:extLst>
          </p:cNvPr>
          <p:cNvSpPr/>
          <p:nvPr/>
        </p:nvSpPr>
        <p:spPr>
          <a:xfrm>
            <a:off x="6700485" y="1791871"/>
            <a:ext cx="1800200" cy="1487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BDC295-2CFD-197E-1F75-99A83A97C57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769987" y="1248958"/>
            <a:ext cx="0" cy="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D9C7E-745B-66F1-86EA-0292057AA11A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2769987" y="1579643"/>
            <a:ext cx="0" cy="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E7942-7331-84CB-BECD-0F9070A6AB9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2769987" y="1922552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66982-F9A6-66B2-1D69-068E2AB5D0BE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>
            <a:off x="2769987" y="2264565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0DA8F9-7B0A-E93A-0137-694E4CD0F684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2769987" y="2606578"/>
            <a:ext cx="0" cy="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065422-53CA-E9EB-EA0C-EE30C74A4B9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2769987" y="2940059"/>
            <a:ext cx="0" cy="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3D7AF7-C1DD-A81C-7D5F-318008BB1F3E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769987" y="3268374"/>
            <a:ext cx="0" cy="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8B547A-B444-C68C-2DF6-DBFAF9E1D77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769987" y="3605523"/>
            <a:ext cx="0" cy="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5691B3-F237-3613-9E01-F0C5EB34E777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769987" y="3920878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12D475-B141-806F-9A29-6956985B5D9C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2769987" y="4259185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660D5-A2AB-7068-A0B3-B11B715BFD9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2769987" y="4597492"/>
            <a:ext cx="0" cy="7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E3D1D3-3410-37B6-F6C4-AF4AB8D39BC1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5129599" y="1301736"/>
            <a:ext cx="4" cy="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C60CC5-005F-6B02-B4D1-AFCBBC9EB189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5129599" y="1648327"/>
            <a:ext cx="4" cy="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B9F4AA-AF24-6E6C-2A2F-6817F7587F8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129599" y="1991059"/>
            <a:ext cx="0" cy="7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9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6804248" y="645459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7452320" y="1526866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1" y="992016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4" y="648924"/>
            <a:ext cx="162897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1" y="1327642"/>
            <a:ext cx="162897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7133333" y="2404825"/>
            <a:ext cx="1800200" cy="18593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FAE54-1A8A-25C8-57F4-8D43D703B40D}"/>
              </a:ext>
            </a:extLst>
          </p:cNvPr>
          <p:cNvSpPr txBox="1"/>
          <p:nvPr/>
        </p:nvSpPr>
        <p:spPr>
          <a:xfrm>
            <a:off x="3860491" y="1645443"/>
            <a:ext cx="162897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633DFA-C23A-B2C6-E5F8-5E4097B96D43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2376670" y="90706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866B8-8C93-B323-73A5-4B14BD3F5B93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376670" y="125384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C61EC2-B9B9-C74C-DFDC-1E02740FDCE1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2376670" y="160061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3D867B-1144-BBEB-737D-5FFA37D9D16F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2376670" y="194739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73595-5919-B600-F487-187357B4B4DC}"/>
              </a:ext>
            </a:extLst>
          </p:cNvPr>
          <p:cNvCxnSpPr>
            <a:stCxn id="7" idx="2"/>
            <a:endCxn id="25" idx="0"/>
          </p:cNvCxnSpPr>
          <p:nvPr/>
        </p:nvCxnSpPr>
        <p:spPr>
          <a:xfrm>
            <a:off x="2376670" y="229416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99CF05-772D-A7A1-7F92-EB3DE1C066A5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2376670" y="264094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444A48-EA21-A288-4648-ABE5CF69CBA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2376670" y="298771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D5E4A-F4FE-4E92-D2A3-27EE21A6B00B}"/>
              </a:ext>
            </a:extLst>
          </p:cNvPr>
          <p:cNvCxnSpPr>
            <a:stCxn id="23" idx="2"/>
            <a:endCxn id="11" idx="0"/>
          </p:cNvCxnSpPr>
          <p:nvPr/>
        </p:nvCxnSpPr>
        <p:spPr>
          <a:xfrm>
            <a:off x="2376670" y="333449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85B63-B1D5-1013-3FC9-3FA7FB6356BC}"/>
              </a:ext>
            </a:extLst>
          </p:cNvPr>
          <p:cNvCxnSpPr>
            <a:stCxn id="11" idx="2"/>
            <a:endCxn id="33" idx="0"/>
          </p:cNvCxnSpPr>
          <p:nvPr/>
        </p:nvCxnSpPr>
        <p:spPr>
          <a:xfrm>
            <a:off x="2376670" y="368126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D4E5DA-6A3C-3750-254E-A1BF419579B9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2376670" y="402804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7A6449-AD50-C9C5-3353-E4548FC4C94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2376670" y="437481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5AE818-0AF3-7371-11C3-123AEAFC538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2376670" y="472159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F2F71F-44F5-6D71-3443-395F060CC13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2376670" y="5068369"/>
            <a:ext cx="0" cy="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49AAF5-2697-B97D-47DC-4924D89F854B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674980" y="580116"/>
            <a:ext cx="1" cy="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915EEC-932D-0A5C-F07F-0F3BC3ADD789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4674977" y="910534"/>
            <a:ext cx="4" cy="8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3318A7-3111-130F-DF28-90457BC70E5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674977" y="1253626"/>
            <a:ext cx="0" cy="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FC5D9F-EE9A-02E0-41DC-4653AFE9AF93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674977" y="1589252"/>
            <a:ext cx="0" cy="5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4" y="1046547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7" y="690179"/>
            <a:ext cx="1628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4" y="1410565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3788486" y="260648"/>
            <a:ext cx="1800200" cy="18593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7215396" y="3539350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7215396" y="3944488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396" y="3944488"/>
                <a:ext cx="1928604" cy="2616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7215396" y="4291655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FAE54-1A8A-25C8-57F4-8D43D703B40D}"/>
              </a:ext>
            </a:extLst>
          </p:cNvPr>
          <p:cNvSpPr txBox="1"/>
          <p:nvPr/>
        </p:nvSpPr>
        <p:spPr>
          <a:xfrm>
            <a:off x="3874100" y="1774583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</p:spTree>
    <p:extLst>
      <p:ext uri="{BB962C8B-B14F-4D97-AF65-F5344CB8AC3E}">
        <p14:creationId xmlns:p14="http://schemas.microsoft.com/office/powerpoint/2010/main" val="212426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603D0-C48F-8FC8-A27A-4380869E1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940881"/>
            <a:ext cx="1585244" cy="1640672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3013948-C34C-FAAB-8C9A-41B17E08C016}"/>
              </a:ext>
            </a:extLst>
          </p:cNvPr>
          <p:cNvCxnSpPr>
            <a:stCxn id="25" idx="3"/>
            <a:endCxn id="2" idx="1"/>
          </p:cNvCxnSpPr>
          <p:nvPr/>
        </p:nvCxnSpPr>
        <p:spPr>
          <a:xfrm flipV="1">
            <a:off x="3345003" y="1761217"/>
            <a:ext cx="506917" cy="748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2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DA8055D-D6C0-DC40-9849-7EC129C53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95" y="1464558"/>
            <a:ext cx="808949" cy="80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4F152-3A6D-A74B-A085-6485A3DB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222270" y="3390875"/>
            <a:ext cx="808949" cy="808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EDB121-8FF6-1640-8255-AD0840E812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49474"/>
          <a:stretch/>
        </p:blipFill>
        <p:spPr>
          <a:xfrm flipH="1">
            <a:off x="3412991" y="3523878"/>
            <a:ext cx="808949" cy="80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DB534-D8CA-A043-B7C1-6D8F7A412A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4" b="2738"/>
          <a:stretch/>
        </p:blipFill>
        <p:spPr>
          <a:xfrm flipH="1">
            <a:off x="3628601" y="3618853"/>
            <a:ext cx="808949" cy="808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03D9B-D44B-8746-90CA-B5C855A8DE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883237" y="3746010"/>
            <a:ext cx="808949" cy="808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352337-BB66-5545-9DF6-63C8CE4CD1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55" y="1597917"/>
            <a:ext cx="808949" cy="808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CB5252-43C4-B244-9C1E-8E5D4D7337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5" y="1731276"/>
            <a:ext cx="808949" cy="808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460A77-D5A9-E74E-9BAE-CD2EA9AE5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7" y="1864635"/>
            <a:ext cx="808949" cy="8089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0EB1C6-7945-F649-944A-A222A88AF668}"/>
              </a:ext>
            </a:extLst>
          </p:cNvPr>
          <p:cNvSpPr/>
          <p:nvPr/>
        </p:nvSpPr>
        <p:spPr>
          <a:xfrm>
            <a:off x="5308317" y="4476156"/>
            <a:ext cx="12241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88C95-D634-174E-9693-AD63AF64DBD3}"/>
              </a:ext>
            </a:extLst>
          </p:cNvPr>
          <p:cNvSpPr/>
          <p:nvPr/>
        </p:nvSpPr>
        <p:spPr>
          <a:xfrm>
            <a:off x="3033346" y="1360293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A015-BAB7-CE4F-A287-8F5D5BF2919B}"/>
              </a:ext>
            </a:extLst>
          </p:cNvPr>
          <p:cNvSpPr/>
          <p:nvPr/>
        </p:nvSpPr>
        <p:spPr>
          <a:xfrm>
            <a:off x="3033346" y="3275014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1AB4-EC19-C14E-8EB6-5445D4E7C45E}"/>
              </a:ext>
            </a:extLst>
          </p:cNvPr>
          <p:cNvSpPr txBox="1"/>
          <p:nvPr/>
        </p:nvSpPr>
        <p:spPr>
          <a:xfrm>
            <a:off x="3271518" y="2697395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3EF8-C3EF-E64A-8DAF-630908E1FF99}"/>
              </a:ext>
            </a:extLst>
          </p:cNvPr>
          <p:cNvSpPr txBox="1"/>
          <p:nvPr/>
        </p:nvSpPr>
        <p:spPr>
          <a:xfrm>
            <a:off x="3309241" y="4613525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9500-4681-5D40-972F-62F9BF9770E3}"/>
              </a:ext>
            </a:extLst>
          </p:cNvPr>
          <p:cNvSpPr txBox="1"/>
          <p:nvPr/>
        </p:nvSpPr>
        <p:spPr>
          <a:xfrm>
            <a:off x="920883" y="1030590"/>
            <a:ext cx="19130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 (4096)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7517C50-A645-5646-AB80-902213A0E74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788230" y="2165343"/>
            <a:ext cx="520087" cy="327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7C0252-4395-384E-BBF0-01B4B4493EB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788230" y="2493002"/>
            <a:ext cx="520087" cy="1587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F610B-766C-4849-B193-864400B9094F}"/>
              </a:ext>
            </a:extLst>
          </p:cNvPr>
          <p:cNvCxnSpPr>
            <a:cxnSpLocks/>
          </p:cNvCxnSpPr>
          <p:nvPr/>
        </p:nvCxnSpPr>
        <p:spPr>
          <a:xfrm>
            <a:off x="5868144" y="3896720"/>
            <a:ext cx="0" cy="5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F1252-1812-DE4D-9AA0-B1EA3EA1BDF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865562" y="1492255"/>
            <a:ext cx="11868" cy="61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DD8FC60-6BEA-AF44-877D-CBCC24A6F994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987112" y="3065778"/>
            <a:ext cx="215118" cy="3651428"/>
          </a:xfrm>
          <a:prstGeom prst="bentConnector3">
            <a:avLst>
              <a:gd name="adj1" fmla="val 3258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9B43036-314E-C74F-986E-232C76D91F60}"/>
              </a:ext>
            </a:extLst>
          </p:cNvPr>
          <p:cNvCxnSpPr>
            <a:cxnSpLocks/>
            <a:stCxn id="17" idx="3"/>
          </p:cNvCxnSpPr>
          <p:nvPr/>
        </p:nvCxnSpPr>
        <p:spPr>
          <a:xfrm flipH="1" flipV="1">
            <a:off x="5949586" y="885896"/>
            <a:ext cx="582867" cy="3744149"/>
          </a:xfrm>
          <a:prstGeom prst="bentConnector4">
            <a:avLst>
              <a:gd name="adj1" fmla="val -274539"/>
              <a:gd name="adj2" fmla="val 11336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E6269C-CEBC-3842-985B-2AEEC441C98B}"/>
              </a:ext>
            </a:extLst>
          </p:cNvPr>
          <p:cNvSpPr txBox="1"/>
          <p:nvPr/>
        </p:nvSpPr>
        <p:spPr>
          <a:xfrm>
            <a:off x="3573269" y="5169459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FA9397-D9B9-364F-837C-5AACA944CA51}"/>
              </a:ext>
            </a:extLst>
          </p:cNvPr>
          <p:cNvSpPr txBox="1"/>
          <p:nvPr/>
        </p:nvSpPr>
        <p:spPr>
          <a:xfrm>
            <a:off x="7386099" y="2406866"/>
            <a:ext cx="85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8E1253-B3B7-6C40-89A8-6B9D268BFA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553023" y="2165343"/>
            <a:ext cx="480323" cy="139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807B61-0C2E-A891-71DD-C9230AFC08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42" y="2114869"/>
            <a:ext cx="2346038" cy="2853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0A1EA-E83C-7C68-1DED-E32E38ABE6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7663" y="885896"/>
            <a:ext cx="2339346" cy="30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D91D2F-1530-DDF0-A81C-F7BA32B86DFE}"/>
              </a:ext>
            </a:extLst>
          </p:cNvPr>
          <p:cNvGrpSpPr/>
          <p:nvPr/>
        </p:nvGrpSpPr>
        <p:grpSpPr>
          <a:xfrm>
            <a:off x="454188" y="239078"/>
            <a:ext cx="9211507" cy="6072683"/>
            <a:chOff x="454188" y="239078"/>
            <a:chExt cx="9211507" cy="60726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0EB1C6-7945-F649-944A-A222A88AF668}"/>
                </a:ext>
              </a:extLst>
            </p:cNvPr>
            <p:cNvSpPr/>
            <p:nvPr/>
          </p:nvSpPr>
          <p:spPr>
            <a:xfrm>
              <a:off x="2962646" y="5812092"/>
              <a:ext cx="1932635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Real/fake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588C95-D634-174E-9693-AD63AF64DBD3}"/>
                </a:ext>
              </a:extLst>
            </p:cNvPr>
            <p:cNvSpPr/>
            <p:nvPr/>
          </p:nvSpPr>
          <p:spPr>
            <a:xfrm>
              <a:off x="3033346" y="1360293"/>
              <a:ext cx="1754884" cy="1610099"/>
            </a:xfrm>
            <a:prstGeom prst="rect">
              <a:avLst/>
            </a:pr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D4A015-BAB7-CE4F-A287-8F5D5BF2919B}"/>
                </a:ext>
              </a:extLst>
            </p:cNvPr>
            <p:cNvSpPr/>
            <p:nvPr/>
          </p:nvSpPr>
          <p:spPr>
            <a:xfrm>
              <a:off x="3033346" y="3275014"/>
              <a:ext cx="1754884" cy="1610099"/>
            </a:xfrm>
            <a:prstGeom prst="rect">
              <a:avLst/>
            </a:pr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BA1AB4-EC19-C14E-8EB6-5445D4E7C45E}"/>
                </a:ext>
              </a:extLst>
            </p:cNvPr>
            <p:cNvSpPr txBox="1"/>
            <p:nvPr/>
          </p:nvSpPr>
          <p:spPr>
            <a:xfrm>
              <a:off x="8090767" y="1125469"/>
              <a:ext cx="120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G-Block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A73EF8-C3EF-E64A-8DAF-630908E1FF99}"/>
                </a:ext>
              </a:extLst>
            </p:cNvPr>
            <p:cNvSpPr txBox="1"/>
            <p:nvPr/>
          </p:nvSpPr>
          <p:spPr>
            <a:xfrm>
              <a:off x="3330547" y="4897934"/>
              <a:ext cx="120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images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FD9500-4681-5D40-972F-62F9BF9770E3}"/>
                </a:ext>
              </a:extLst>
            </p:cNvPr>
            <p:cNvSpPr txBox="1"/>
            <p:nvPr/>
          </p:nvSpPr>
          <p:spPr>
            <a:xfrm>
              <a:off x="458219" y="239078"/>
              <a:ext cx="192860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input vector (4096)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97517C50-A645-5646-AB80-902213A0E74C}"/>
                </a:ext>
              </a:extLst>
            </p:cNvPr>
            <p:cNvCxnSpPr>
              <a:cxnSpLocks/>
              <a:stCxn id="21" idx="3"/>
              <a:endCxn id="71" idx="0"/>
            </p:cNvCxnSpPr>
            <p:nvPr/>
          </p:nvCxnSpPr>
          <p:spPr>
            <a:xfrm flipV="1">
              <a:off x="4788230" y="662852"/>
              <a:ext cx="1662249" cy="1502491"/>
            </a:xfrm>
            <a:prstGeom prst="bentConnector4">
              <a:avLst>
                <a:gd name="adj1" fmla="val 20873"/>
                <a:gd name="adj2" fmla="val 1152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F77C0252-4395-384E-BBF0-01B4B4493EB9}"/>
                </a:ext>
              </a:extLst>
            </p:cNvPr>
            <p:cNvCxnSpPr>
              <a:cxnSpLocks/>
              <a:stCxn id="23" idx="3"/>
              <a:endCxn id="71" idx="0"/>
            </p:cNvCxnSpPr>
            <p:nvPr/>
          </p:nvCxnSpPr>
          <p:spPr>
            <a:xfrm flipV="1">
              <a:off x="4788230" y="662852"/>
              <a:ext cx="1662249" cy="3417212"/>
            </a:xfrm>
            <a:prstGeom prst="bentConnector4">
              <a:avLst>
                <a:gd name="adj1" fmla="val 20873"/>
                <a:gd name="adj2" fmla="val 1066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2BF1252-1812-DE4D-9AA0-B1EA3EA1BDF2}"/>
                </a:ext>
              </a:extLst>
            </p:cNvPr>
            <p:cNvCxnSpPr>
              <a:cxnSpLocks/>
              <a:stCxn id="3" idx="2"/>
              <a:endCxn id="45" idx="0"/>
            </p:cNvCxnSpPr>
            <p:nvPr/>
          </p:nvCxnSpPr>
          <p:spPr>
            <a:xfrm>
              <a:off x="1422521" y="500688"/>
              <a:ext cx="0" cy="292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CDD8FC60-6BEA-AF44-877D-CBCC24A6F994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 flipH="1">
              <a:off x="1618398" y="3809303"/>
              <a:ext cx="1380882" cy="3240250"/>
            </a:xfrm>
            <a:prstGeom prst="bentConnector4">
              <a:avLst>
                <a:gd name="adj1" fmla="val -16555"/>
                <a:gd name="adj2" fmla="val 100186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C9B43036-314E-C74F-986E-232C76D91F6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 flipH="1" flipV="1">
              <a:off x="5096289" y="4267894"/>
              <a:ext cx="684650" cy="3019300"/>
            </a:xfrm>
            <a:prstGeom prst="bentConnector4">
              <a:avLst>
                <a:gd name="adj1" fmla="val -33389"/>
                <a:gd name="adj2" fmla="val 99893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E6269C-CEBC-3842-985B-2AEEC441C98B}"/>
                </a:ext>
              </a:extLst>
            </p:cNvPr>
            <p:cNvSpPr txBox="1"/>
            <p:nvPr/>
          </p:nvSpPr>
          <p:spPr>
            <a:xfrm>
              <a:off x="5298558" y="6034762"/>
              <a:ext cx="135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model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D68E1253-B3B7-6C40-89A8-6B9D268BFA50}"/>
                </a:ext>
              </a:extLst>
            </p:cNvPr>
            <p:cNvCxnSpPr>
              <a:cxnSpLocks/>
              <a:stCxn id="59" idx="2"/>
              <a:endCxn id="21" idx="1"/>
            </p:cNvCxnSpPr>
            <p:nvPr/>
          </p:nvCxnSpPr>
          <p:spPr>
            <a:xfrm rot="5400000" flipH="1" flipV="1">
              <a:off x="940906" y="2646957"/>
              <a:ext cx="2574053" cy="1610825"/>
            </a:xfrm>
            <a:prstGeom prst="bentConnector4">
              <a:avLst>
                <a:gd name="adj1" fmla="val -8881"/>
                <a:gd name="adj2" fmla="val 799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8A81BEA-B3BA-D08F-48CC-F436D5D4058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487" y="3372454"/>
              <a:ext cx="868680" cy="86868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7321F42-76E5-BCA4-813B-9D0B4225811F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326" y="3517883"/>
              <a:ext cx="868680" cy="86868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1425339-50E3-7E59-8AAC-72EE8C38F26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63" y="3635330"/>
              <a:ext cx="868680" cy="86868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7EDC461-8080-E90D-CBAB-34CA3AEDEBEC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8566" y="3781179"/>
              <a:ext cx="868680" cy="86868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75198C-0EFE-CDB8-F1FB-9788B753EF3E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679" y="3887644"/>
              <a:ext cx="868680" cy="86868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DACB205-EAC5-B1D6-97D1-34479C717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822" y="1449240"/>
              <a:ext cx="867746" cy="86774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70F5935-CE0D-EB56-6C53-CF82FF3F9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227" y="1555705"/>
              <a:ext cx="867746" cy="86774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F72B375-95D5-70F5-14F6-F4705B1D5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676" y="1709496"/>
              <a:ext cx="867746" cy="86774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8940088-A135-05F7-358C-C9C585437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269" y="1843570"/>
              <a:ext cx="867746" cy="86774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770AB5-D445-3B6B-75DE-2B089D22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655" y="2036904"/>
              <a:ext cx="867746" cy="86774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F5BEB39-A3EA-88DD-0795-FD06EDD6D166}"/>
                    </a:ext>
                  </a:extLst>
                </p:cNvPr>
                <p:cNvSpPr txBox="1"/>
                <p:nvPr/>
              </p:nvSpPr>
              <p:spPr>
                <a:xfrm>
                  <a:off x="454188" y="793657"/>
                  <a:ext cx="1936666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Conv2DTranspose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F5BEB39-A3EA-88DD-0795-FD06EDD6D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793657"/>
                  <a:ext cx="19366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A65B38-65BA-438F-E301-0399F9EC5D74}"/>
                    </a:ext>
                  </a:extLst>
                </p:cNvPr>
                <p:cNvSpPr txBox="1"/>
                <p:nvPr/>
              </p:nvSpPr>
              <p:spPr>
                <a:xfrm>
                  <a:off x="454188" y="1467251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A65B38-65BA-438F-E301-0399F9EC5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1467251"/>
                  <a:ext cx="1936666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13636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F5D6FF8-746F-CE47-6F32-277B09A944FD}"/>
                </a:ext>
              </a:extLst>
            </p:cNvPr>
            <p:cNvSpPr txBox="1"/>
            <p:nvPr/>
          </p:nvSpPr>
          <p:spPr>
            <a:xfrm>
              <a:off x="454188" y="1124342"/>
              <a:ext cx="1936666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7C64FA3-64D2-7E2A-76F6-2627C79E0050}"/>
                    </a:ext>
                  </a:extLst>
                </p:cNvPr>
                <p:cNvSpPr txBox="1"/>
                <p:nvPr/>
              </p:nvSpPr>
              <p:spPr>
                <a:xfrm>
                  <a:off x="454188" y="1809264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7C64FA3-64D2-7E2A-76F6-2627C79E0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1809264"/>
                  <a:ext cx="1936666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F713A71-17C4-C47E-46BF-719AAB3FB227}"/>
                    </a:ext>
                  </a:extLst>
                </p:cNvPr>
                <p:cNvSpPr txBox="1"/>
                <p:nvPr/>
              </p:nvSpPr>
              <p:spPr>
                <a:xfrm>
                  <a:off x="454188" y="2151277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F713A71-17C4-C47E-46BF-719AAB3FB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2151277"/>
                  <a:ext cx="1936666" cy="261610"/>
                </a:xfrm>
                <a:prstGeom prst="rect">
                  <a:avLst/>
                </a:prstGeom>
                <a:blipFill>
                  <a:blip r:embed="rId15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E3FEAF-9A5B-715E-3CFB-075B31FBB095}"/>
                    </a:ext>
                  </a:extLst>
                </p:cNvPr>
                <p:cNvSpPr txBox="1"/>
                <p:nvPr/>
              </p:nvSpPr>
              <p:spPr>
                <a:xfrm>
                  <a:off x="454188" y="2484758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E3FEAF-9A5B-715E-3CFB-075B31FBB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2484758"/>
                  <a:ext cx="1936666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05E923-478A-D9A1-AF56-6FAE26A125C1}"/>
                    </a:ext>
                  </a:extLst>
                </p:cNvPr>
                <p:cNvSpPr txBox="1"/>
                <p:nvPr/>
              </p:nvSpPr>
              <p:spPr>
                <a:xfrm>
                  <a:off x="454188" y="2813073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05E923-478A-D9A1-AF56-6FAE26A12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2813073"/>
                  <a:ext cx="1936666" cy="261610"/>
                </a:xfrm>
                <a:prstGeom prst="rect">
                  <a:avLst/>
                </a:prstGeom>
                <a:blipFill>
                  <a:blip r:embed="rId17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C59B2DE-A070-5207-FAA7-1856EF28C0F3}"/>
                    </a:ext>
                  </a:extLst>
                </p:cNvPr>
                <p:cNvSpPr txBox="1"/>
                <p:nvPr/>
              </p:nvSpPr>
              <p:spPr>
                <a:xfrm>
                  <a:off x="458219" y="3150222"/>
                  <a:ext cx="1928604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C59B2DE-A070-5207-FAA7-1856EF28C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19" y="3150222"/>
                  <a:ext cx="1928604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96C277-6E9F-2A58-7B9F-16048114E3C9}"/>
                </a:ext>
              </a:extLst>
            </p:cNvPr>
            <p:cNvSpPr txBox="1"/>
            <p:nvPr/>
          </p:nvSpPr>
          <p:spPr>
            <a:xfrm>
              <a:off x="454188" y="3465577"/>
              <a:ext cx="1936666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E02E76-A049-0338-84A3-BE7A3D53C900}"/>
                </a:ext>
              </a:extLst>
            </p:cNvPr>
            <p:cNvSpPr txBox="1"/>
            <p:nvPr/>
          </p:nvSpPr>
          <p:spPr>
            <a:xfrm>
              <a:off x="458219" y="3803884"/>
              <a:ext cx="1928604" cy="2616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UpSampling2D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C1C4098-47FF-A8C7-D74F-BD7F39DD7EBD}"/>
                    </a:ext>
                  </a:extLst>
                </p:cNvPr>
                <p:cNvSpPr txBox="1"/>
                <p:nvPr/>
              </p:nvSpPr>
              <p:spPr>
                <a:xfrm>
                  <a:off x="458219" y="4142191"/>
                  <a:ext cx="1928604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C1C4098-47FF-A8C7-D74F-BD7F39DD7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19" y="4142191"/>
                  <a:ext cx="1928604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F1CD80-6C84-53BF-2CAF-13CED1AA64CF}"/>
                </a:ext>
              </a:extLst>
            </p:cNvPr>
            <p:cNvSpPr txBox="1"/>
            <p:nvPr/>
          </p:nvSpPr>
          <p:spPr>
            <a:xfrm>
              <a:off x="458219" y="4477786"/>
              <a:ext cx="1928604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F1C686-3B82-B0AB-54BE-DCEC89D1F363}"/>
                </a:ext>
              </a:extLst>
            </p:cNvPr>
            <p:cNvCxnSpPr>
              <a:stCxn id="45" idx="2"/>
              <a:endCxn id="50" idx="0"/>
            </p:cNvCxnSpPr>
            <p:nvPr/>
          </p:nvCxnSpPr>
          <p:spPr>
            <a:xfrm>
              <a:off x="1422521" y="1055267"/>
              <a:ext cx="0" cy="69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1F5A95-A710-E578-D8D6-029897F40CF8}"/>
                </a:ext>
              </a:extLst>
            </p:cNvPr>
            <p:cNvCxnSpPr>
              <a:stCxn id="50" idx="2"/>
              <a:endCxn id="46" idx="0"/>
            </p:cNvCxnSpPr>
            <p:nvPr/>
          </p:nvCxnSpPr>
          <p:spPr>
            <a:xfrm>
              <a:off x="1422521" y="1385952"/>
              <a:ext cx="0" cy="8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4049967-FDBF-0D04-2A4D-74CB59477376}"/>
                </a:ext>
              </a:extLst>
            </p:cNvPr>
            <p:cNvCxnSpPr>
              <a:stCxn id="46" idx="2"/>
              <a:endCxn id="51" idx="0"/>
            </p:cNvCxnSpPr>
            <p:nvPr/>
          </p:nvCxnSpPr>
          <p:spPr>
            <a:xfrm>
              <a:off x="1422521" y="1728861"/>
              <a:ext cx="0" cy="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F69189-D154-47B9-E81B-D0028D72D292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>
              <a:off x="1422521" y="2070874"/>
              <a:ext cx="0" cy="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ABA2336-C0D8-0356-184F-984242C32E02}"/>
                </a:ext>
              </a:extLst>
            </p:cNvPr>
            <p:cNvCxnSpPr>
              <a:stCxn id="52" idx="2"/>
              <a:endCxn id="53" idx="0"/>
            </p:cNvCxnSpPr>
            <p:nvPr/>
          </p:nvCxnSpPr>
          <p:spPr>
            <a:xfrm>
              <a:off x="1422521" y="2412887"/>
              <a:ext cx="0" cy="71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D59FE71-3492-AF8D-8EA0-A7B8088807C5}"/>
                </a:ext>
              </a:extLst>
            </p:cNvPr>
            <p:cNvCxnSpPr>
              <a:stCxn id="53" idx="2"/>
              <a:endCxn id="54" idx="0"/>
            </p:cNvCxnSpPr>
            <p:nvPr/>
          </p:nvCxnSpPr>
          <p:spPr>
            <a:xfrm>
              <a:off x="1422521" y="2746368"/>
              <a:ext cx="0" cy="66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44102F-2F3E-4B31-7DF1-C451D0BCAA94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1422521" y="3074683"/>
              <a:ext cx="0" cy="75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908BDC7-5503-C59A-C26F-BC81819BF274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1422521" y="3411832"/>
              <a:ext cx="0" cy="53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DCC3209-4ECF-0DD1-B44A-86F776A7F1E4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>
              <a:off x="1422521" y="3727187"/>
              <a:ext cx="0" cy="76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FEB276-704D-E5C2-8AD7-11DEFBCD42E7}"/>
                </a:ext>
              </a:extLst>
            </p:cNvPr>
            <p:cNvCxnSpPr>
              <a:stCxn id="57" idx="2"/>
              <a:endCxn id="58" idx="0"/>
            </p:cNvCxnSpPr>
            <p:nvPr/>
          </p:nvCxnSpPr>
          <p:spPr>
            <a:xfrm>
              <a:off x="1422521" y="4065494"/>
              <a:ext cx="0" cy="76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D168ED2-5010-022C-604B-9F142931475A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>
              <a:off x="1422521" y="4403801"/>
              <a:ext cx="0" cy="73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6B9B52-6879-F3AE-1250-ED404D538965}"/>
                </a:ext>
              </a:extLst>
            </p:cNvPr>
            <p:cNvSpPr txBox="1"/>
            <p:nvPr/>
          </p:nvSpPr>
          <p:spPr>
            <a:xfrm>
              <a:off x="5482146" y="662852"/>
              <a:ext cx="1936666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GaussianNoise (0.2)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3CF3C04-038F-9ED8-2972-9D92BE82BDB0}"/>
                </a:ext>
              </a:extLst>
            </p:cNvPr>
            <p:cNvSpPr txBox="1"/>
            <p:nvPr/>
          </p:nvSpPr>
          <p:spPr>
            <a:xfrm>
              <a:off x="5482146" y="2049952"/>
              <a:ext cx="1936666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AveragePooling2D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F3A472C-0818-EE5F-A9CE-69806B894677}"/>
                </a:ext>
              </a:extLst>
            </p:cNvPr>
            <p:cNvSpPr txBox="1"/>
            <p:nvPr/>
          </p:nvSpPr>
          <p:spPr>
            <a:xfrm>
              <a:off x="5482146" y="1703177"/>
              <a:ext cx="1936666" cy="261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(0.25)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C63F460-51D1-91AE-3824-BBBFD19F7D12}"/>
                    </a:ext>
                  </a:extLst>
                </p:cNvPr>
                <p:cNvSpPr txBox="1"/>
                <p:nvPr/>
              </p:nvSpPr>
              <p:spPr>
                <a:xfrm>
                  <a:off x="5482146" y="3437052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C63F460-51D1-91AE-3824-BBBFD19F7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3437052"/>
                  <a:ext cx="1936666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18182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5FD326F-1389-FF2B-D879-9D1CCDA34FB8}"/>
                    </a:ext>
                  </a:extLst>
                </p:cNvPr>
                <p:cNvSpPr txBox="1"/>
                <p:nvPr/>
              </p:nvSpPr>
              <p:spPr>
                <a:xfrm>
                  <a:off x="5482146" y="3090277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5FD326F-1389-FF2B-D879-9D1CCDA34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3090277"/>
                  <a:ext cx="1936666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3600CE-A942-7B99-F538-2DC9D26FEE09}"/>
                    </a:ext>
                  </a:extLst>
                </p:cNvPr>
                <p:cNvSpPr txBox="1"/>
                <p:nvPr/>
              </p:nvSpPr>
              <p:spPr>
                <a:xfrm>
                  <a:off x="5482146" y="2743502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3600CE-A942-7B99-F538-2DC9D26FE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2743502"/>
                  <a:ext cx="1936666" cy="261610"/>
                </a:xfrm>
                <a:prstGeom prst="rect">
                  <a:avLst/>
                </a:prstGeom>
                <a:blipFill>
                  <a:blip r:embed="rId22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B21431-FBB3-9581-BE40-DABD344E5A1A}"/>
                    </a:ext>
                  </a:extLst>
                </p:cNvPr>
                <p:cNvSpPr txBox="1"/>
                <p:nvPr/>
              </p:nvSpPr>
              <p:spPr>
                <a:xfrm>
                  <a:off x="5482146" y="2396727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B21431-FBB3-9581-BE40-DABD344E5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2396727"/>
                  <a:ext cx="1936666" cy="261610"/>
                </a:xfrm>
                <a:prstGeom prst="rect">
                  <a:avLst/>
                </a:prstGeom>
                <a:blipFill>
                  <a:blip r:embed="rId23"/>
                  <a:stretch>
                    <a:fillRect b="-18182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B86B615-A4DA-7A9D-8854-32F9DDF0B608}"/>
                    </a:ext>
                  </a:extLst>
                </p:cNvPr>
                <p:cNvSpPr txBox="1"/>
                <p:nvPr/>
              </p:nvSpPr>
              <p:spPr>
                <a:xfrm>
                  <a:off x="5486177" y="1009627"/>
                  <a:ext cx="1928604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B86B615-A4DA-7A9D-8854-32F9DDF0B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177" y="1009627"/>
                  <a:ext cx="1928604" cy="261610"/>
                </a:xfrm>
                <a:prstGeom prst="rect">
                  <a:avLst/>
                </a:prstGeom>
                <a:blipFill>
                  <a:blip r:embed="rId24"/>
                  <a:stretch>
                    <a:fillRect b="-13636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5B3693A-4D36-B078-D743-8099C8668468}"/>
                </a:ext>
              </a:extLst>
            </p:cNvPr>
            <p:cNvSpPr txBox="1"/>
            <p:nvPr/>
          </p:nvSpPr>
          <p:spPr>
            <a:xfrm>
              <a:off x="5482146" y="1356402"/>
              <a:ext cx="1936666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 (0.2)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10C1044-D1B7-0266-B02D-CA11E5E557CD}"/>
                    </a:ext>
                  </a:extLst>
                </p:cNvPr>
                <p:cNvSpPr txBox="1"/>
                <p:nvPr/>
              </p:nvSpPr>
              <p:spPr>
                <a:xfrm>
                  <a:off x="5482146" y="3783827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10C1044-D1B7-0266-B02D-CA11E5E55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3783827"/>
                  <a:ext cx="1936666" cy="261610"/>
                </a:xfrm>
                <a:prstGeom prst="rect">
                  <a:avLst/>
                </a:prstGeom>
                <a:blipFill>
                  <a:blip r:embed="rId25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0B1C70-5068-4F01-0F53-CB2EDFF4B0F9}"/>
                </a:ext>
              </a:extLst>
            </p:cNvPr>
            <p:cNvSpPr txBox="1"/>
            <p:nvPr/>
          </p:nvSpPr>
          <p:spPr>
            <a:xfrm>
              <a:off x="5482146" y="4130602"/>
              <a:ext cx="1936666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D23652-CF75-CD30-B1FE-8BC93663819F}"/>
                </a:ext>
              </a:extLst>
            </p:cNvPr>
            <p:cNvSpPr txBox="1"/>
            <p:nvPr/>
          </p:nvSpPr>
          <p:spPr>
            <a:xfrm>
              <a:off x="5482146" y="4477377"/>
              <a:ext cx="1936666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Dense(128)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EBC480A-662F-A7C4-C445-122AF96DD7A3}"/>
                </a:ext>
              </a:extLst>
            </p:cNvPr>
            <p:cNvSpPr txBox="1"/>
            <p:nvPr/>
          </p:nvSpPr>
          <p:spPr>
            <a:xfrm>
              <a:off x="5482146" y="4824152"/>
              <a:ext cx="1936666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 (0.2)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E01143-7E56-9D6C-BD7A-F748F613BCC7}"/>
                </a:ext>
              </a:extLst>
            </p:cNvPr>
            <p:cNvSpPr txBox="1"/>
            <p:nvPr/>
          </p:nvSpPr>
          <p:spPr>
            <a:xfrm>
              <a:off x="5482146" y="5170921"/>
              <a:ext cx="1936666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Dense(1)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816DBF4-F9A9-F6BC-1FE4-C509B21EB5AE}"/>
                </a:ext>
              </a:extLst>
            </p:cNvPr>
            <p:cNvCxnSpPr>
              <a:stCxn id="71" idx="2"/>
              <a:endCxn id="78" idx="0"/>
            </p:cNvCxnSpPr>
            <p:nvPr/>
          </p:nvCxnSpPr>
          <p:spPr>
            <a:xfrm>
              <a:off x="6450479" y="92446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C4F99B5-94FC-7271-3515-1AADF93604CB}"/>
                </a:ext>
              </a:extLst>
            </p:cNvPr>
            <p:cNvCxnSpPr>
              <a:stCxn id="78" idx="2"/>
              <a:endCxn id="79" idx="0"/>
            </p:cNvCxnSpPr>
            <p:nvPr/>
          </p:nvCxnSpPr>
          <p:spPr>
            <a:xfrm>
              <a:off x="6450479" y="127123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8B45AB3-AA18-0026-447B-B7928B2F262D}"/>
                </a:ext>
              </a:extLst>
            </p:cNvPr>
            <p:cNvCxnSpPr>
              <a:stCxn id="79" idx="2"/>
              <a:endCxn id="73" idx="0"/>
            </p:cNvCxnSpPr>
            <p:nvPr/>
          </p:nvCxnSpPr>
          <p:spPr>
            <a:xfrm>
              <a:off x="6450479" y="161801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5FD3994-F708-FF77-E707-AD5650B547CA}"/>
                </a:ext>
              </a:extLst>
            </p:cNvPr>
            <p:cNvCxnSpPr>
              <a:stCxn id="73" idx="2"/>
              <a:endCxn id="72" idx="0"/>
            </p:cNvCxnSpPr>
            <p:nvPr/>
          </p:nvCxnSpPr>
          <p:spPr>
            <a:xfrm>
              <a:off x="6450479" y="196478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89982B2-0129-87BA-B0A8-4BB5885938ED}"/>
                </a:ext>
              </a:extLst>
            </p:cNvPr>
            <p:cNvCxnSpPr>
              <a:stCxn id="72" idx="2"/>
              <a:endCxn id="77" idx="0"/>
            </p:cNvCxnSpPr>
            <p:nvPr/>
          </p:nvCxnSpPr>
          <p:spPr>
            <a:xfrm>
              <a:off x="6450479" y="231156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D0DAA29-F941-1FC9-0F57-9210A0F5E9E9}"/>
                </a:ext>
              </a:extLst>
            </p:cNvPr>
            <p:cNvCxnSpPr>
              <a:stCxn id="77" idx="2"/>
              <a:endCxn id="76" idx="0"/>
            </p:cNvCxnSpPr>
            <p:nvPr/>
          </p:nvCxnSpPr>
          <p:spPr>
            <a:xfrm>
              <a:off x="6450479" y="265833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A9C0FC0-4DA9-D709-667A-6548F98AC364}"/>
                </a:ext>
              </a:extLst>
            </p:cNvPr>
            <p:cNvCxnSpPr>
              <a:stCxn id="76" idx="2"/>
              <a:endCxn id="75" idx="0"/>
            </p:cNvCxnSpPr>
            <p:nvPr/>
          </p:nvCxnSpPr>
          <p:spPr>
            <a:xfrm>
              <a:off x="6450479" y="300511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72B1F00-9CC3-7C66-A02B-EE8B6586FA22}"/>
                </a:ext>
              </a:extLst>
            </p:cNvPr>
            <p:cNvCxnSpPr>
              <a:stCxn id="75" idx="2"/>
              <a:endCxn id="74" idx="0"/>
            </p:cNvCxnSpPr>
            <p:nvPr/>
          </p:nvCxnSpPr>
          <p:spPr>
            <a:xfrm>
              <a:off x="6450479" y="335188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46A7DF1-470B-F230-CE6C-593D7D5F4A67}"/>
                </a:ext>
              </a:extLst>
            </p:cNvPr>
            <p:cNvCxnSpPr>
              <a:stCxn id="74" idx="2"/>
              <a:endCxn id="80" idx="0"/>
            </p:cNvCxnSpPr>
            <p:nvPr/>
          </p:nvCxnSpPr>
          <p:spPr>
            <a:xfrm>
              <a:off x="6450479" y="369866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9B521C5-299E-D05E-FCE4-C58C33FA8544}"/>
                </a:ext>
              </a:extLst>
            </p:cNvPr>
            <p:cNvCxnSpPr>
              <a:stCxn id="80" idx="2"/>
              <a:endCxn id="81" idx="0"/>
            </p:cNvCxnSpPr>
            <p:nvPr/>
          </p:nvCxnSpPr>
          <p:spPr>
            <a:xfrm>
              <a:off x="6450479" y="404543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15D5312-A723-5C8F-863A-F0F71C14276F}"/>
                </a:ext>
              </a:extLst>
            </p:cNvPr>
            <p:cNvCxnSpPr>
              <a:stCxn id="81" idx="2"/>
              <a:endCxn id="82" idx="0"/>
            </p:cNvCxnSpPr>
            <p:nvPr/>
          </p:nvCxnSpPr>
          <p:spPr>
            <a:xfrm>
              <a:off x="6450479" y="439221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11E7D00-49D6-5819-3BC5-1B83D9D9F272}"/>
                </a:ext>
              </a:extLst>
            </p:cNvPr>
            <p:cNvCxnSpPr>
              <a:stCxn id="82" idx="2"/>
              <a:endCxn id="83" idx="0"/>
            </p:cNvCxnSpPr>
            <p:nvPr/>
          </p:nvCxnSpPr>
          <p:spPr>
            <a:xfrm>
              <a:off x="6450479" y="473898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ADC33D3-9909-6EB9-7FDB-F67A1FE7238D}"/>
                </a:ext>
              </a:extLst>
            </p:cNvPr>
            <p:cNvCxnSpPr>
              <a:stCxn id="83" idx="2"/>
              <a:endCxn id="84" idx="0"/>
            </p:cNvCxnSpPr>
            <p:nvPr/>
          </p:nvCxnSpPr>
          <p:spPr>
            <a:xfrm>
              <a:off x="6450479" y="5085762"/>
              <a:ext cx="0" cy="85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53B0208-7DDC-98F2-F64C-29F7C8BECBE6}"/>
                    </a:ext>
                  </a:extLst>
                </p:cNvPr>
                <p:cNvSpPr txBox="1"/>
                <p:nvPr/>
              </p:nvSpPr>
              <p:spPr>
                <a:xfrm>
                  <a:off x="7877831" y="1551002"/>
                  <a:ext cx="1628972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53B0208-7DDC-98F2-F64C-29F7C8BEC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831" y="1551002"/>
                  <a:ext cx="1628972" cy="261610"/>
                </a:xfrm>
                <a:prstGeom prst="rect">
                  <a:avLst/>
                </a:prstGeom>
                <a:blipFill>
                  <a:blip r:embed="rId26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687F6F-5585-C853-6281-8D649624A4E6}"/>
                </a:ext>
              </a:extLst>
            </p:cNvPr>
            <p:cNvSpPr txBox="1"/>
            <p:nvPr/>
          </p:nvSpPr>
          <p:spPr>
            <a:xfrm>
              <a:off x="7877831" y="2240325"/>
              <a:ext cx="1628972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BFD69-DEBE-92C2-489F-B5774517EC93}"/>
                </a:ext>
              </a:extLst>
            </p:cNvPr>
            <p:cNvSpPr txBox="1"/>
            <p:nvPr/>
          </p:nvSpPr>
          <p:spPr>
            <a:xfrm>
              <a:off x="7877834" y="1897593"/>
              <a:ext cx="1628974" cy="261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BatchNormalization (0.7)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6960A5E-DE24-0B08-A1CB-97362B64B4E4}"/>
                </a:ext>
              </a:extLst>
            </p:cNvPr>
            <p:cNvSpPr txBox="1"/>
            <p:nvPr/>
          </p:nvSpPr>
          <p:spPr>
            <a:xfrm>
              <a:off x="7877831" y="2573421"/>
              <a:ext cx="1628972" cy="2616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UpSampling2D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780D1F8-8207-9EBC-1D71-91E3EFC7A119}"/>
                </a:ext>
              </a:extLst>
            </p:cNvPr>
            <p:cNvCxnSpPr>
              <a:stCxn id="108" idx="2"/>
              <a:endCxn id="110" idx="0"/>
            </p:cNvCxnSpPr>
            <p:nvPr/>
          </p:nvCxnSpPr>
          <p:spPr>
            <a:xfrm>
              <a:off x="8692317" y="1812612"/>
              <a:ext cx="4" cy="84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5A1F86E-48A9-4B3C-C4BB-F73470E8296A}"/>
                </a:ext>
              </a:extLst>
            </p:cNvPr>
            <p:cNvCxnSpPr>
              <a:stCxn id="110" idx="2"/>
              <a:endCxn id="109" idx="0"/>
            </p:cNvCxnSpPr>
            <p:nvPr/>
          </p:nvCxnSpPr>
          <p:spPr>
            <a:xfrm flipH="1">
              <a:off x="8692317" y="2159203"/>
              <a:ext cx="4" cy="8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B62F041-A870-791B-B526-5D70EDCDEEF1}"/>
                </a:ext>
              </a:extLst>
            </p:cNvPr>
            <p:cNvCxnSpPr>
              <a:cxnSpLocks/>
              <a:stCxn id="109" idx="2"/>
              <a:endCxn id="111" idx="0"/>
            </p:cNvCxnSpPr>
            <p:nvPr/>
          </p:nvCxnSpPr>
          <p:spPr>
            <a:xfrm>
              <a:off x="8692317" y="2501935"/>
              <a:ext cx="0" cy="71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0D25A87-46C1-F042-2D52-755EC72C274A}"/>
                    </a:ext>
                  </a:extLst>
                </p:cNvPr>
                <p:cNvSpPr txBox="1"/>
                <p:nvPr/>
              </p:nvSpPr>
              <p:spPr>
                <a:xfrm>
                  <a:off x="7877831" y="3584048"/>
                  <a:ext cx="1628972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0D25A87-46C1-F042-2D52-755EC72C2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831" y="3584048"/>
                  <a:ext cx="1628972" cy="261610"/>
                </a:xfrm>
                <a:prstGeom prst="rect">
                  <a:avLst/>
                </a:prstGeom>
                <a:blipFill>
                  <a:blip r:embed="rId27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310468D-4B38-5F64-7372-DCB94D83D966}"/>
                </a:ext>
              </a:extLst>
            </p:cNvPr>
            <p:cNvSpPr txBox="1"/>
            <p:nvPr/>
          </p:nvSpPr>
          <p:spPr>
            <a:xfrm>
              <a:off x="7877828" y="4257558"/>
              <a:ext cx="1628972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 (0.2)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1BF5681-DE1D-A1D2-0211-2627EEFA8268}"/>
                </a:ext>
              </a:extLst>
            </p:cNvPr>
            <p:cNvSpPr txBox="1"/>
            <p:nvPr/>
          </p:nvSpPr>
          <p:spPr>
            <a:xfrm>
              <a:off x="7877831" y="3914466"/>
              <a:ext cx="1628974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BatchNormalization (0.7)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D739F6-7695-ECC8-2EFB-C7A60C7D4438}"/>
                </a:ext>
              </a:extLst>
            </p:cNvPr>
            <p:cNvSpPr txBox="1"/>
            <p:nvPr/>
          </p:nvSpPr>
          <p:spPr>
            <a:xfrm>
              <a:off x="7877828" y="4593184"/>
              <a:ext cx="1628972" cy="261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(0.25)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E840600-EF66-0102-300F-DA91030E1445}"/>
                </a:ext>
              </a:extLst>
            </p:cNvPr>
            <p:cNvSpPr txBox="1"/>
            <p:nvPr/>
          </p:nvSpPr>
          <p:spPr>
            <a:xfrm>
              <a:off x="7877828" y="4910985"/>
              <a:ext cx="1628972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AveragePooling2D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A30D021-9AEA-28A2-1390-70974B582881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692317" y="3845658"/>
              <a:ext cx="1" cy="68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2C2597-73EF-BB38-58EF-0E4250A09DF5}"/>
                </a:ext>
              </a:extLst>
            </p:cNvPr>
            <p:cNvCxnSpPr>
              <a:stCxn id="117" idx="2"/>
              <a:endCxn id="116" idx="0"/>
            </p:cNvCxnSpPr>
            <p:nvPr/>
          </p:nvCxnSpPr>
          <p:spPr>
            <a:xfrm flipH="1">
              <a:off x="8692314" y="4176076"/>
              <a:ext cx="4" cy="81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B2C0490-E3AA-503D-D7F4-041B3DF7D7EE}"/>
                </a:ext>
              </a:extLst>
            </p:cNvPr>
            <p:cNvCxnSpPr>
              <a:cxnSpLocks/>
              <a:stCxn id="116" idx="2"/>
              <a:endCxn id="118" idx="0"/>
            </p:cNvCxnSpPr>
            <p:nvPr/>
          </p:nvCxnSpPr>
          <p:spPr>
            <a:xfrm>
              <a:off x="8692314" y="4519168"/>
              <a:ext cx="0" cy="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23B0D3E-1B66-8AFA-3CBC-DDAE760FC7C1}"/>
                </a:ext>
              </a:extLst>
            </p:cNvPr>
            <p:cNvCxnSpPr>
              <a:stCxn id="118" idx="2"/>
              <a:endCxn id="119" idx="0"/>
            </p:cNvCxnSpPr>
            <p:nvPr/>
          </p:nvCxnSpPr>
          <p:spPr>
            <a:xfrm>
              <a:off x="8692314" y="4854794"/>
              <a:ext cx="0" cy="56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9957E9-056A-4DF2-5A52-2655B2343C5B}"/>
                </a:ext>
              </a:extLst>
            </p:cNvPr>
            <p:cNvSpPr/>
            <p:nvPr/>
          </p:nvSpPr>
          <p:spPr>
            <a:xfrm>
              <a:off x="7721479" y="1449240"/>
              <a:ext cx="1944216" cy="1502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Elbow Connector 128">
              <a:extLst>
                <a:ext uri="{FF2B5EF4-FFF2-40B4-BE49-F238E27FC236}">
                  <a16:creationId xmlns:a16="http://schemas.microsoft.com/office/drawing/2014/main" id="{5803A755-EDCC-1A2F-03B1-27B7D744BCFE}"/>
                </a:ext>
              </a:extLst>
            </p:cNvPr>
            <p:cNvCxnSpPr>
              <a:cxnSpLocks/>
              <a:stCxn id="84" idx="2"/>
              <a:endCxn id="17" idx="0"/>
            </p:cNvCxnSpPr>
            <p:nvPr/>
          </p:nvCxnSpPr>
          <p:spPr>
            <a:xfrm rot="5400000">
              <a:off x="4999942" y="4361554"/>
              <a:ext cx="379561" cy="25215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AB9A7DC-6DE2-86FC-1D34-AAA3BE317060}"/>
                </a:ext>
              </a:extLst>
            </p:cNvPr>
            <p:cNvSpPr txBox="1"/>
            <p:nvPr/>
          </p:nvSpPr>
          <p:spPr>
            <a:xfrm>
              <a:off x="1185781" y="6029685"/>
              <a:ext cx="135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model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6E34820-9780-BD1B-F792-BA12B9352BD2}"/>
                </a:ext>
              </a:extLst>
            </p:cNvPr>
            <p:cNvSpPr/>
            <p:nvPr/>
          </p:nvSpPr>
          <p:spPr>
            <a:xfrm>
              <a:off x="7721479" y="3502299"/>
              <a:ext cx="1944216" cy="1786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4781798-D732-FC49-EC20-531AA490A0AF}"/>
                </a:ext>
              </a:extLst>
            </p:cNvPr>
            <p:cNvSpPr txBox="1"/>
            <p:nvPr/>
          </p:nvSpPr>
          <p:spPr>
            <a:xfrm>
              <a:off x="3296690" y="998856"/>
              <a:ext cx="120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 images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604EEC-CA99-4E16-DEC6-1FA65036195B}"/>
                </a:ext>
              </a:extLst>
            </p:cNvPr>
            <p:cNvSpPr txBox="1"/>
            <p:nvPr/>
          </p:nvSpPr>
          <p:spPr>
            <a:xfrm>
              <a:off x="8090767" y="3225132"/>
              <a:ext cx="120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D-Block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3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DA8055D-D6C0-DC40-9849-7EC129C53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95" y="1464558"/>
            <a:ext cx="808949" cy="80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4F152-3A6D-A74B-A085-6485A3DB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222270" y="3390875"/>
            <a:ext cx="808949" cy="808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EDB121-8FF6-1640-8255-AD0840E812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49474"/>
          <a:stretch/>
        </p:blipFill>
        <p:spPr>
          <a:xfrm flipH="1">
            <a:off x="3412991" y="3523878"/>
            <a:ext cx="808949" cy="80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DB534-D8CA-A043-B7C1-6D8F7A412A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4" b="2738"/>
          <a:stretch/>
        </p:blipFill>
        <p:spPr>
          <a:xfrm flipH="1">
            <a:off x="3628601" y="3618853"/>
            <a:ext cx="808949" cy="808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03D9B-D44B-8746-90CA-B5C855A8DE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883237" y="3746010"/>
            <a:ext cx="808949" cy="808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352337-BB66-5545-9DF6-63C8CE4CD1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55" y="1597917"/>
            <a:ext cx="808949" cy="808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CB5252-43C4-B244-9C1E-8E5D4D7337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5" y="1731276"/>
            <a:ext cx="808949" cy="808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460A77-D5A9-E74E-9BAE-CD2EA9AE5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7" y="1864635"/>
            <a:ext cx="808949" cy="8089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6D9625-F76A-D246-9774-2A6008B16F8A}"/>
              </a:ext>
            </a:extLst>
          </p:cNvPr>
          <p:cNvSpPr/>
          <p:nvPr/>
        </p:nvSpPr>
        <p:spPr>
          <a:xfrm>
            <a:off x="1652146" y="963867"/>
            <a:ext cx="903630" cy="8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EB1C6-7945-F649-944A-A222A88AF668}"/>
              </a:ext>
            </a:extLst>
          </p:cNvPr>
          <p:cNvSpPr/>
          <p:nvPr/>
        </p:nvSpPr>
        <p:spPr>
          <a:xfrm>
            <a:off x="5148064" y="4489375"/>
            <a:ext cx="12241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88C95-D634-174E-9693-AD63AF64DBD3}"/>
              </a:ext>
            </a:extLst>
          </p:cNvPr>
          <p:cNvSpPr/>
          <p:nvPr/>
        </p:nvSpPr>
        <p:spPr>
          <a:xfrm>
            <a:off x="3033346" y="1360293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A015-BAB7-CE4F-A287-8F5D5BF2919B}"/>
              </a:ext>
            </a:extLst>
          </p:cNvPr>
          <p:cNvSpPr/>
          <p:nvPr/>
        </p:nvSpPr>
        <p:spPr>
          <a:xfrm>
            <a:off x="3033346" y="3275014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1AB4-EC19-C14E-8EB6-5445D4E7C45E}"/>
              </a:ext>
            </a:extLst>
          </p:cNvPr>
          <p:cNvSpPr txBox="1"/>
          <p:nvPr/>
        </p:nvSpPr>
        <p:spPr>
          <a:xfrm>
            <a:off x="3271518" y="2697395"/>
            <a:ext cx="12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3EF8-C3EF-E64A-8DAF-630908E1FF99}"/>
              </a:ext>
            </a:extLst>
          </p:cNvPr>
          <p:cNvSpPr txBox="1"/>
          <p:nvPr/>
        </p:nvSpPr>
        <p:spPr>
          <a:xfrm>
            <a:off x="3309241" y="4613525"/>
            <a:ext cx="12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9500-4681-5D40-972F-62F9BF9770E3}"/>
              </a:ext>
            </a:extLst>
          </p:cNvPr>
          <p:cNvSpPr txBox="1"/>
          <p:nvPr/>
        </p:nvSpPr>
        <p:spPr>
          <a:xfrm>
            <a:off x="1634214" y="999009"/>
            <a:ext cx="884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7517C50-A645-5646-AB80-902213A0E74C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4788230" y="2165343"/>
            <a:ext cx="520087" cy="327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7C0252-4395-384E-BBF0-01B4B4493EB9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4788230" y="2493002"/>
            <a:ext cx="520087" cy="1587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F610B-766C-4849-B193-864400B9094F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>
            <a:off x="5760132" y="3933056"/>
            <a:ext cx="0" cy="5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F1252-1812-DE4D-9AA0-B1EA3EA1BDF2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2103961" y="1772816"/>
            <a:ext cx="4743" cy="343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DD8FC60-6BEA-AF44-877D-CBCC24A6F994}"/>
              </a:ext>
            </a:extLst>
          </p:cNvPr>
          <p:cNvCxnSpPr>
            <a:cxnSpLocks/>
            <a:stCxn id="17" idx="2"/>
            <a:endCxn id="4" idx="2"/>
          </p:cNvCxnSpPr>
          <p:nvPr/>
        </p:nvCxnSpPr>
        <p:spPr>
          <a:xfrm rot="5400000">
            <a:off x="3826859" y="3078997"/>
            <a:ext cx="215118" cy="3651428"/>
          </a:xfrm>
          <a:prstGeom prst="bentConnector3">
            <a:avLst>
              <a:gd name="adj1" fmla="val 20626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9B43036-314E-C74F-986E-232C76D91F60}"/>
              </a:ext>
            </a:extLst>
          </p:cNvPr>
          <p:cNvCxnSpPr>
            <a:cxnSpLocks/>
            <a:stCxn id="17" idx="3"/>
            <a:endCxn id="31" idx="3"/>
          </p:cNvCxnSpPr>
          <p:nvPr/>
        </p:nvCxnSpPr>
        <p:spPr>
          <a:xfrm flipH="1" flipV="1">
            <a:off x="6211947" y="2493002"/>
            <a:ext cx="160253" cy="2150262"/>
          </a:xfrm>
          <a:prstGeom prst="bentConnector3">
            <a:avLst>
              <a:gd name="adj1" fmla="val -2660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E6269C-CEBC-3842-985B-2AEEC441C98B}"/>
              </a:ext>
            </a:extLst>
          </p:cNvPr>
          <p:cNvSpPr txBox="1"/>
          <p:nvPr/>
        </p:nvSpPr>
        <p:spPr>
          <a:xfrm>
            <a:off x="3560257" y="4951953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FA9397-D9B9-364F-837C-5AACA944CA51}"/>
              </a:ext>
            </a:extLst>
          </p:cNvPr>
          <p:cNvSpPr txBox="1"/>
          <p:nvPr/>
        </p:nvSpPr>
        <p:spPr>
          <a:xfrm>
            <a:off x="6065328" y="3429000"/>
            <a:ext cx="85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32FAA-2963-1644-832F-C0C637F79F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4384" y="2116355"/>
            <a:ext cx="888639" cy="28959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6BD524-5E0D-2248-99A6-C94147A76A5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187"/>
          <a:stretch/>
        </p:blipFill>
        <p:spPr>
          <a:xfrm>
            <a:off x="5308317" y="1052947"/>
            <a:ext cx="903630" cy="2880109"/>
          </a:xfrm>
          <a:prstGeom prst="rect">
            <a:avLst/>
          </a:prstGeom>
        </p:spPr>
      </p:pic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8E1253-B3B7-6C40-89A8-6B9D268BFA5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 flipV="1">
            <a:off x="2553023" y="2165343"/>
            <a:ext cx="480323" cy="139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16396</TotalTime>
  <Words>3659</Words>
  <Application>Microsoft Macintosh PowerPoint</Application>
  <DocSecurity>0</DocSecurity>
  <PresentationFormat>On-screen Show (4:3)</PresentationFormat>
  <Paragraphs>606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31</cp:revision>
  <dcterms:created xsi:type="dcterms:W3CDTF">2020-09-04T07:12:08Z</dcterms:created>
  <dcterms:modified xsi:type="dcterms:W3CDTF">2022-10-17T03:45:23Z</dcterms:modified>
  <cp:category/>
  <dc:identifier/>
  <cp:contentStatus/>
  <dc:language/>
  <cp:version/>
</cp:coreProperties>
</file>