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F4B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4411512-4FAE-4A81-8E05-82179A05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05079" y="-124780"/>
            <a:ext cx="2695575" cy="49911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7B32AC-2C59-4E18-BA28-EFBCC71F4581}"/>
              </a:ext>
            </a:extLst>
          </p:cNvPr>
          <p:cNvSpPr/>
          <p:nvPr/>
        </p:nvSpPr>
        <p:spPr>
          <a:xfrm>
            <a:off x="4441688" y="2753358"/>
            <a:ext cx="2806258" cy="914400"/>
          </a:xfrm>
          <a:prstGeom prst="roundRect">
            <a:avLst/>
          </a:prstGeom>
          <a:solidFill>
            <a:srgbClr val="EC2F4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EE8F555-375E-4356-93C5-3BED2DF26D40}"/>
              </a:ext>
            </a:extLst>
          </p:cNvPr>
          <p:cNvSpPr/>
          <p:nvPr/>
        </p:nvSpPr>
        <p:spPr>
          <a:xfrm flipV="1">
            <a:off x="5093861" y="3688075"/>
            <a:ext cx="1501912" cy="2330552"/>
          </a:xfrm>
          <a:prstGeom prst="triangle">
            <a:avLst/>
          </a:prstGeom>
          <a:solidFill>
            <a:srgbClr val="EC2F4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Feng Zhang</cp:lastModifiedBy>
  <cp:revision>13</cp:revision>
  <dcterms:created xsi:type="dcterms:W3CDTF">2019-03-07T18:12:38Z</dcterms:created>
  <dcterms:modified xsi:type="dcterms:W3CDTF">2019-12-19T15:26:54Z</dcterms:modified>
</cp:coreProperties>
</file>