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15/11/2017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15/11/2017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15/11/2017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15/11/2017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DAO with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Data Access via the DAO should only be done once per webpage – just before it is rendered.</a:t>
            </a:r>
          </a:p>
          <a:p>
            <a:r>
              <a:rPr lang="en-GB" dirty="0"/>
              <a:t>This can be done by loading all data from the database in a method which is called only once before the page is rendered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f:metadata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f:event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type="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preRenderView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listener="#{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superheroController.loadSuperheroes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()}"/&gt;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f:metadata</a:t>
            </a:r>
            <a:r>
              <a:rPr lang="en-GB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32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DAO with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9" y="1844824"/>
            <a:ext cx="8892480" cy="3096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986707">
            <a:off x="2915816" y="2060848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err="1">
                <a:solidFill>
                  <a:srgbClr val="FF0000"/>
                </a:solidFill>
              </a:rPr>
              <a:t>ManagedBean</a:t>
            </a:r>
            <a:endParaRPr lang="en-GB" sz="15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986707">
            <a:off x="4805841" y="4277979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err="1">
                <a:solidFill>
                  <a:srgbClr val="FF0000"/>
                </a:solidFill>
              </a:rPr>
              <a:t>ManagedBean</a:t>
            </a:r>
            <a:endParaRPr lang="en-GB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9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698F-2D15-40AB-BCB4-0FECD5DA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 from 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5F6E-9ECC-4161-AD2C-2378214C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en-GB" sz="2600" dirty="0"/>
              <a:t>In JSF views, we could specify where we wanted to navigate to: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value="OK" action="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employee_form_confirm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600" dirty="0"/>
              <a:t>This can also be accomplished in a Controller:</a:t>
            </a:r>
          </a:p>
          <a:p>
            <a:pPr marL="0" indent="0">
              <a:buNone/>
            </a:pPr>
            <a:endParaRPr lang="en-GB" sz="1800" b="1" u="sng" dirty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1" u="sng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View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value="Add" action="#{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myController.add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()}"/&gt;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b="1" u="sng" dirty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b="1" u="sng" dirty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b="1" u="sng" dirty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1" u="sng" dirty="0" err="1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MyController</a:t>
            </a:r>
            <a:endParaRPr lang="en-GB" sz="1800" b="1" u="sng" dirty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add()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(something)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"page1";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if (something else)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"page2";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null;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F8DA3-2B2C-41A1-8DC1-42C7042C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7747-ED98-441C-9334-7B17927C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6574A-ABB4-4669-B77C-BB8D93F8F401}"/>
              </a:ext>
            </a:extLst>
          </p:cNvPr>
          <p:cNvSpPr/>
          <p:nvPr/>
        </p:nvSpPr>
        <p:spPr>
          <a:xfrm>
            <a:off x="457200" y="2584476"/>
            <a:ext cx="7643192" cy="57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D033B-0D97-472D-BA7C-329A2862FCE6}"/>
              </a:ext>
            </a:extLst>
          </p:cNvPr>
          <p:cNvSpPr/>
          <p:nvPr/>
        </p:nvSpPr>
        <p:spPr>
          <a:xfrm>
            <a:off x="457200" y="3893914"/>
            <a:ext cx="7643192" cy="2323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h:messages </a:t>
            </a:r>
            <a:r>
              <a:rPr lang="en-GB" dirty="0"/>
              <a:t>tag shows all messages for a page.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h:messages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globalOnly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styleClass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="error"/&gt;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FacesMessage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message = 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FacesMessage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("Error: Cannot connect to Database");</a:t>
            </a:r>
          </a:p>
          <a:p>
            <a:pPr marL="0" indent="0">
              <a:buNone/>
            </a:pP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FacesContext.</a:t>
            </a:r>
            <a:r>
              <a:rPr lang="en-GB" sz="19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getCurrentInstance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GB" sz="19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(null, message);</a:t>
            </a:r>
          </a:p>
          <a:p>
            <a:pPr marL="0" indent="0">
              <a:buNone/>
            </a:pPr>
            <a:endParaRPr lang="en-GB" sz="19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9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A0D17-ADD2-4D1D-B9CF-D3DBE086ED0C}"/>
              </a:ext>
            </a:extLst>
          </p:cNvPr>
          <p:cNvSpPr/>
          <p:nvPr/>
        </p:nvSpPr>
        <p:spPr>
          <a:xfrm>
            <a:off x="457200" y="3140968"/>
            <a:ext cx="71391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B24C6-65EB-448A-9F61-4A5104D3F64B}"/>
              </a:ext>
            </a:extLst>
          </p:cNvPr>
          <p:cNvSpPr/>
          <p:nvPr/>
        </p:nvSpPr>
        <p:spPr>
          <a:xfrm>
            <a:off x="441594" y="4057500"/>
            <a:ext cx="8229599" cy="1531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3ED0-00B5-437E-9704-641194B7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6661-FE3C-4570-95C7-8521536E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CF344-C2A0-4787-B188-0F279361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25A66-5AC5-489E-9957-9D7ACFFF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D7346-B248-4983-A49C-6426C0E4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374704"/>
            <a:ext cx="4464496" cy="28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Connections in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A single database connection will not scale for multiple users.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Use Database Connection Pools.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997153"/>
            <a:ext cx="8820472" cy="1866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367372"/>
            <a:ext cx="8820472" cy="20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Connectivity in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Download JDBC driver Jar file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Define Connection Pool in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context.xml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Define resource reference in web.xml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Connection Pool reference in Java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343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1. Download JDBC driver Jar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MySQL JDBC Driver from </a:t>
            </a:r>
            <a:r>
              <a:rPr lang="en-GB" dirty="0">
                <a:hlinkClick r:id="rId2"/>
              </a:rPr>
              <a:t>http://dev.mysql.com/downloads/mysql/</a:t>
            </a:r>
            <a:r>
              <a:rPr lang="en-GB" dirty="0"/>
              <a:t> unzip it and put the Jar file in the WEB-INF/lib folder of your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84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 Define Connection Pool in context.xml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WebContent</a:t>
            </a:r>
            <a:r>
              <a:rPr lang="en-GB" dirty="0"/>
              <a:t>/META-INF/context.xml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&lt;Context&gt; 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 name="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/garage"   			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="Container" type="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javax.sql.DataSource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maxActive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="20" 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maxIdle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="5" 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maxWait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="10000"         	username="root" password=""                	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driverClassName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com.mysql.jdbc.Driver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           	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jdbc:mysql</a:t>
            </a: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://localhost:3306/garage"/&gt;</a:t>
            </a:r>
          </a:p>
          <a:p>
            <a:pPr marL="0" indent="0">
              <a:buNone/>
            </a:pPr>
            <a:r>
              <a:rPr lang="en-GB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&lt;/Context&gt;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7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Define resource reference in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WebContent</a:t>
            </a:r>
            <a:r>
              <a:rPr lang="en-GB" dirty="0"/>
              <a:t>/WEB-INF/web.xml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&lt;resource-ref&gt;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&lt;description&gt;Garage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&lt;/description&gt;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&lt;res-ref-name&gt;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/garage&lt;/res-ref-name&gt;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&lt;res-type&gt;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javax.sql.DataSource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&lt;/res-type&gt;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&lt;res-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&gt;Container&lt;/res-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&lt;/resource-ref&gt;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302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4. Get Connection Pool reference in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javax.naming.Context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javax.naming.InitialContext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javax.sql.DataSource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DAO {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dirty="0"/>
          </a:p>
          <a:p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DAO() throws Exception {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InitialContext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String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jndiName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java:comp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/garage";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context.lookup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jndiName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23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DAO with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i="1" dirty="0"/>
              <a:t>Student </a:t>
            </a:r>
            <a:r>
              <a:rPr lang="en-GB" sz="2200" i="1" dirty="0" err="1"/>
              <a:t>ManagedBean</a:t>
            </a:r>
            <a:r>
              <a:rPr lang="en-GB" sz="2200" dirty="0"/>
              <a:t> - represents a Student object/table in DB.</a:t>
            </a:r>
          </a:p>
          <a:p>
            <a:r>
              <a:rPr lang="en-GB" sz="2200" i="1" dirty="0"/>
              <a:t>DAO</a:t>
            </a:r>
            <a:r>
              <a:rPr lang="en-GB" sz="2200" dirty="0"/>
              <a:t> – DB helper code – communicates with DB via JDBC.</a:t>
            </a:r>
          </a:p>
          <a:p>
            <a:r>
              <a:rPr lang="en-GB" sz="2200" i="1" dirty="0" err="1"/>
              <a:t>StudentController</a:t>
            </a:r>
            <a:r>
              <a:rPr lang="en-GB" sz="2200" i="1" dirty="0"/>
              <a:t> </a:t>
            </a:r>
            <a:r>
              <a:rPr lang="en-GB" sz="2200" i="1" dirty="0" err="1"/>
              <a:t>ManagedBean</a:t>
            </a:r>
            <a:r>
              <a:rPr lang="en-GB" sz="2200" dirty="0"/>
              <a:t> – Handles user actions in the view.</a:t>
            </a:r>
          </a:p>
          <a:p>
            <a:r>
              <a:rPr lang="en-GB" sz="2200" i="1" dirty="0"/>
              <a:t>JSF Pages </a:t>
            </a:r>
            <a:r>
              <a:rPr lang="en-GB" sz="2200" dirty="0"/>
              <a:t>– Renders the information by calling the getter/setter methods on the </a:t>
            </a:r>
            <a:r>
              <a:rPr lang="en-GB" sz="2200" dirty="0" err="1"/>
              <a:t>ManagedBeans</a:t>
            </a:r>
            <a:r>
              <a:rPr lang="en-GB" sz="2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B5CFA-AD86-463E-BACD-49371863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268760"/>
            <a:ext cx="8772525" cy="23241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C6E39E-8DBA-4F2D-9ACB-796F7D45BA93}"/>
              </a:ext>
            </a:extLst>
          </p:cNvPr>
          <p:cNvSpPr/>
          <p:nvPr/>
        </p:nvSpPr>
        <p:spPr>
          <a:xfrm>
            <a:off x="4139952" y="2204864"/>
            <a:ext cx="2088232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A724E-24D9-4091-978E-52D3BED81D1F}"/>
              </a:ext>
            </a:extLst>
          </p:cNvPr>
          <p:cNvSpPr txBox="1"/>
          <p:nvPr/>
        </p:nvSpPr>
        <p:spPr>
          <a:xfrm>
            <a:off x="6228184" y="30689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AABFD-B326-4F34-8049-8E32BA7E0DA5}"/>
              </a:ext>
            </a:extLst>
          </p:cNvPr>
          <p:cNvSpPr/>
          <p:nvPr/>
        </p:nvSpPr>
        <p:spPr>
          <a:xfrm>
            <a:off x="0" y="1119684"/>
            <a:ext cx="2267744" cy="1805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8C59D-EE72-451B-8C4A-182599956D33}"/>
              </a:ext>
            </a:extLst>
          </p:cNvPr>
          <p:cNvSpPr txBox="1"/>
          <p:nvPr/>
        </p:nvSpPr>
        <p:spPr>
          <a:xfrm>
            <a:off x="2070018" y="2411760"/>
            <a:ext cx="9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0A9E78-0A6D-4D13-BB3B-FDB1190DAA2D}"/>
              </a:ext>
            </a:extLst>
          </p:cNvPr>
          <p:cNvSpPr/>
          <p:nvPr/>
        </p:nvSpPr>
        <p:spPr>
          <a:xfrm>
            <a:off x="2859127" y="1134326"/>
            <a:ext cx="2088232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10634-2D98-4C2D-BAD0-290DB6184497}"/>
              </a:ext>
            </a:extLst>
          </p:cNvPr>
          <p:cNvSpPr txBox="1"/>
          <p:nvPr/>
        </p:nvSpPr>
        <p:spPr>
          <a:xfrm>
            <a:off x="4723674" y="1233025"/>
            <a:ext cx="12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A51E80-915E-45D4-8E70-B96F98038050}"/>
              </a:ext>
            </a:extLst>
          </p:cNvPr>
          <p:cNvSpPr/>
          <p:nvPr/>
        </p:nvSpPr>
        <p:spPr>
          <a:xfrm>
            <a:off x="5225243" y="1110444"/>
            <a:ext cx="2088232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3" grpId="3" uiExpand="1" build="p"/>
      <p:bldP spid="10" grpId="0" animBg="1"/>
      <p:bldP spid="10" grpId="1" uiExpand="1" animBg="1"/>
      <p:bldP spid="11" grpId="0"/>
      <p:bldP spid="11" grpId="1" uiExpand="1"/>
      <p:bldP spid="12" grpId="0" uiExpand="1" animBg="1"/>
      <p:bldP spid="12" grpId="1" uiExpand="1" animBg="1"/>
      <p:bldP spid="13" grpId="0" uiExpand="1"/>
      <p:bldP spid="13" grpId="1" uiExpand="1"/>
      <p:bldP spid="14" grpId="0" uiExpand="1" animBg="1"/>
      <p:bldP spid="14" grpId="1" uiExpand="1" animBg="1"/>
      <p:bldP spid="15" grpId="0" uiExpand="1"/>
      <p:bldP spid="15" grpId="1" uiExpand="1"/>
      <p:bldP spid="16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DAO with a </a:t>
            </a:r>
            <a:r>
              <a:rPr lang="en-GB" dirty="0" err="1"/>
              <a:t>ManagedBean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JSF has a Request Processing Lifecycle which means that for a given web request JSF will call getter methods on the </a:t>
            </a:r>
            <a:r>
              <a:rPr lang="en-GB" dirty="0" err="1"/>
              <a:t>ManagedBean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These getter methods could be called multiple times so best practice is not to put intensive Database operations inside the getter methods.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784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648</Words>
  <Application>Microsoft Office PowerPoint</Application>
  <PresentationFormat>On-screen Show (4:3)</PresentationFormat>
  <Paragraphs>142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Data Centric RAD</vt:lpstr>
      <vt:lpstr>Database Connections in web apps</vt:lpstr>
      <vt:lpstr>Database Connectivity in Tomcat</vt:lpstr>
      <vt:lpstr>1. Download JDBC driver Jar file</vt:lpstr>
      <vt:lpstr>2. Define Connection Pool in context.xml</vt:lpstr>
      <vt:lpstr>3. Define resource reference in web.xml</vt:lpstr>
      <vt:lpstr>4. Get Connection Pool reference in Java Code</vt:lpstr>
      <vt:lpstr>Using a DAO with a ManagedBean</vt:lpstr>
      <vt:lpstr>Using a DAO with a ManagedBean</vt:lpstr>
      <vt:lpstr>Using a DAO with a ManagedBean</vt:lpstr>
      <vt:lpstr>Using a DAO with a ManagedBean</vt:lpstr>
      <vt:lpstr>Navigation from a Controller</vt:lpstr>
      <vt:lpstr>Messages</vt:lpstr>
      <vt:lpstr>Messages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405</cp:revision>
  <dcterms:created xsi:type="dcterms:W3CDTF">2015-12-18T17:06:24Z</dcterms:created>
  <dcterms:modified xsi:type="dcterms:W3CDTF">2017-11-15T11:34:02Z</dcterms:modified>
</cp:coreProperties>
</file>