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21/11/2017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21/11/2017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21/11/2017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21/11/2017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JSF </a:t>
            </a:r>
            <a:r>
              <a:rPr lang="en-GB" sz="2400"/>
              <a:t>Datatable </a:t>
            </a:r>
            <a:r>
              <a:rPr lang="en-GB" sz="2400" dirty="0"/>
              <a:t>tag renders a HTML table.</a:t>
            </a:r>
          </a:p>
          <a:p>
            <a:r>
              <a:rPr lang="en-GB" sz="2400" dirty="0"/>
              <a:t>The </a:t>
            </a:r>
            <a:r>
              <a:rPr lang="en-GB" sz="2400" dirty="0" err="1"/>
              <a:t>Datatable</a:t>
            </a:r>
            <a:r>
              <a:rPr lang="en-GB" sz="2400" dirty="0"/>
              <a:t> can iterate over an collection of values</a:t>
            </a:r>
          </a:p>
          <a:p>
            <a:pPr marL="0" indent="0">
              <a:buNone/>
            </a:pPr>
            <a:endParaRPr lang="en-GB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1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5220072" y="364502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ArrayList</a:t>
            </a:r>
            <a:r>
              <a:rPr lang="en-GB" dirty="0"/>
              <a:t> of Superhero Objects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4653136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Superhero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</a:t>
            </a:r>
            <a:r>
              <a:rPr lang="en-GB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surname;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String dob;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double powers;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426" y="385156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Individual Superhero Object</a:t>
            </a: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220072" y="3645024"/>
            <a:ext cx="3024336" cy="361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236296" y="321297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" y="3851562"/>
            <a:ext cx="2818656" cy="45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31640" y="3493477"/>
            <a:ext cx="0" cy="35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59832" y="4649440"/>
            <a:ext cx="3672408" cy="183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995936" y="430658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Superhero.java</a:t>
            </a:r>
          </a:p>
        </p:txBody>
      </p:sp>
    </p:spTree>
    <p:extLst>
      <p:ext uri="{BB962C8B-B14F-4D97-AF65-F5344CB8AC3E}">
        <p14:creationId xmlns:p14="http://schemas.microsoft.com/office/powerpoint/2010/main" val="36534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5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Styling: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pPr marL="0" indent="0"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headerClass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"table-header"</a:t>
            </a:r>
          </a:p>
          <a:p>
            <a:pPr marL="0" indent="0"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rowClasses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"table-odd-</a:t>
            </a:r>
            <a:r>
              <a:rPr lang="en-GB" sz="2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row,table</a:t>
            </a:r>
            <a:r>
              <a:rPr lang="en-GB" sz="2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-even-row"&gt;</a:t>
            </a:r>
          </a:p>
          <a:p>
            <a:r>
              <a:rPr lang="en-GB" dirty="0"/>
              <a:t>A style for the header can be set with the </a:t>
            </a:r>
            <a:r>
              <a:rPr lang="en-GB" dirty="0" err="1"/>
              <a:t>headerClass</a:t>
            </a:r>
            <a:r>
              <a:rPr lang="en-GB" dirty="0"/>
              <a:t> attribute.</a:t>
            </a:r>
          </a:p>
          <a:p>
            <a:r>
              <a:rPr lang="en-GB" dirty="0"/>
              <a:t>A style for the rows can be set with the </a:t>
            </a:r>
            <a:r>
              <a:rPr lang="en-GB" dirty="0" err="1"/>
              <a:t>rowClasses</a:t>
            </a:r>
            <a:r>
              <a:rPr lang="en-GB" dirty="0"/>
              <a:t> attribute.</a:t>
            </a:r>
          </a:p>
          <a:p>
            <a:pPr lvl="1"/>
            <a:r>
              <a:rPr lang="en-GB" dirty="0"/>
              <a:t>Each row can have the same style, or if two styles are specified the first style is for odd rows, the second style is for even rows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JSF </a:t>
            </a:r>
            <a:r>
              <a:rPr lang="en-GB" dirty="0" err="1"/>
              <a:t>Datatables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Facet tag registers a named facet on the component associated with the enclosing tag. A facet represents a named section within a container component.</a:t>
            </a: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h:dataTable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value="#{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superheroController.superheroes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="s"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h:column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&lt;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"header"&gt;Superhero&lt;/</a:t>
            </a:r>
            <a:r>
              <a:rPr lang="en-GB" sz="20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lang="en-GB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#{s.name}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h:column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923928" y="5373216"/>
            <a:ext cx="4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s.name =&gt; 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Superhero.getName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3928" y="5373216"/>
            <a:ext cx="37310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3059832" y="555788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err="1"/>
              <a:t>PreparedStatement</a:t>
            </a:r>
            <a:r>
              <a:rPr lang="en-IE" dirty="0"/>
              <a:t> is a special kind of Statement that extends Statement.</a:t>
            </a:r>
          </a:p>
          <a:p>
            <a:endParaRPr lang="en-IE" dirty="0"/>
          </a:p>
          <a:p>
            <a:r>
              <a:rPr lang="en-IE" dirty="0"/>
              <a:t>To use it import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java.sql.PreparedStatement</a:t>
            </a:r>
            <a:r>
              <a:rPr lang="en-GB" dirty="0"/>
              <a:t>.</a:t>
            </a:r>
            <a:endParaRPr lang="en-IE" dirty="0"/>
          </a:p>
          <a:p>
            <a:endParaRPr lang="en-IE" dirty="0"/>
          </a:p>
          <a:p>
            <a:r>
              <a:rPr lang="en-IE" dirty="0"/>
              <a:t>A </a:t>
            </a:r>
            <a:r>
              <a:rPr lang="en-IE" dirty="0" err="1"/>
              <a:t>PreparedStatement</a:t>
            </a:r>
            <a:r>
              <a:rPr lang="en-IE" dirty="0"/>
              <a:t> is a precompiled SQL statement used to execute the same (or similar) SQL statements repeatedly with high efficiency.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Statement Vs </a:t>
            </a:r>
            <a:r>
              <a:rPr lang="en-GB" dirty="0" err="1"/>
              <a:t>PreparerdStatement</a:t>
            </a:r>
            <a:br>
              <a:rPr lang="en-GB" dirty="0"/>
            </a:br>
            <a:r>
              <a:rPr lang="en-GB" sz="3100" dirty="0"/>
              <a:t>Get specific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07504" y="1309125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“select *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“from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“where country like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country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 and population &gt;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population;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389444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PreparedStatement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conn.prepareStatement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(“select *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“from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“where country like ? “ +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 and population &gt; ?“ +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myStmt.setString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country);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myStmt.setInt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population);</a:t>
            </a:r>
          </a:p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r>
              <a:rPr lang="en-IE" dirty="0"/>
              <a:t> – How it works.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dirty="0"/>
              <a:t>Prepare: An SQL statement template is created and sent to the database.</a:t>
            </a:r>
          </a:p>
          <a:p>
            <a:endParaRPr lang="en-IE" dirty="0"/>
          </a:p>
          <a:p>
            <a:r>
              <a:rPr lang="en-IE" dirty="0"/>
              <a:t>Certain values, called parameters, are left unspecified and are indicated with a question mark ?. 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For example: INSERT INTO </a:t>
            </a:r>
            <a:r>
              <a:rPr lang="en-IE" dirty="0" err="1"/>
              <a:t>employee_table</a:t>
            </a:r>
            <a:r>
              <a:rPr lang="en-IE" dirty="0"/>
              <a:t> VALUES(?, ?, ?)</a:t>
            </a:r>
          </a:p>
          <a:p>
            <a:endParaRPr lang="en-IE" dirty="0"/>
          </a:p>
          <a:p>
            <a:r>
              <a:rPr lang="en-IE" dirty="0"/>
              <a:t>The database parses, compiles, and performs query optimization on the SQL statement template, and stores the result without executing it</a:t>
            </a:r>
          </a:p>
          <a:p>
            <a:endParaRPr lang="en-IE" dirty="0"/>
          </a:p>
          <a:p>
            <a:r>
              <a:rPr lang="en-IE" dirty="0"/>
              <a:t>Execute: At a later time, the application binds the values to the parameters, and the database executes the statement. </a:t>
            </a:r>
          </a:p>
          <a:p>
            <a:endParaRPr lang="en-IE" dirty="0"/>
          </a:p>
          <a:p>
            <a:r>
              <a:rPr lang="en-IE" dirty="0"/>
              <a:t>The application may execute the statement as many times as it wants with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254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– </a:t>
            </a:r>
            <a:r>
              <a:rPr lang="en-IE" dirty="0" err="1"/>
              <a:t>PreparedStatement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Prepared statements reduce parsing time as the preparation on the query is done only once (although the statement is executed multiple times).</a:t>
            </a:r>
          </a:p>
          <a:p>
            <a:endParaRPr lang="en-IE" dirty="0"/>
          </a:p>
          <a:p>
            <a:r>
              <a:rPr lang="en-IE" dirty="0"/>
              <a:t>Bound parameters minimize bandwidth to the server as you need send only the parameters each time, and not the whole query.</a:t>
            </a:r>
          </a:p>
          <a:p>
            <a:endParaRPr lang="en-IE" dirty="0"/>
          </a:p>
          <a:p>
            <a:r>
              <a:rPr lang="en-IE" dirty="0"/>
              <a:t>Prepared statements are very useful against SQL injections, because parameter values, which are transmitted later using a different protocol, need not be correctly </a:t>
            </a:r>
            <a:r>
              <a:rPr lang="en-IE"/>
              <a:t>escaped.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SQL injection is a code injection technique, used to attack data centric applications, in which SQL statements are inserted into an entry field for execution.</a:t>
            </a:r>
          </a:p>
          <a:p>
            <a:endParaRPr lang="en-GB" dirty="0"/>
          </a:p>
          <a:p>
            <a:r>
              <a:rPr lang="en-GB" dirty="0"/>
              <a:t>SQL statements are text only so, if the text is based solely on unfiltered user input, the user can inject unintended </a:t>
            </a:r>
            <a:r>
              <a:rPr lang="en-GB"/>
              <a:t>SQL statements </a:t>
            </a:r>
            <a:r>
              <a:rPr lang="en-GB" dirty="0"/>
              <a:t>into the original SQL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3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521</Words>
  <Application>Microsoft Office PowerPoint</Application>
  <PresentationFormat>On-screen Show (4:3)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Data Centric RAD</vt:lpstr>
      <vt:lpstr>JSF Datatables</vt:lpstr>
      <vt:lpstr>JSF Datatables</vt:lpstr>
      <vt:lpstr>JSF Datatables</vt:lpstr>
      <vt:lpstr>JDBC – PreparedStatement</vt:lpstr>
      <vt:lpstr>Statement Vs PreparerdStatement Get specific Cities</vt:lpstr>
      <vt:lpstr>JDBC – PreparedStatement – How it works.</vt:lpstr>
      <vt:lpstr>JDBC – PreparedStatement</vt:lpstr>
      <vt:lpstr>SQL Injections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391</cp:revision>
  <dcterms:created xsi:type="dcterms:W3CDTF">2015-12-18T17:06:24Z</dcterms:created>
  <dcterms:modified xsi:type="dcterms:W3CDTF">2017-11-21T13:10:17Z</dcterms:modified>
</cp:coreProperties>
</file>