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4" r:id="rId3"/>
    <p:sldId id="385" r:id="rId4"/>
    <p:sldId id="396" r:id="rId5"/>
    <p:sldId id="400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18/10/2017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18/10/2017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18/10/2017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18/10/2017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createIndex/#db.collection.createInd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dropIndex/#db.collection.dropInde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cursor.sort/#cursor.s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cursor.sort/#cursor.so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fin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fin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deleteO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deleteMan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3.0/reference/method/db.collection.getIndex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01F-98F1-4B9F-83B3-02EEE120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2CD-7F24-4651-AA69-3C621138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To create an index on a field other than _id use: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sz="2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createIndex()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/>
              <a:t>Given the collection </a:t>
            </a:r>
            <a:r>
              <a:rPr lang="en-GB" sz="2800" i="1" dirty="0"/>
              <a:t>User</a:t>
            </a:r>
            <a:r>
              <a:rPr lang="en-GB" sz="2800" dirty="0"/>
              <a:t>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1, "name" : "John", "age" : 33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2, "name" : "Bill", "age" : 19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3, "name" : "Mary", "age" : 24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4, "name" : "Fred", "age" : 21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"_id" : 5, "name" : "Jim",  "age" : 30 }</a:t>
            </a:r>
          </a:p>
          <a:p>
            <a:r>
              <a:rPr lang="en-GB" sz="2800" dirty="0"/>
              <a:t>To create an index on </a:t>
            </a:r>
            <a:r>
              <a:rPr lang="en-GB" sz="2800" i="1" dirty="0"/>
              <a:t>age</a:t>
            </a:r>
            <a:r>
              <a:rPr lang="en-GB" sz="2800" dirty="0"/>
              <a:t>:</a:t>
            </a: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db.User.createIndex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 1})</a:t>
            </a: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F00DE-3C9F-4ACB-B4A8-FDFC5AF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3E35-276B-4883-BE53-120217B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BBC9-19E7-4255-9DC1-01CEE26F4690}"/>
              </a:ext>
            </a:extLst>
          </p:cNvPr>
          <p:cNvSpPr txBox="1"/>
          <p:nvPr/>
        </p:nvSpPr>
        <p:spPr>
          <a:xfrm>
            <a:off x="5976156" y="4365104"/>
            <a:ext cx="122413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Ascending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E9EBD7-516C-44B4-978C-235B14A314EE}"/>
              </a:ext>
            </a:extLst>
          </p:cNvPr>
          <p:cNvSpPr/>
          <p:nvPr/>
        </p:nvSpPr>
        <p:spPr>
          <a:xfrm>
            <a:off x="6084168" y="4734436"/>
            <a:ext cx="45719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01F-98F1-4B9F-83B3-02EEE120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2CD-7F24-4651-AA69-3C621138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To drop an index on a field use: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sz="2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dropIndex()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/>
              <a:t>Given the collection </a:t>
            </a:r>
            <a:r>
              <a:rPr lang="en-GB" sz="2800" i="1" dirty="0"/>
              <a:t>User </a:t>
            </a:r>
            <a:r>
              <a:rPr lang="en-GB" sz="2800" dirty="0"/>
              <a:t>with an ascending index on </a:t>
            </a:r>
            <a:r>
              <a:rPr lang="en-GB" sz="2800" i="1" dirty="0"/>
              <a:t>age. </a:t>
            </a:r>
            <a:r>
              <a:rPr lang="en-GB" sz="2800" dirty="0"/>
              <a:t>To drop the index on </a:t>
            </a:r>
            <a:r>
              <a:rPr lang="en-GB" sz="2800" i="1" dirty="0"/>
              <a:t>age</a:t>
            </a:r>
            <a:r>
              <a:rPr lang="en-GB" sz="2800" dirty="0"/>
              <a:t>:</a:t>
            </a: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db.User.dropIndex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 1})</a:t>
            </a: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b="1" dirty="0"/>
              <a:t>NOTE: The index on _id cannot be dropped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F00DE-3C9F-4ACB-B4A8-FDFC5AF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3E35-276B-4883-BE53-120217B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BBC9-19E7-4255-9DC1-01CEE26F4690}"/>
              </a:ext>
            </a:extLst>
          </p:cNvPr>
          <p:cNvSpPr txBox="1"/>
          <p:nvPr/>
        </p:nvSpPr>
        <p:spPr>
          <a:xfrm>
            <a:off x="5076056" y="4643844"/>
            <a:ext cx="338437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index is ascending must be 1.</a:t>
            </a:r>
          </a:p>
          <a:p>
            <a:r>
              <a:rPr lang="en-GB" dirty="0"/>
              <a:t>If index is descending, must be -1.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E9EBD7-516C-44B4-978C-235B14A314EE}"/>
              </a:ext>
            </a:extLst>
          </p:cNvPr>
          <p:cNvSpPr/>
          <p:nvPr/>
        </p:nvSpPr>
        <p:spPr>
          <a:xfrm rot="10800000">
            <a:off x="5304336" y="4149080"/>
            <a:ext cx="45719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31E-AEF6-47F8-BF5C-2A6E5C9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2"/>
              </a:rPr>
              <a:t>sort()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F5DD-2E7A-4553-9954-355A1B1C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Specifies the order in which the query returns matching documents.</a:t>
            </a:r>
          </a:p>
          <a:p>
            <a:endParaRPr lang="en-GB" dirty="0"/>
          </a:p>
          <a:p>
            <a:r>
              <a:rPr lang="en-GB" dirty="0"/>
              <a:t>When a sort() is performed on a field that is not an index, MongoDB will sort the results in memory.</a:t>
            </a:r>
          </a:p>
          <a:p>
            <a:endParaRPr lang="en-GB" dirty="0"/>
          </a:p>
          <a:p>
            <a:r>
              <a:rPr lang="en-GB" dirty="0"/>
              <a:t>If the sort() function consumes more than 32MB of memory, MongoDB returns an error.</a:t>
            </a:r>
          </a:p>
          <a:p>
            <a:endParaRPr lang="en-GB" dirty="0"/>
          </a:p>
          <a:p>
            <a:r>
              <a:rPr lang="en-GB" dirty="0"/>
              <a:t>To avoid this error, create an index supporting the sort operation.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D7FC-8947-4B39-B5B0-19558B37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9879-959C-4AE1-B719-A4D1F99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336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31E-AEF6-47F8-BF5C-2A6E5C9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>
                <a:hlinkClick r:id="rId2"/>
              </a:rPr>
              <a:t>sort()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F5DD-2E7A-4553-9954-355A1B1C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Sort the following the collection - </a:t>
            </a:r>
            <a:r>
              <a:rPr lang="en-GB" sz="2800" i="1" dirty="0"/>
              <a:t>User</a:t>
            </a:r>
            <a:r>
              <a:rPr lang="en-GB" sz="2800" dirty="0"/>
              <a:t> – which has no additional indexes, from oldest to youngest: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1, "name" : "John", "age" : 33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2, "name" : "Bill", "age" : 19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3, "name" : "Mary", "age" : 24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4, "name" : "Fred", "age" : 21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"_id" : 5, "name" : "Jim",  "age" : 30 }</a:t>
            </a:r>
          </a:p>
          <a:p>
            <a:pPr marL="0" indent="0">
              <a:buNone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().sort( {age:-1}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D7FC-8947-4B39-B5B0-19558B37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9879-959C-4AE1-B719-A4D1F99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488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31E-AEF6-47F8-BF5C-2A6E5C9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 err="1"/>
              <a:t>SubDocuments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F5DD-2E7A-4553-9954-355A1B1C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GB" sz="2400" dirty="0"/>
              <a:t>As stated previously, there is no schema in MongoDB.</a:t>
            </a:r>
          </a:p>
          <a:p>
            <a:r>
              <a:rPr lang="en-GB" sz="2400" dirty="0"/>
              <a:t>This means that documents in the same collection can have different attributes/fields, which can include other documents: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21 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"car" : "Toyota",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"00-WH-1234", "colour" : "red",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			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milage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127000 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"Alan", "age" : 23,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"address" : { "street" : "Main St", "town" : "Athenry",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	"county" : "Co. Galway", "country" : "Ireland" } }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"Gar", "age" : 49, 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"address" : { "street" : "Church St", "town" :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Ballybeg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			"county" : "Co. Donegal" }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D7FC-8947-4B39-B5B0-19558B37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9879-959C-4AE1-B719-A4D1F99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43C9-E1FC-43DE-BB7A-ABD7F57E4656}"/>
              </a:ext>
            </a:extLst>
          </p:cNvPr>
          <p:cNvSpPr txBox="1"/>
          <p:nvPr/>
        </p:nvSpPr>
        <p:spPr>
          <a:xfrm>
            <a:off x="1907704" y="540457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only documents with an </a:t>
            </a:r>
            <a:r>
              <a:rPr lang="en-GB" i="1" dirty="0"/>
              <a:t>address </a:t>
            </a:r>
            <a:r>
              <a:rPr lang="en-GB" dirty="0"/>
              <a:t>field: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B538F-B21F-43D4-8D54-B08AE0F8B969}"/>
              </a:ext>
            </a:extLst>
          </p:cNvPr>
          <p:cNvSpPr txBox="1"/>
          <p:nvPr/>
        </p:nvSpPr>
        <p:spPr>
          <a:xfrm>
            <a:off x="1907704" y="575683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db.Coll1.find({address:{$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exists:true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83D21-3A76-474C-8E1B-FF1137F1FB8B}"/>
              </a:ext>
            </a:extLst>
          </p:cNvPr>
          <p:cNvSpPr txBox="1"/>
          <p:nvPr/>
        </p:nvSpPr>
        <p:spPr>
          <a:xfrm>
            <a:off x="1331639" y="5421649"/>
            <a:ext cx="64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only documents with a country attribute in the address field: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13459-2A23-4FD1-8CA7-9E34F4EDFDEC}"/>
              </a:ext>
            </a:extLst>
          </p:cNvPr>
          <p:cNvSpPr txBox="1"/>
          <p:nvPr/>
        </p:nvSpPr>
        <p:spPr>
          <a:xfrm>
            <a:off x="1331639" y="5773906"/>
            <a:ext cx="64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db.Coll1.find({"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address.country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":{$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exists:true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C099-8ADB-4DAB-BC09-0F1FE0C15F83}"/>
              </a:ext>
            </a:extLst>
          </p:cNvPr>
          <p:cNvSpPr txBox="1"/>
          <p:nvPr/>
        </p:nvSpPr>
        <p:spPr>
          <a:xfrm>
            <a:off x="575556" y="54131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only documents with a county attribute in the address field = “Co. Donegal”: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B5C3-002E-401F-9A9B-C4653CEC8660}"/>
              </a:ext>
            </a:extLst>
          </p:cNvPr>
          <p:cNvSpPr txBox="1"/>
          <p:nvPr/>
        </p:nvSpPr>
        <p:spPr>
          <a:xfrm>
            <a:off x="755574" y="5784675"/>
            <a:ext cx="648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db.users.find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address.county":"Co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Donegal"})</a:t>
            </a:r>
          </a:p>
        </p:txBody>
      </p:sp>
    </p:spTree>
    <p:extLst>
      <p:ext uri="{BB962C8B-B14F-4D97-AF65-F5344CB8AC3E}">
        <p14:creationId xmlns:p14="http://schemas.microsoft.com/office/powerpoint/2010/main" val="39070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6E4A-535B-436D-8882-3CF1C46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More on </a:t>
            </a:r>
            <a:r>
              <a:rPr lang="en-GB" dirty="0">
                <a:hlinkClick r:id="rId2"/>
              </a:rPr>
              <a:t>find()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1469-B1D3-425C-98C2-B67701E9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Syntax: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db.collection.find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query,projection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– </a:t>
            </a:r>
            <a:r>
              <a:rPr lang="en-GB" sz="2800" dirty="0"/>
              <a:t>Specifies selection filter.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projection - </a:t>
            </a:r>
            <a:r>
              <a:rPr lang="en-GB" sz="2800" dirty="0"/>
              <a:t>Specifies the fields to return or omit in the documents that match the query filter.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{name:0, age:1, sex:1}</a:t>
            </a:r>
          </a:p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name:false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age:true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sex:true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800" dirty="0"/>
              <a:t>Omit the </a:t>
            </a:r>
            <a:r>
              <a:rPr lang="en-GB" sz="2800" i="1" dirty="0"/>
              <a:t>name</a:t>
            </a:r>
            <a:r>
              <a:rPr lang="en-GB" sz="2800" dirty="0"/>
              <a:t> field, but  show the </a:t>
            </a:r>
            <a:r>
              <a:rPr lang="en-GB" sz="2800" i="1" dirty="0"/>
              <a:t>age</a:t>
            </a:r>
            <a:r>
              <a:rPr lang="en-GB" sz="2800" dirty="0"/>
              <a:t> field.</a:t>
            </a:r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en-GB" sz="2800" b="1" dirty="0"/>
              <a:t>NOTE: The _id field is always shown, unless explicitly    </a:t>
            </a:r>
          </a:p>
          <a:p>
            <a:pPr marL="0" indent="0">
              <a:buNone/>
            </a:pPr>
            <a:r>
              <a:rPr lang="en-GB" sz="2800" b="1" dirty="0"/>
              <a:t>   omitted.</a:t>
            </a: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2FB78-0B10-4EFE-8DC3-D7A5763A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BF1B-8BE7-47EA-9F63-0B4E7EE2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998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6E4A-535B-436D-8882-3CF1C46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More on </a:t>
            </a:r>
            <a:r>
              <a:rPr lang="en-GB" dirty="0">
                <a:hlinkClick r:id="rId2"/>
              </a:rPr>
              <a:t>find()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1469-B1D3-425C-98C2-B67701E9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"name" : "John", "age" : 33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"name" : "Bill", "age" : 33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 {$lt:25}})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"name" : "Mary", "age" : 24 }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4, "name" : "Fred", "age" : 21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 {$lt:25}}, {_id:0, name:1, age:1})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"name" : "Mary", "age" : 24 }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"name" : "Fred", "age" : 21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2FB78-0B10-4EFE-8DC3-D7A5763A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BF1B-8BE7-47EA-9F63-0B4E7EE2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117CD-E1D0-47B8-8C9D-E6A1394806CF}"/>
              </a:ext>
            </a:extLst>
          </p:cNvPr>
          <p:cNvSpPr txBox="1"/>
          <p:nvPr/>
        </p:nvSpPr>
        <p:spPr>
          <a:xfrm>
            <a:off x="4932040" y="2893983"/>
            <a:ext cx="30963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Query: Find all documents where </a:t>
            </a:r>
            <a:r>
              <a:rPr lang="en-GB" i="1" dirty="0"/>
              <a:t>age</a:t>
            </a:r>
            <a:r>
              <a:rPr lang="en-GB" dirty="0"/>
              <a:t> is less than 25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D55F99A-5FCA-43AC-BBED-3E3A90344B76}"/>
              </a:ext>
            </a:extLst>
          </p:cNvPr>
          <p:cNvSpPr/>
          <p:nvPr/>
        </p:nvSpPr>
        <p:spPr>
          <a:xfrm>
            <a:off x="4139952" y="3212976"/>
            <a:ext cx="72008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F354EE2-E3B4-411A-AD62-4C1192FF1BB9}"/>
              </a:ext>
            </a:extLst>
          </p:cNvPr>
          <p:cNvSpPr/>
          <p:nvPr/>
        </p:nvSpPr>
        <p:spPr>
          <a:xfrm rot="19328601" flipV="1">
            <a:off x="3600816" y="3986865"/>
            <a:ext cx="1510320" cy="65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F221E-AEA9-4C04-BDDE-4380F5A4ABD1}"/>
              </a:ext>
            </a:extLst>
          </p:cNvPr>
          <p:cNvSpPr txBox="1"/>
          <p:nvPr/>
        </p:nvSpPr>
        <p:spPr>
          <a:xfrm>
            <a:off x="4932040" y="5145486"/>
            <a:ext cx="30963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Projection: Return only the </a:t>
            </a:r>
            <a:r>
              <a:rPr lang="en-GB" i="1" dirty="0"/>
              <a:t>name</a:t>
            </a:r>
            <a:r>
              <a:rPr lang="en-GB" dirty="0"/>
              <a:t> and </a:t>
            </a:r>
            <a:r>
              <a:rPr lang="en-GB" i="1" dirty="0"/>
              <a:t>age </a:t>
            </a:r>
            <a:r>
              <a:rPr lang="en-GB" dirty="0"/>
              <a:t>fields of any document matching the Query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8CDFF4-5C84-4D30-B7E1-E05C97990ECB}"/>
              </a:ext>
            </a:extLst>
          </p:cNvPr>
          <p:cNvSpPr/>
          <p:nvPr/>
        </p:nvSpPr>
        <p:spPr>
          <a:xfrm rot="5400000" flipV="1">
            <a:off x="5084620" y="4969553"/>
            <a:ext cx="319558" cy="486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  <p:bldP spid="11" grpId="0" animBg="1"/>
      <p:bldP spid="11" grpId="1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B0B5-40D9-4D18-9ED7-91086BCC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 err="1">
                <a:hlinkClick r:id="rId2"/>
              </a:rPr>
              <a:t>deleteOne</a:t>
            </a:r>
            <a:r>
              <a:rPr lang="en-GB" dirty="0">
                <a:hlinkClick r:id="rId2"/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2CAB-4159-49C7-8F0E-F9A50634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err="1"/>
              <a:t>deleteOne</a:t>
            </a:r>
            <a:r>
              <a:rPr lang="en-GB" sz="2800" dirty="0"/>
              <a:t>(</a:t>
            </a:r>
            <a:r>
              <a:rPr lang="en-GB" sz="2800" i="1" dirty="0"/>
              <a:t>filter</a:t>
            </a:r>
            <a:r>
              <a:rPr lang="en-GB" sz="2800" dirty="0"/>
              <a:t>) removes a single document from a collection.</a:t>
            </a:r>
          </a:p>
          <a:p>
            <a:r>
              <a:rPr lang="en-GB" sz="2800" dirty="0"/>
              <a:t>Given the following collection called </a:t>
            </a:r>
            <a:r>
              <a:rPr lang="en-GB" sz="2800" i="1" dirty="0"/>
              <a:t>Person</a:t>
            </a:r>
            <a:r>
              <a:rPr lang="en-GB" sz="2800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1, "name" : "Fred"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2, "name" : "Alan"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3, "name" : "Bill"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4, "name" : "Tom" }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/>
              <a:t>Delete the person with _id = 4: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db.Person.deleteOne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({_id:4})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db.Person.deleteOne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({})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Deletes the first document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526CE-B1F9-456E-8FE0-BDFAB059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A306-5748-4F20-BFB2-3767BD5C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8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B386-0DB7-49C9-A289-B0E4374E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– </a:t>
            </a:r>
            <a:r>
              <a:rPr lang="en-GB" dirty="0" err="1">
                <a:hlinkClick r:id="rId2"/>
              </a:rPr>
              <a:t>deleteMany</a:t>
            </a:r>
            <a:r>
              <a:rPr lang="en-GB" dirty="0">
                <a:hlinkClick r:id="rId2"/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9D93-55EC-4C26-AF6E-75A193DB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deleteMany</a:t>
            </a:r>
            <a:r>
              <a:rPr lang="en-GB" dirty="0"/>
              <a:t>(</a:t>
            </a:r>
            <a:r>
              <a:rPr lang="en-GB" i="1" dirty="0"/>
              <a:t>filter</a:t>
            </a:r>
            <a:r>
              <a:rPr lang="en-GB" dirty="0"/>
              <a:t>) removes all documents (that match a filter if specified) from a collection.</a:t>
            </a:r>
          </a:p>
          <a:p>
            <a:r>
              <a:rPr lang="en-GB" sz="2800" dirty="0"/>
              <a:t>Given the following collection called Person: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“age" : 21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2, “age" : 19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3, “age" : 18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 "_id" : 4, “age" : 24 }</a:t>
            </a:r>
          </a:p>
          <a:p>
            <a:r>
              <a:rPr lang="en-GB" sz="2800" dirty="0"/>
              <a:t>Delete all People whose age is greater than 20: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db.Person.deleteMany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({age:{$gt:20}})</a:t>
            </a:r>
          </a:p>
          <a:p>
            <a:pPr marL="0" indent="0">
              <a:buNone/>
            </a:pP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db.Person.deleteMany</a:t>
            </a:r>
            <a:r>
              <a:rPr lang="en-GB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({})	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Deletes all documents</a:t>
            </a: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7B99-4715-4291-9505-E3899836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F5FBF-9A3B-484E-83E4-345A94C7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34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5F16-B975-4517-B3FA-5E6809D5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MongoDB </a:t>
            </a:r>
            <a:r>
              <a:rPr lang="en-GB" dirty="0"/>
              <a:t>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228A-BD3D-48E8-B1E7-F547279E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600" dirty="0"/>
              <a:t>Search Problem:</a:t>
            </a:r>
          </a:p>
          <a:p>
            <a:r>
              <a:rPr lang="en-GB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db.User.find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({age:35})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600" dirty="0"/>
              <a:t>What the server does: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document d in ‘User’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d.age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35)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GB" sz="2800" dirty="0"/>
          </a:p>
          <a:p>
            <a:r>
              <a:rPr lang="en-GB" sz="2800" dirty="0"/>
              <a:t>This is very time consuming if there are millions of documents to be searched.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6504E-47CE-499E-BF7C-39D964DE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1A1A-B873-4567-AAA3-B3FE2C27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5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C818-B6BB-4CFD-85DC-8E684E9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312-8FAB-4269-9755-ADE1BF4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Solution:</a:t>
            </a:r>
          </a:p>
          <a:p>
            <a:r>
              <a:rPr lang="en-GB" dirty="0"/>
              <a:t>MongoDB uses Indexes.</a:t>
            </a:r>
          </a:p>
          <a:p>
            <a:r>
              <a:rPr lang="en-GB" dirty="0"/>
              <a:t>Indexes support the efficient execution of queries in MongoDB.</a:t>
            </a:r>
          </a:p>
          <a:p>
            <a:r>
              <a:rPr lang="en-GB" dirty="0"/>
              <a:t>Without indexes, MongoDB must perform a </a:t>
            </a:r>
            <a:r>
              <a:rPr lang="en-GB" i="1" dirty="0"/>
              <a:t>collection scan</a:t>
            </a:r>
            <a:r>
              <a:rPr lang="en-GB" dirty="0"/>
              <a:t>, i.e. scan every document in a collection, to select those documents that match the query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A7A1-40CA-443A-8C82-9A8A57B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5208-C5C9-485E-B619-E2B46DDF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65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C818-B6BB-4CFD-85DC-8E684E9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312-8FAB-4269-9755-ADE1BF4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Indexes are special data structures that store a small portion of the collection’s data set in an easy to traverse form.</a:t>
            </a:r>
          </a:p>
          <a:p>
            <a:r>
              <a:rPr lang="en-GB" sz="1800" dirty="0"/>
              <a:t>Indexes hold mappings from field values to document locations.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Index of </a:t>
            </a:r>
            <a:r>
              <a:rPr lang="en-GB" sz="1800" i="1" dirty="0"/>
              <a:t>age</a:t>
            </a: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A7A1-40CA-443A-8C82-9A8A57B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5208-C5C9-485E-B619-E2B46DDF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A13D78-BE5F-47B4-B09A-30BE6F1C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13819"/>
              </p:ext>
            </p:extLst>
          </p:nvPr>
        </p:nvGraphicFramePr>
        <p:xfrm>
          <a:off x="1523999" y="450512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489232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2418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Disk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3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[#402, #602]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5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[#663]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[#507, #546, #1032]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5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[#500, #908#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426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43E3071-AE70-474A-85D9-C09B0437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1" y="2780928"/>
            <a:ext cx="80295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C818-B6BB-4CFD-85DC-8E684E9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-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7312-8FAB-4269-9755-ADE1BF4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By default the only index on a document is on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_id </a:t>
            </a:r>
            <a:r>
              <a:rPr lang="en-GB" dirty="0"/>
              <a:t>field.</a:t>
            </a:r>
          </a:p>
          <a:p>
            <a:r>
              <a:rPr lang="en-GB" dirty="0"/>
              <a:t>To find the indexes on a collection: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getIndexes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()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Which returns information in the following format, detailing the index field (_id) and the order of the indexes (1 is ascending; -1 is descending):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"key" : {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"_id" : 1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A7A1-40CA-443A-8C82-9A8A57B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5208-C5C9-485E-B619-E2B46DDF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13180</TotalTime>
  <Words>1239</Words>
  <Application>Microsoft Office PowerPoint</Application>
  <PresentationFormat>On-screen Show (4:3)</PresentationFormat>
  <Paragraphs>191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Data Centric RAD</vt:lpstr>
      <vt:lpstr>MongoDB – More on find()</vt:lpstr>
      <vt:lpstr>MongoDB – More on find()</vt:lpstr>
      <vt:lpstr>MongoDB – deleteOne()</vt:lpstr>
      <vt:lpstr>MongoDB – deleteMany()</vt:lpstr>
      <vt:lpstr>MongoDB - Indexing</vt:lpstr>
      <vt:lpstr>MongoDB - Indexing</vt:lpstr>
      <vt:lpstr>MongoDB - Indexing</vt:lpstr>
      <vt:lpstr>MongoDB - Indexing</vt:lpstr>
      <vt:lpstr>MongoDB - Indexing</vt:lpstr>
      <vt:lpstr>MongoDB - Indexing</vt:lpstr>
      <vt:lpstr>MongoDB – sort()</vt:lpstr>
      <vt:lpstr>MongoDB – sort()</vt:lpstr>
      <vt:lpstr>MongoDB – SubDocuments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390</cp:revision>
  <dcterms:created xsi:type="dcterms:W3CDTF">2015-12-18T17:06:24Z</dcterms:created>
  <dcterms:modified xsi:type="dcterms:W3CDTF">2017-10-18T10:25:29Z</dcterms:modified>
</cp:coreProperties>
</file>