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83" r:id="rId9"/>
    <p:sldId id="284" r:id="rId10"/>
    <p:sldId id="285" r:id="rId11"/>
    <p:sldId id="282" r:id="rId12"/>
    <p:sldId id="287" r:id="rId13"/>
    <p:sldId id="279" r:id="rId14"/>
    <p:sldId id="280" r:id="rId15"/>
    <p:sldId id="281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16" autoAdjust="0"/>
  </p:normalViewPr>
  <p:slideViewPr>
    <p:cSldViewPr>
      <p:cViewPr varScale="1">
        <p:scale>
          <a:sx n="62" d="100"/>
          <a:sy n="62" d="100"/>
        </p:scale>
        <p:origin x="8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25/10/2017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25/10/2017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277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0650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763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25/10/2017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25/10/2017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25/10/2017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25/10/2017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25/10/2017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25/10/2017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25/10/2017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25/10/2017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25/10/2017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25/10/2017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25/10/2017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25/10/2017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1.maven.org/maven2/com/google/code/gson/gson/2.6.2/" TargetMode="External"/><Relationship Id="rId2" Type="http://schemas.openxmlformats.org/officeDocument/2006/relationships/hyperlink" Target="https://github.com/google/gson/blob/master/UserGuide.m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ss.sonatype.org/content/repositories/releases/org/mongodb/bson/3.4.2/bson-3.4.2.jar" TargetMode="External"/><Relationship Id="rId2" Type="http://schemas.openxmlformats.org/officeDocument/2006/relationships/hyperlink" Target="https://oss.sonatype.org/content/repositories/releases/org/mongodb/mongodb-driver/3.4.2/mongodb-driver-3.4.2.j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ss.sonatype.org/content/repositories/releases/org/mongodb/mongodb-driver-core/3.4.2/mongodb-driver-core-3.4.2.ja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Data Centric RAD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B595-661A-400B-880A-D9329239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MongoDB Java Driver</a:t>
            </a:r>
            <a:br>
              <a:rPr lang="en-GB" dirty="0"/>
            </a:br>
            <a:r>
              <a:rPr lang="en-GB" sz="2300" dirty="0"/>
              <a:t>More on including/excluding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CAAA-CC20-4B57-ACEE-354E3804F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Cannot mix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dirty="0"/>
              <a:t> with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en-GB" dirty="0"/>
              <a:t> in a Projection.</a:t>
            </a:r>
          </a:p>
          <a:p>
            <a:r>
              <a:rPr lang="en-GB" dirty="0"/>
              <a:t>_id is a special case and is always included unless specifically included.</a:t>
            </a:r>
          </a:p>
          <a:p>
            <a:endParaRPr lang="en-GB" dirty="0"/>
          </a:p>
          <a:p>
            <a:pPr marL="0" indent="0">
              <a:buNone/>
            </a:pPr>
            <a:r>
              <a:rPr lang="en-IE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users2.find().projection(fields(include(c),</a:t>
            </a:r>
          </a:p>
          <a:p>
            <a:pPr marL="0" indent="0">
              <a:buNone/>
            </a:pPr>
            <a:r>
              <a:rPr lang="en-IE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</a:t>
            </a:r>
            <a:r>
              <a:rPr lang="en-IE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excludeId</a:t>
            </a:r>
            <a:r>
              <a:rPr lang="en-IE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E1845-CDC0-4A92-B50E-5CDE2B6B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5BCA4-A350-43CF-8582-19AB147E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523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B833-8196-4D9D-B110-DC1DB603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sz="3300" dirty="0"/>
              <a:t>MongoDB Java Driver</a:t>
            </a:r>
            <a:br>
              <a:rPr lang="en-GB" dirty="0"/>
            </a:br>
            <a:r>
              <a:rPr lang="en-GB" sz="2000" dirty="0"/>
              <a:t>How to add Documents to Database/Collection – Method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8884-65EF-4423-BBA3-B8D2EC5C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r>
              <a:rPr lang="en-GB" dirty="0"/>
              <a:t>Create a new Mongo Document: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Document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myDoc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Document();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Append the necessary attribute/value pairs to it:</a:t>
            </a:r>
          </a:p>
          <a:p>
            <a:pPr marL="0" indent="0">
              <a:buNone/>
            </a:pPr>
            <a:r>
              <a:rPr lang="en-GB" sz="1500" dirty="0"/>
              <a:t> 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myDoc.append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(“_id”, 100)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.append(“name”, ”John”)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.append(“age”, 22);</a:t>
            </a:r>
          </a:p>
          <a:p>
            <a:pPr marL="0" indent="0">
              <a:buNone/>
            </a:pPr>
            <a:endParaRPr lang="en-GB" sz="1500" dirty="0"/>
          </a:p>
          <a:p>
            <a:r>
              <a:rPr lang="en-GB" dirty="0"/>
              <a:t>Insert the Document to the collection</a:t>
            </a:r>
            <a:endParaRPr lang="en-GB" sz="15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collection.insertOne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myDoc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org.bson.Document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CBCFD-AB3B-4A1B-867A-078482CE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AF381-B3A2-4FBD-A49E-1370E121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99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B833-8196-4D9D-B110-DC1DB603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sz="3300" dirty="0"/>
              <a:t>MongoDB Java Driver</a:t>
            </a:r>
            <a:br>
              <a:rPr lang="en-GB" dirty="0"/>
            </a:br>
            <a:r>
              <a:rPr lang="en-GB" sz="2000" dirty="0"/>
              <a:t>How to add Documents to Database/Collection – 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8884-65EF-4423-BBA3-B8D2EC5C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r>
              <a:rPr lang="en-GB" sz="2200" dirty="0"/>
              <a:t>Add 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_id:5,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name:”John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age:44 }</a:t>
            </a:r>
            <a:r>
              <a:rPr lang="en-GB" sz="2200" dirty="0"/>
              <a:t> to a Mongo Collection.</a:t>
            </a:r>
          </a:p>
          <a:p>
            <a:r>
              <a:rPr lang="en-GB" sz="2200" dirty="0"/>
              <a:t>Create an </a:t>
            </a:r>
            <a:r>
              <a:rPr lang="en-GB" sz="2200"/>
              <a:t>associated Class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     with getters/setters/constructor.</a:t>
            </a:r>
          </a:p>
          <a:p>
            <a:endParaRPr lang="en-GB" sz="2200" dirty="0"/>
          </a:p>
          <a:p>
            <a:r>
              <a:rPr lang="en-GB" sz="2200" dirty="0"/>
              <a:t>Create an instance of the Object</a:t>
            </a:r>
          </a:p>
          <a:p>
            <a:pPr marL="0" indent="0">
              <a:buNone/>
            </a:pPr>
            <a:r>
              <a:rPr lang="en-GB" sz="2200" dirty="0"/>
              <a:t>     and populate either via constructor</a:t>
            </a:r>
          </a:p>
          <a:p>
            <a:pPr marL="0" indent="0">
              <a:buNone/>
            </a:pPr>
            <a:r>
              <a:rPr lang="en-GB" sz="2200" dirty="0"/>
              <a:t>     or setters.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Create a new Document and append</a:t>
            </a:r>
          </a:p>
          <a:p>
            <a:pPr marL="0" indent="0">
              <a:buNone/>
            </a:pPr>
            <a:r>
              <a:rPr lang="en-GB" sz="2200" dirty="0"/>
              <a:t>     the object’s values to the document.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Insert the document into the collection.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endParaRPr lang="en-GB" sz="2600" dirty="0"/>
          </a:p>
          <a:p>
            <a:endParaRPr lang="en-GB" sz="2600" dirty="0"/>
          </a:p>
          <a:p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CBCFD-AB3B-4A1B-867A-078482CE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AF381-B3A2-4FBD-A49E-1370E121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12</a:t>
            </a:fld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62424-4FC8-4441-BD67-A2A45C1D1DB8}"/>
              </a:ext>
            </a:extLst>
          </p:cNvPr>
          <p:cNvSpPr txBox="1"/>
          <p:nvPr/>
        </p:nvSpPr>
        <p:spPr>
          <a:xfrm>
            <a:off x="4968044" y="1736772"/>
            <a:ext cx="2448272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User {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_id;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name;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70455-43E4-472C-8B68-E4A767462592}"/>
              </a:ext>
            </a:extLst>
          </p:cNvPr>
          <p:cNvSpPr txBox="1"/>
          <p:nvPr/>
        </p:nvSpPr>
        <p:spPr>
          <a:xfrm>
            <a:off x="4952268" y="3050339"/>
            <a:ext cx="244827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u = new User();</a:t>
            </a:r>
          </a:p>
          <a:p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u.set_id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(5);</a:t>
            </a:r>
          </a:p>
          <a:p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u.setName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(“John”);</a:t>
            </a:r>
          </a:p>
          <a:p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u.setAge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(44);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B4D92-06EB-4B9B-8496-FBB65D508B81}"/>
              </a:ext>
            </a:extLst>
          </p:cNvPr>
          <p:cNvSpPr txBox="1"/>
          <p:nvPr/>
        </p:nvSpPr>
        <p:spPr>
          <a:xfrm>
            <a:off x="5148064" y="4588399"/>
            <a:ext cx="324036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 d = new Document();</a:t>
            </a:r>
          </a:p>
          <a:p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d.append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(“_id”,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u.get_id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d.append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(“name”,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u.getName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d.append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(“age”,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u.getAge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2C356E-A68F-4A54-815E-7AB0CBA76CA5}"/>
              </a:ext>
            </a:extLst>
          </p:cNvPr>
          <p:cNvSpPr txBox="1"/>
          <p:nvPr/>
        </p:nvSpPr>
        <p:spPr>
          <a:xfrm>
            <a:off x="5494784" y="5956326"/>
            <a:ext cx="25469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collection.insertOne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(d);</a:t>
            </a:r>
          </a:p>
        </p:txBody>
      </p:sp>
    </p:spTree>
    <p:extLst>
      <p:ext uri="{BB962C8B-B14F-4D97-AF65-F5344CB8AC3E}">
        <p14:creationId xmlns:p14="http://schemas.microsoft.com/office/powerpoint/2010/main" val="276409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9C49-44B2-409E-B496-F3142919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MongoDB Java Driver</a:t>
            </a:r>
            <a:br>
              <a:rPr lang="en-GB" dirty="0"/>
            </a:br>
            <a:r>
              <a:rPr lang="en-GB" sz="2400" dirty="0"/>
              <a:t>Modifying data from Mongo in our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2550-96C2-46B3-A63C-6C9CAC8C8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When returning documents from </a:t>
            </a:r>
            <a:r>
              <a:rPr lang="en-GB" sz="2400" dirty="0" err="1"/>
              <a:t>Mongodb</a:t>
            </a:r>
            <a:r>
              <a:rPr lang="en-GB" sz="2400" dirty="0"/>
              <a:t>, we often want to more than simply print them out.</a:t>
            </a:r>
          </a:p>
          <a:p>
            <a:endParaRPr lang="en-GB" sz="2400" dirty="0"/>
          </a:p>
          <a:p>
            <a:r>
              <a:rPr lang="en-GB" sz="2400" dirty="0"/>
              <a:t>We may want to modify them in some way, e.g. update account balance, change email address based on some criteria.</a:t>
            </a:r>
          </a:p>
          <a:p>
            <a:endParaRPr lang="en-GB" sz="2400" dirty="0"/>
          </a:p>
          <a:p>
            <a:r>
              <a:rPr lang="en-GB" sz="2400" dirty="0"/>
              <a:t>To do this, create a class representing the Mongo document.</a:t>
            </a:r>
          </a:p>
          <a:p>
            <a:endParaRPr lang="en-GB" sz="2400" dirty="0"/>
          </a:p>
          <a:p>
            <a:r>
              <a:rPr lang="en-GB" sz="2400" dirty="0"/>
              <a:t>We can also use </a:t>
            </a:r>
            <a:r>
              <a:rPr lang="en-GB" sz="2400" dirty="0">
                <a:hlinkClick r:id="rId2"/>
              </a:rPr>
              <a:t>GSON</a:t>
            </a:r>
            <a:r>
              <a:rPr lang="en-GB" sz="2400" dirty="0"/>
              <a:t>, a Java library that can be used to easily convert Java Objects into their JSON representation and vice versa. </a:t>
            </a:r>
            <a:r>
              <a:rPr lang="en-GB" sz="2400" dirty="0">
                <a:hlinkClick r:id="rId3"/>
              </a:rPr>
              <a:t>GSON jar</a:t>
            </a:r>
            <a:r>
              <a:rPr lang="en-GB" sz="2400" dirty="0"/>
              <a:t> should be downloaded and added to the project’s build path.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B27B6-42C1-4294-9996-E82E49E9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77137-4F46-4B58-B20A-E226DCD1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648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9C49-44B2-409E-B496-F3142919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MongoDB Java Driver</a:t>
            </a:r>
            <a:br>
              <a:rPr lang="en-GB" dirty="0"/>
            </a:br>
            <a:r>
              <a:rPr lang="en-GB" sz="2400" dirty="0"/>
              <a:t>How to get specific Documents from Database/Collection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2550-96C2-46B3-A63C-6C9CAC8C8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24744"/>
            <a:ext cx="8903016" cy="5001419"/>
          </a:xfrm>
        </p:spPr>
        <p:txBody>
          <a:bodyPr>
            <a:normAutofit/>
          </a:bodyPr>
          <a:lstStyle/>
          <a:p>
            <a:r>
              <a:rPr lang="en-GB" sz="2000" dirty="0"/>
              <a:t>Given the following collection: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1,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"John", "surname" : "Smith", age: 23,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"car" : {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"131-G-101", "fuel" : "petrol" } }</a:t>
            </a:r>
          </a:p>
          <a:p>
            <a:pPr marL="0" indent="0">
              <a:buNone/>
            </a:pP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2,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"Sean", "surname" : "Murphy", age: 19,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"car" : {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"172-G-200", "fuel" : "petrol" } }</a:t>
            </a:r>
          </a:p>
          <a:p>
            <a:pPr marL="0" indent="0">
              <a:buNone/>
            </a:pP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"_id" : 3, "</a:t>
            </a:r>
            <a:r>
              <a:rPr lang="en-GB" sz="15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"Bill", "surname" : "Mulligan", age: 25}</a:t>
            </a:r>
          </a:p>
          <a:p>
            <a:pPr marL="0" indent="0">
              <a:buNone/>
            </a:pPr>
            <a:endParaRPr lang="en-GB" sz="15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/>
              <a:t>Create a class/classes based on the documents in the collection.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B27B6-42C1-4294-9996-E82E49E9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77137-4F46-4B58-B20A-E226DCD1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14</a:t>
            </a:fld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F5A23-8D8E-42E4-A32D-F390B093F439}"/>
              </a:ext>
            </a:extLst>
          </p:cNvPr>
          <p:cNvSpPr txBox="1"/>
          <p:nvPr/>
        </p:nvSpPr>
        <p:spPr>
          <a:xfrm>
            <a:off x="317224" y="4062677"/>
            <a:ext cx="4279304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User {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_id;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surname;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Car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//Getters, setters,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FFB35-7B19-4F48-8C98-D0C64F105892}"/>
              </a:ext>
            </a:extLst>
          </p:cNvPr>
          <p:cNvSpPr txBox="1"/>
          <p:nvPr/>
        </p:nvSpPr>
        <p:spPr>
          <a:xfrm>
            <a:off x="4644008" y="4062677"/>
            <a:ext cx="4320480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Car {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String fuel;</a:t>
            </a:r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//Getters, setters,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6963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9C49-44B2-409E-B496-F3142919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MongoDB Java Driver</a:t>
            </a:r>
            <a:br>
              <a:rPr lang="en-GB" dirty="0"/>
            </a:br>
            <a:r>
              <a:rPr lang="en-GB" sz="2400" dirty="0"/>
              <a:t>How to get specific Documents from Database/Collection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2550-96C2-46B3-A63C-6C9CAC8C8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//Create an </a:t>
            </a:r>
            <a:r>
              <a:rPr lang="en-GB" sz="1800" dirty="0" err="1"/>
              <a:t>ArrayList</a:t>
            </a:r>
            <a:r>
              <a:rPr lang="en-GB" sz="1800" dirty="0"/>
              <a:t> of User objects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&lt;User&gt;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userList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&lt;User&gt;();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/>
              <a:t>//Create a </a:t>
            </a:r>
            <a:r>
              <a:rPr lang="en-GB" sz="1800" dirty="0" err="1"/>
              <a:t>Gson</a:t>
            </a:r>
            <a:r>
              <a:rPr lang="en-GB" sz="1800" dirty="0"/>
              <a:t> instance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Gson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gson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Gson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/>
              <a:t>//Get documents from collection as normal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FindIterable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&lt;Document&gt; users = users2.find();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/>
              <a:t>//Iterate through the documents and convert each JSON document to a User object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(Document d : users)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User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gson.fromJson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d.toJson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User.class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userList.add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(user);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B27B6-42C1-4294-9996-E82E49E9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77137-4F46-4B58-B20A-E226DCD1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580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9C49-44B2-409E-B496-F3142919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MongoDB Java Driver</a:t>
            </a:r>
            <a:br>
              <a:rPr lang="en-GB" dirty="0"/>
            </a:br>
            <a:r>
              <a:rPr lang="en-GB" sz="2400" dirty="0"/>
              <a:t>How to get specific Documents from Database/Collection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2550-96C2-46B3-A63C-6C9CAC8C8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//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userList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/>
              <a:t>now contains all the user documents, which we can then manipulate as POJOs (Plain Old Java Objects) if we want, for example add 1 to each user’s age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(User u: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userList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u.setAge(u.getAge()+1);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B27B6-42C1-4294-9996-E82E49E9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77137-4F46-4B58-B20A-E226DCD1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947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822D-8C28-4138-B9FE-2028818C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Java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F1929-6E27-41C9-8DBE-A47027AE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MongoDB Java Driver 3.4 provides interaction with MongoDB from a Java application. The Main Components are:</a:t>
            </a:r>
          </a:p>
          <a:p>
            <a:pPr lvl="1"/>
            <a:r>
              <a:rPr lang="en-GB" b="1" dirty="0"/>
              <a:t>BSON Library</a:t>
            </a:r>
          </a:p>
          <a:p>
            <a:pPr lvl="2"/>
            <a:r>
              <a:rPr lang="en-GB" dirty="0"/>
              <a:t>A standalone BSON library.</a:t>
            </a:r>
          </a:p>
          <a:p>
            <a:pPr lvl="1"/>
            <a:r>
              <a:rPr lang="en-GB" b="1" dirty="0"/>
              <a:t>MongoDB Driver</a:t>
            </a:r>
          </a:p>
          <a:p>
            <a:pPr lvl="2"/>
            <a:r>
              <a:rPr lang="en-GB" dirty="0"/>
              <a:t>An updated Java driver that includes the legacy API as well as a new generic </a:t>
            </a:r>
            <a:r>
              <a:rPr lang="en-GB" dirty="0" err="1"/>
              <a:t>MongoCollection</a:t>
            </a:r>
            <a:r>
              <a:rPr lang="en-GB" dirty="0"/>
              <a:t> interface that complies with a new cross-driver CRUD specification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60CB8-38D4-4CB5-9A89-154E8400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75E8D-2FB8-491D-B9FF-8940EE15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206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822D-8C28-4138-B9FE-2028818C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Java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F1929-6E27-41C9-8DBE-A47027AE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b="1" dirty="0"/>
              <a:t>MongoDB </a:t>
            </a:r>
            <a:r>
              <a:rPr lang="en-GB" b="1" dirty="0" err="1"/>
              <a:t>Async</a:t>
            </a:r>
            <a:r>
              <a:rPr lang="en-GB" b="1" dirty="0"/>
              <a:t> Driver</a:t>
            </a:r>
          </a:p>
          <a:p>
            <a:pPr lvl="2"/>
            <a:r>
              <a:rPr lang="en-GB" dirty="0"/>
              <a:t>A asynchronous API for non-blocking IO.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b="1" dirty="0"/>
              <a:t>Core driver</a:t>
            </a:r>
          </a:p>
          <a:p>
            <a:pPr lvl="2"/>
            <a:r>
              <a:rPr lang="en-GB" dirty="0"/>
              <a:t>The MongoDB Driver and </a:t>
            </a:r>
            <a:r>
              <a:rPr lang="en-GB" dirty="0" err="1"/>
              <a:t>Async</a:t>
            </a:r>
            <a:r>
              <a:rPr lang="en-GB" dirty="0"/>
              <a:t> Driver are both built on top of a core library.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60CB8-38D4-4CB5-9A89-154E8400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75E8D-2FB8-491D-B9FF-8940EE15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723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B590-D971-4B5F-83A3-FDC00CA0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Java Driver 3.4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E20E-134D-4BA7-A047-850B285F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Required jars:</a:t>
            </a:r>
          </a:p>
          <a:p>
            <a:pPr lvl="1"/>
            <a:r>
              <a:rPr lang="en-GB" dirty="0">
                <a:hlinkClick r:id="rId2"/>
              </a:rPr>
              <a:t>mongodb-driver-3.4.2.jar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bson-3.4.2.jar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mongodb-driver-core-3.4.2.jar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to be added to your project’s build path.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8D59F-570F-43A5-BD70-699652EE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598B0-4ADD-479E-B0D8-1F5EE23A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564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6B41-B579-416F-9B0E-F1772476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MongoDB Java Driver</a:t>
            </a:r>
            <a:br>
              <a:rPr lang="en-GB" dirty="0"/>
            </a:br>
            <a:r>
              <a:rPr lang="en-GB" sz="2200" dirty="0"/>
              <a:t>How to programmatically access a Mongo Database/Collection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C8E4-45D2-4D80-A08B-4742887B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com.mongodb.MongoClient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com.mongodb.client.MongoDatabase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com.mongodb.client.MongoCollection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org.bson.Document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MongoClient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mongoClient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MongoClient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MongoDatabase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database =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mongoClient.getDatabase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("users");</a:t>
            </a:r>
          </a:p>
          <a:p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MongoCollection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&lt;Document&gt; users2 =  			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database.getCollection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("users2");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97870-2AE5-4556-91FB-55F17723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4C67C-2FCF-46AC-9C04-7C85F729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1FD17-600F-4339-9A0D-4103193F25DA}"/>
              </a:ext>
            </a:extLst>
          </p:cNvPr>
          <p:cNvSpPr txBox="1"/>
          <p:nvPr/>
        </p:nvSpPr>
        <p:spPr>
          <a:xfrm>
            <a:off x="7065640" y="2821958"/>
            <a:ext cx="16561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Database Name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1BC520E-2A67-4831-BFE2-5C22E43A1DAF}"/>
              </a:ext>
            </a:extLst>
          </p:cNvPr>
          <p:cNvSpPr/>
          <p:nvPr/>
        </p:nvSpPr>
        <p:spPr>
          <a:xfrm>
            <a:off x="7382199" y="3191290"/>
            <a:ext cx="72008" cy="494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8B96E-AE12-4F3F-8F4E-CDD9DF0CD8B6}"/>
              </a:ext>
            </a:extLst>
          </p:cNvPr>
          <p:cNvSpPr txBox="1"/>
          <p:nvPr/>
        </p:nvSpPr>
        <p:spPr>
          <a:xfrm>
            <a:off x="6012160" y="5485758"/>
            <a:ext cx="18722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Collection Name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8201923-229C-4538-B868-FFC99DE88EE3}"/>
              </a:ext>
            </a:extLst>
          </p:cNvPr>
          <p:cNvSpPr/>
          <p:nvPr/>
        </p:nvSpPr>
        <p:spPr>
          <a:xfrm rot="10800000">
            <a:off x="6660232" y="4965178"/>
            <a:ext cx="72008" cy="494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7DC056-2358-43E2-9312-AFD0064DF96A}"/>
              </a:ext>
            </a:extLst>
          </p:cNvPr>
          <p:cNvSpPr txBox="1"/>
          <p:nvPr/>
        </p:nvSpPr>
        <p:spPr>
          <a:xfrm>
            <a:off x="1038436" y="5405638"/>
            <a:ext cx="23814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 Collection consists of Documents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DEA1FC9-5354-4E4D-BFCB-B3B2D8363368}"/>
              </a:ext>
            </a:extLst>
          </p:cNvPr>
          <p:cNvSpPr/>
          <p:nvPr/>
        </p:nvSpPr>
        <p:spPr>
          <a:xfrm rot="10800000">
            <a:off x="2699792" y="4645727"/>
            <a:ext cx="72008" cy="724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07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6B41-B579-416F-9B0E-F1772476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MongoDB Java Driver</a:t>
            </a:r>
            <a:br>
              <a:rPr lang="en-GB" dirty="0"/>
            </a:br>
            <a:r>
              <a:rPr lang="en-GB" sz="2200" dirty="0"/>
              <a:t>How to programmatically get all Documents in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C8E4-45D2-4D80-A08B-4742887B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(Document d : users)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d.toJson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mongoClient.close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com.mongodb.client.FindIterable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org.bson.Document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97870-2AE5-4556-91FB-55F17723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4C67C-2FCF-46AC-9C04-7C85F729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A0944-86DE-4E81-8BD9-7996195A32B1}"/>
              </a:ext>
            </a:extLst>
          </p:cNvPr>
          <p:cNvSpPr txBox="1"/>
          <p:nvPr/>
        </p:nvSpPr>
        <p:spPr>
          <a:xfrm>
            <a:off x="4788024" y="16002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users2.find();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64EDAB-EBC0-4C15-9A98-76555B0DA5FF}"/>
              </a:ext>
            </a:extLst>
          </p:cNvPr>
          <p:cNvSpPr txBox="1"/>
          <p:nvPr/>
        </p:nvSpPr>
        <p:spPr>
          <a:xfrm>
            <a:off x="755576" y="160020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FindIterable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&lt;Document&gt; users 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5F445-C132-40FF-B82E-6ED3B34C9CE9}"/>
              </a:ext>
            </a:extLst>
          </p:cNvPr>
          <p:cNvSpPr txBox="1"/>
          <p:nvPr/>
        </p:nvSpPr>
        <p:spPr>
          <a:xfrm>
            <a:off x="4788024" y="3607018"/>
            <a:ext cx="313234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Close Connection to MongoDB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469C63AE-FDA1-4A14-96EC-CAE12BED84AE}"/>
              </a:ext>
            </a:extLst>
          </p:cNvPr>
          <p:cNvSpPr/>
          <p:nvPr/>
        </p:nvSpPr>
        <p:spPr>
          <a:xfrm>
            <a:off x="3563888" y="3719676"/>
            <a:ext cx="1224136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4CF3BF-1A23-49F8-861B-926268DCA122}"/>
              </a:ext>
            </a:extLst>
          </p:cNvPr>
          <p:cNvSpPr txBox="1"/>
          <p:nvPr/>
        </p:nvSpPr>
        <p:spPr>
          <a:xfrm>
            <a:off x="5803932" y="2295684"/>
            <a:ext cx="313234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Iterate over results of find()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CE2612C9-A011-497D-BE6D-EB2DFEFCDDC8}"/>
              </a:ext>
            </a:extLst>
          </p:cNvPr>
          <p:cNvSpPr/>
          <p:nvPr/>
        </p:nvSpPr>
        <p:spPr>
          <a:xfrm>
            <a:off x="4579796" y="2408342"/>
            <a:ext cx="1224136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D7E8E3F-202F-4788-96FA-91B1D6F90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9924"/>
            <a:ext cx="9144000" cy="8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1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9C49-44B2-409E-B496-F3142919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MongoDB Java Driver</a:t>
            </a:r>
            <a:br>
              <a:rPr lang="en-GB" dirty="0"/>
            </a:br>
            <a:r>
              <a:rPr lang="en-GB" sz="2400" dirty="0"/>
              <a:t>How to get specific Documents from Database/Collection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2550-96C2-46B3-A63C-6C9CAC8C8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GB" sz="2200" dirty="0"/>
              <a:t> returns all documents in a collection, but we can specify a query to narrow down our results E.g. 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find({age:{$gt:22}})</a:t>
            </a:r>
            <a:r>
              <a:rPr lang="en-GB" sz="2200" dirty="0"/>
              <a:t> </a:t>
            </a:r>
          </a:p>
          <a:p>
            <a:endParaRPr lang="en-GB" sz="2200" dirty="0"/>
          </a:p>
          <a:p>
            <a:r>
              <a:rPr lang="en-GB" sz="2200" dirty="0"/>
              <a:t>To do this programmatically: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BasicDBObject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query = new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BasicDBObject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query.put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("age", new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BasicDBObject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("$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21));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FindIterable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&lt;Document&gt; users = users2.find(query);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com.mongodb.BasicDBObject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B27B6-42C1-4294-9996-E82E49E9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77137-4F46-4B58-B20A-E226DCD1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497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8EF5-2945-4923-9269-319BE923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900" dirty="0"/>
              <a:t>MongoDB Java Driver</a:t>
            </a:r>
            <a:br>
              <a:rPr lang="en-GB" dirty="0"/>
            </a:br>
            <a:r>
              <a:rPr lang="en-GB" sz="2300" dirty="0"/>
              <a:t>How to include only specific Document fields from Database/Collection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58ED-4FBF-400A-8595-49A24079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/>
              <a:t>Show only the </a:t>
            </a:r>
            <a:r>
              <a:rPr lang="en-GB" sz="2400" i="1" dirty="0"/>
              <a:t>_id</a:t>
            </a:r>
            <a:r>
              <a:rPr lang="en-GB" sz="2400" dirty="0"/>
              <a:t> and </a:t>
            </a:r>
            <a:r>
              <a:rPr lang="en-GB" sz="2400" i="1" dirty="0"/>
              <a:t>name</a:t>
            </a:r>
            <a:r>
              <a:rPr lang="en-GB" sz="2400" dirty="0"/>
              <a:t> fields from the users2 collection:</a:t>
            </a:r>
          </a:p>
          <a:p>
            <a:pPr marL="800100" lvl="2" indent="0">
              <a:buNone/>
            </a:pPr>
            <a:r>
              <a:rPr lang="en-IE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_id: 100, </a:t>
            </a:r>
            <a:r>
              <a:rPr lang="en-IE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name:”John</a:t>
            </a:r>
            <a:r>
              <a:rPr lang="en-IE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age:23 }</a:t>
            </a:r>
            <a:endParaRPr lang="en-GB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IE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_id: 101, </a:t>
            </a:r>
            <a:r>
              <a:rPr lang="en-IE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name:”Tom</a:t>
            </a:r>
            <a:r>
              <a:rPr lang="en-IE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age:22 }</a:t>
            </a:r>
            <a:endParaRPr lang="en-GB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IE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_id: 102, </a:t>
            </a:r>
            <a:r>
              <a:rPr lang="en-IE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name:”Fred</a:t>
            </a:r>
            <a:r>
              <a:rPr lang="en-IE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age:25 }</a:t>
            </a:r>
          </a:p>
          <a:p>
            <a:pPr marL="800100" lvl="2" indent="0">
              <a:buNone/>
            </a:pPr>
            <a:endParaRPr lang="en-IE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IE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IE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IE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IE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_id: 100, </a:t>
            </a:r>
            <a:r>
              <a:rPr lang="en-IE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name:”John</a:t>
            </a:r>
            <a:r>
              <a:rPr lang="en-IE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}</a:t>
            </a:r>
            <a:endParaRPr lang="en-GB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IE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_id: 101, </a:t>
            </a:r>
            <a:r>
              <a:rPr lang="en-IE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name:”Tom</a:t>
            </a:r>
            <a:r>
              <a:rPr lang="en-IE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}</a:t>
            </a:r>
            <a:endParaRPr lang="en-GB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IE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_id: 102, </a:t>
            </a:r>
            <a:r>
              <a:rPr lang="en-IE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name:”Fred</a:t>
            </a:r>
            <a:r>
              <a:rPr lang="en-IE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}</a:t>
            </a:r>
          </a:p>
          <a:p>
            <a:pPr marL="800100" lvl="2" indent="0">
              <a:buNone/>
            </a:pPr>
            <a:endParaRPr lang="en-IE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IE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static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com.mongodb.client.model.Projections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.*;</a:t>
            </a:r>
          </a:p>
          <a:p>
            <a:pPr marL="800100" lvl="2" indent="0">
              <a:buNone/>
            </a:pPr>
            <a:endParaRPr lang="en-GB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GB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8D1EE-C3B0-4402-9745-8A716C58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18C3A-E678-482E-BADF-24229B4B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D18D4-3419-4137-B9F4-24307F1FD27A}"/>
              </a:ext>
            </a:extLst>
          </p:cNvPr>
          <p:cNvSpPr txBox="1"/>
          <p:nvPr/>
        </p:nvSpPr>
        <p:spPr>
          <a:xfrm>
            <a:off x="33496" y="3217150"/>
            <a:ext cx="1115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B75EB-BEDA-47B1-85CC-E75937DC89DB}"/>
              </a:ext>
            </a:extLst>
          </p:cNvPr>
          <p:cNvSpPr txBox="1"/>
          <p:nvPr/>
        </p:nvSpPr>
        <p:spPr>
          <a:xfrm>
            <a:off x="1028640" y="3217149"/>
            <a:ext cx="1324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.find()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6058F-1397-4753-A479-8A699EA2BAB6}"/>
              </a:ext>
            </a:extLst>
          </p:cNvPr>
          <p:cNvSpPr txBox="1"/>
          <p:nvPr/>
        </p:nvSpPr>
        <p:spPr>
          <a:xfrm>
            <a:off x="2128348" y="3217149"/>
            <a:ext cx="20972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.projection(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75035-FE85-407A-82F1-A398209894C2}"/>
              </a:ext>
            </a:extLst>
          </p:cNvPr>
          <p:cNvSpPr txBox="1"/>
          <p:nvPr/>
        </p:nvSpPr>
        <p:spPr>
          <a:xfrm>
            <a:off x="3942859" y="3217149"/>
            <a:ext cx="126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fields(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16513-8625-44D8-8C66-2A1D4F0CDC86}"/>
              </a:ext>
            </a:extLst>
          </p:cNvPr>
          <p:cNvSpPr txBox="1"/>
          <p:nvPr/>
        </p:nvSpPr>
        <p:spPr>
          <a:xfrm>
            <a:off x="5059676" y="3217149"/>
            <a:ext cx="1542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B399B-D654-497D-9E46-F19AE305ED35}"/>
              </a:ext>
            </a:extLst>
          </p:cNvPr>
          <p:cNvSpPr txBox="1"/>
          <p:nvPr/>
        </p:nvSpPr>
        <p:spPr>
          <a:xfrm>
            <a:off x="6268102" y="3217148"/>
            <a:ext cx="1629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“name”)))</a:t>
            </a:r>
          </a:p>
        </p:txBody>
      </p:sp>
    </p:spTree>
    <p:extLst>
      <p:ext uri="{BB962C8B-B14F-4D97-AF65-F5344CB8AC3E}">
        <p14:creationId xmlns:p14="http://schemas.microsoft.com/office/powerpoint/2010/main" val="326053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8EF5-2945-4923-9269-319BE923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900" dirty="0"/>
              <a:t>MongoDB Java Driver</a:t>
            </a:r>
            <a:br>
              <a:rPr lang="en-GB" dirty="0"/>
            </a:br>
            <a:r>
              <a:rPr lang="en-GB" sz="2600" dirty="0"/>
              <a:t>How to exclude specific Document fields from Database/Collection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58ED-4FBF-400A-8595-49A24079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/>
              <a:t>Don’t show the </a:t>
            </a:r>
            <a:r>
              <a:rPr lang="en-GB" sz="2400" i="1" dirty="0"/>
              <a:t>name</a:t>
            </a:r>
            <a:r>
              <a:rPr lang="en-GB" sz="2400" dirty="0"/>
              <a:t> fields from the users2 collection:</a:t>
            </a:r>
          </a:p>
          <a:p>
            <a:pPr marL="800100" lvl="2" indent="0">
              <a:buNone/>
            </a:pPr>
            <a:r>
              <a:rPr lang="en-IE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_id: 100, </a:t>
            </a:r>
            <a:r>
              <a:rPr lang="en-IE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name:”John</a:t>
            </a:r>
            <a:r>
              <a:rPr lang="en-IE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age:23 }</a:t>
            </a:r>
            <a:endParaRPr lang="en-GB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IE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_id: 101, </a:t>
            </a:r>
            <a:r>
              <a:rPr lang="en-IE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name:”Tom</a:t>
            </a:r>
            <a:r>
              <a:rPr lang="en-IE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age:22 }</a:t>
            </a:r>
            <a:endParaRPr lang="en-GB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IE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_id: 102, </a:t>
            </a:r>
            <a:r>
              <a:rPr lang="en-IE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name:”Fred</a:t>
            </a:r>
            <a:r>
              <a:rPr lang="en-IE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age:25 }</a:t>
            </a:r>
          </a:p>
          <a:p>
            <a:pPr marL="800100" lvl="2" indent="0">
              <a:buNone/>
            </a:pPr>
            <a:endParaRPr lang="en-IE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IE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IE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IE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IE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_id: 100, age:23 }</a:t>
            </a:r>
            <a:endParaRPr lang="en-GB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IE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_id: 101, age:22 }</a:t>
            </a:r>
            <a:endParaRPr lang="en-GB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IE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_id: 102, age:25 }</a:t>
            </a:r>
          </a:p>
          <a:p>
            <a:pPr marL="800100" lvl="2" indent="0">
              <a:buNone/>
            </a:pPr>
            <a:endParaRPr lang="en-IE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IE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static 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com.mongodb.client.model.Projections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.*;</a:t>
            </a:r>
          </a:p>
          <a:p>
            <a:pPr marL="800100" lvl="2" indent="0">
              <a:buNone/>
            </a:pPr>
            <a:endParaRPr lang="en-GB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GB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8D1EE-C3B0-4402-9745-8A716C58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18C3A-E678-482E-BADF-24229B4B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D18D4-3419-4137-B9F4-24307F1FD27A}"/>
              </a:ext>
            </a:extLst>
          </p:cNvPr>
          <p:cNvSpPr txBox="1"/>
          <p:nvPr/>
        </p:nvSpPr>
        <p:spPr>
          <a:xfrm>
            <a:off x="33496" y="3217150"/>
            <a:ext cx="1115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B75EB-BEDA-47B1-85CC-E75937DC89DB}"/>
              </a:ext>
            </a:extLst>
          </p:cNvPr>
          <p:cNvSpPr txBox="1"/>
          <p:nvPr/>
        </p:nvSpPr>
        <p:spPr>
          <a:xfrm>
            <a:off x="1028640" y="3217149"/>
            <a:ext cx="1324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.find()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6058F-1397-4753-A479-8A699EA2BAB6}"/>
              </a:ext>
            </a:extLst>
          </p:cNvPr>
          <p:cNvSpPr txBox="1"/>
          <p:nvPr/>
        </p:nvSpPr>
        <p:spPr>
          <a:xfrm>
            <a:off x="2128348" y="3217149"/>
            <a:ext cx="20972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.projection(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75035-FE85-407A-82F1-A398209894C2}"/>
              </a:ext>
            </a:extLst>
          </p:cNvPr>
          <p:cNvSpPr txBox="1"/>
          <p:nvPr/>
        </p:nvSpPr>
        <p:spPr>
          <a:xfrm>
            <a:off x="3942859" y="3217149"/>
            <a:ext cx="1261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fields(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16513-8625-44D8-8C66-2A1D4F0CDC86}"/>
              </a:ext>
            </a:extLst>
          </p:cNvPr>
          <p:cNvSpPr txBox="1"/>
          <p:nvPr/>
        </p:nvSpPr>
        <p:spPr>
          <a:xfrm>
            <a:off x="5059676" y="3217149"/>
            <a:ext cx="1542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B399B-D654-497D-9E46-F19AE305ED35}"/>
              </a:ext>
            </a:extLst>
          </p:cNvPr>
          <p:cNvSpPr txBox="1"/>
          <p:nvPr/>
        </p:nvSpPr>
        <p:spPr>
          <a:xfrm>
            <a:off x="6268102" y="3217148"/>
            <a:ext cx="1629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“name”)))</a:t>
            </a:r>
          </a:p>
        </p:txBody>
      </p:sp>
    </p:spTree>
    <p:extLst>
      <p:ext uri="{BB962C8B-B14F-4D97-AF65-F5344CB8AC3E}">
        <p14:creationId xmlns:p14="http://schemas.microsoft.com/office/powerpoint/2010/main" val="267613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5150</TotalTime>
  <Words>1149</Words>
  <Application>Microsoft Office PowerPoint</Application>
  <PresentationFormat>On-screen Show (4:3)</PresentationFormat>
  <Paragraphs>250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Office Theme</vt:lpstr>
      <vt:lpstr>Data Centric RAD</vt:lpstr>
      <vt:lpstr>MongoDB Java Driver</vt:lpstr>
      <vt:lpstr>MongoDB Java Driver</vt:lpstr>
      <vt:lpstr>MongoDB Java Driver 3.4</vt:lpstr>
      <vt:lpstr>MongoDB Java Driver How to programmatically access a Mongo Database/Collection</vt:lpstr>
      <vt:lpstr>MongoDB Java Driver How to programmatically get all Documents in a Collection</vt:lpstr>
      <vt:lpstr>MongoDB Java Driver How to get specific Documents from Database/Collection</vt:lpstr>
      <vt:lpstr>MongoDB Java Driver How to include only specific Document fields from Database/Collection</vt:lpstr>
      <vt:lpstr>MongoDB Java Driver How to exclude specific Document fields from Database/Collection</vt:lpstr>
      <vt:lpstr>MongoDB Java Driver More on including/excluding fields</vt:lpstr>
      <vt:lpstr>MongoDB Java Driver How to add Documents to Database/Collection – Method 1</vt:lpstr>
      <vt:lpstr>MongoDB Java Driver How to add Documents to Database/Collection – Method 2</vt:lpstr>
      <vt:lpstr>MongoDB Java Driver Modifying data from Mongo in our application</vt:lpstr>
      <vt:lpstr>MongoDB Java Driver How to get specific Documents from Database/Collection</vt:lpstr>
      <vt:lpstr>MongoDB Java Driver How to get specific Documents from Database/Collection</vt:lpstr>
      <vt:lpstr>MongoDB Java Driver How to get specific Documents from Database/Collection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</cp:lastModifiedBy>
  <cp:revision>331</cp:revision>
  <dcterms:created xsi:type="dcterms:W3CDTF">2015-12-18T17:06:24Z</dcterms:created>
  <dcterms:modified xsi:type="dcterms:W3CDTF">2017-10-25T10:57:20Z</dcterms:modified>
</cp:coreProperties>
</file>