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07/11/2017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07/11/2017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07/11/2017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a </a:t>
            </a:r>
            <a:r>
              <a:rPr lang="en-GB" dirty="0" err="1"/>
              <a:t>ManagedBean</a:t>
            </a:r>
            <a:r>
              <a:rPr lang="en-GB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23928" y="2185428"/>
            <a:ext cx="936104" cy="1292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88" y="2367991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First letter of the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is the lowercase first letter of Class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405911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7" name="Connector: Elbow 26"/>
          <p:cNvCxnSpPr/>
          <p:nvPr/>
        </p:nvCxnSpPr>
        <p:spPr>
          <a:xfrm rot="5400000">
            <a:off x="4388929" y="2656532"/>
            <a:ext cx="2670399" cy="1728192"/>
          </a:xfrm>
          <a:prstGeom prst="bentConnector3">
            <a:avLst>
              <a:gd name="adj1" fmla="val 8951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6580" y="2212726"/>
            <a:ext cx="2211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When a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r>
              <a:rPr lang="en-GB" dirty="0">
                <a:solidFill>
                  <a:srgbClr val="FF0000"/>
                </a:solidFill>
              </a:rPr>
              <a:t> property is being displayed, the first letter of the property is capitalised and </a:t>
            </a:r>
            <a:r>
              <a:rPr lang="en-GB" i="1" dirty="0">
                <a:solidFill>
                  <a:srgbClr val="FF0000"/>
                </a:solidFill>
              </a:rPr>
              <a:t>set</a:t>
            </a:r>
            <a:r>
              <a:rPr lang="en-GB" dirty="0">
                <a:solidFill>
                  <a:srgbClr val="FF0000"/>
                </a:solidFill>
              </a:rPr>
              <a:t> inserted before it to get the Class method to call</a:t>
            </a:r>
          </a:p>
        </p:txBody>
      </p:sp>
    </p:spTree>
    <p:extLst>
      <p:ext uri="{BB962C8B-B14F-4D97-AF65-F5344CB8AC3E}">
        <p14:creationId xmlns:p14="http://schemas.microsoft.com/office/powerpoint/2010/main" val="158755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JSF – </a:t>
            </a:r>
            <a:r>
              <a:rPr lang="en-IE" dirty="0" err="1"/>
              <a:t>ManagedBean</a:t>
            </a:r>
            <a:r>
              <a:rPr lang="en-IE" dirty="0"/>
              <a:t>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ManagedBean</a:t>
            </a:r>
            <a:r>
              <a:rPr lang="en-GB" dirty="0"/>
              <a:t> can have different “scope”.</a:t>
            </a:r>
          </a:p>
          <a:p>
            <a:r>
              <a:rPr lang="en-GB" dirty="0"/>
              <a:t>The most common are scopes are:</a:t>
            </a:r>
          </a:p>
          <a:p>
            <a:pPr lvl="1"/>
            <a:r>
              <a:rPr lang="en-GB" dirty="0"/>
              <a:t>Request Scope</a:t>
            </a:r>
          </a:p>
          <a:p>
            <a:pPr lvl="1"/>
            <a:r>
              <a:rPr lang="en-GB" dirty="0"/>
              <a:t>Session Scope</a:t>
            </a:r>
          </a:p>
          <a:p>
            <a:pPr lvl="1"/>
            <a:r>
              <a:rPr lang="en-GB"/>
              <a:t>Application Scope</a:t>
            </a:r>
            <a:endParaRPr lang="en-GB" dirty="0"/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91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JSF, Request Scope is defined with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RequestScoped</a:t>
            </a:r>
            <a:r>
              <a:rPr lang="en-GB" dirty="0"/>
              <a:t> annotation before the class definition.</a:t>
            </a:r>
          </a:p>
          <a:p>
            <a:r>
              <a:rPr lang="en-GB" dirty="0"/>
              <a:t>A new </a:t>
            </a:r>
            <a:r>
              <a:rPr lang="en-GB" dirty="0" err="1"/>
              <a:t>ManagedBean</a:t>
            </a:r>
            <a:r>
              <a:rPr lang="en-GB" dirty="0"/>
              <a:t> is created for every request.</a:t>
            </a:r>
          </a:p>
          <a:p>
            <a:r>
              <a:rPr lang="en-GB" dirty="0"/>
              <a:t>Commonly used for one time uses e.g. submitting form data.</a:t>
            </a:r>
          </a:p>
          <a:p>
            <a:r>
              <a:rPr lang="en-GB" dirty="0"/>
              <a:t>@</a:t>
            </a:r>
            <a:r>
              <a:rPr lang="en-GB" dirty="0" err="1"/>
              <a:t>RequestScoped</a:t>
            </a:r>
            <a:r>
              <a:rPr lang="en-GB" dirty="0"/>
              <a:t> is the </a:t>
            </a:r>
            <a:r>
              <a:rPr lang="en-GB" b="1" dirty="0"/>
              <a:t>default scope</a:t>
            </a:r>
            <a:r>
              <a:rPr lang="en-GB" b="1" i="1" dirty="0"/>
              <a:t> </a:t>
            </a:r>
            <a:r>
              <a:rPr lang="en-GB" dirty="0"/>
              <a:t>in JSF.</a:t>
            </a:r>
          </a:p>
          <a:p>
            <a:pPr marL="0" indent="0">
              <a:buNone/>
            </a:pPr>
            <a:endParaRPr lang="en-GB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javax.faces.bean.RequestScoped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69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JSF, Session Scope is defined with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SessionScoped</a:t>
            </a:r>
            <a:r>
              <a:rPr lang="en-GB" dirty="0"/>
              <a:t> annotation before the class definition.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ManagedBean</a:t>
            </a:r>
            <a:r>
              <a:rPr lang="en-GB" dirty="0"/>
              <a:t> is created for each user’s browser session.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ManagedBean</a:t>
            </a:r>
            <a:r>
              <a:rPr lang="en-GB" dirty="0"/>
              <a:t> is unique per user.</a:t>
            </a:r>
          </a:p>
          <a:p>
            <a:endParaRPr lang="en-GB" dirty="0"/>
          </a:p>
          <a:p>
            <a:r>
              <a:rPr lang="en-GB" dirty="0"/>
              <a:t>Any </a:t>
            </a:r>
            <a:r>
              <a:rPr lang="en-GB" dirty="0" err="1"/>
              <a:t>ManagedBean</a:t>
            </a:r>
            <a:r>
              <a:rPr lang="en-GB" dirty="0"/>
              <a:t> that deals with a database should have Session Scope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javax.faces.bean.SessionScoped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28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JSF Application Scope is defined with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ApplicationScoped</a:t>
            </a:r>
            <a:r>
              <a:rPr lang="en-GB" dirty="0"/>
              <a:t> annotation before the class definition.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ManagedBean</a:t>
            </a:r>
            <a:r>
              <a:rPr lang="en-GB" dirty="0"/>
              <a:t> is created </a:t>
            </a:r>
            <a:r>
              <a:rPr lang="en-GB" i="1" dirty="0"/>
              <a:t>once</a:t>
            </a:r>
            <a:r>
              <a:rPr lang="en-GB" dirty="0"/>
              <a:t> and shared by all users of the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630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Validation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</a:t>
            </a:r>
            <a:r>
              <a:rPr lang="en-GB" dirty="0"/>
              <a:t> tag shows a message for a specific element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"#{employee.name}" </a:t>
            </a:r>
          </a:p>
          <a:p>
            <a:pPr marL="0" indent="0">
              <a:buNone/>
            </a:pP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= "name" </a:t>
            </a:r>
          </a:p>
          <a:p>
            <a:pPr marL="0" indent="0">
              <a:buNone/>
            </a:pPr>
            <a:r>
              <a:rPr lang="en-GB" sz="1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required="true" </a:t>
            </a:r>
            <a:r>
              <a:rPr lang="en-GB" sz="17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requiredMessage</a:t>
            </a:r>
            <a:r>
              <a:rPr lang="en-GB" sz="1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 is </a:t>
            </a:r>
            <a:r>
              <a:rPr lang="en-GB" sz="1700" i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mandatory"&gt;</a:t>
            </a:r>
            <a:endParaRPr lang="en-GB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1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sz="21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for=</a:t>
            </a:r>
            <a:r>
              <a:rPr lang="en-GB" sz="21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"name"/&gt;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Error message will be displayed if the input if left blank.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C18494-497D-48EC-B473-4AC65AF67A3D}"/>
              </a:ext>
            </a:extLst>
          </p:cNvPr>
          <p:cNvCxnSpPr>
            <a:cxnSpLocks/>
          </p:cNvCxnSpPr>
          <p:nvPr/>
        </p:nvCxnSpPr>
        <p:spPr>
          <a:xfrm>
            <a:off x="1763688" y="3284984"/>
            <a:ext cx="1368152" cy="122413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E67E-E249-4260-BACB-53EF7D98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Validation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71B2-8090-414F-9F8D-7EEC29C5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31BC-EA68-45D3-85E2-D0E1C867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B5E90-17B6-4C7C-831B-8C728F57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E7CED-933C-4F96-AD28-FF70BB30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6" y="1619810"/>
            <a:ext cx="6100508" cy="184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E0257-B9A6-4149-B2E6-0AD8E103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19" y="3841546"/>
            <a:ext cx="5982982" cy="17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&amp; </a:t>
            </a:r>
            <a:r>
              <a:rPr lang="en-GB" dirty="0" err="1"/>
              <a:t>ManagedBeans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ManagedBean</a:t>
            </a:r>
            <a:r>
              <a:rPr lang="en-GB" dirty="0"/>
              <a:t> is normal Java Class.</a:t>
            </a:r>
          </a:p>
          <a:p>
            <a:endParaRPr lang="en-GB" dirty="0"/>
          </a:p>
          <a:p>
            <a:r>
              <a:rPr lang="en-GB" dirty="0"/>
              <a:t>It is used to hold form data.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ManagedBean</a:t>
            </a:r>
            <a:r>
              <a:rPr lang="en-GB" dirty="0"/>
              <a:t> (Java Class) is created and managed by JSF – it does not have to be created by your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96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JSF without </a:t>
            </a:r>
            <a:r>
              <a:rPr lang="en-GB" dirty="0" err="1"/>
              <a:t>ManagedBeans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710"/>
            <a:ext cx="2600325" cy="315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1" y="2314764"/>
            <a:ext cx="3629025" cy="130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22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Input.xhtml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02522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Output.xhtml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98288F-A836-4AD3-B6C6-34C0089FF647}"/>
              </a:ext>
            </a:extLst>
          </p:cNvPr>
          <p:cNvCxnSpPr>
            <a:cxnSpLocks/>
          </p:cNvCxnSpPr>
          <p:nvPr/>
        </p:nvCxnSpPr>
        <p:spPr>
          <a:xfrm>
            <a:off x="2051720" y="5121188"/>
            <a:ext cx="3528392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30A3DE-9035-4F1B-A41C-30278E31C304}"/>
              </a:ext>
            </a:extLst>
          </p:cNvPr>
          <p:cNvCxnSpPr>
            <a:cxnSpLocks/>
          </p:cNvCxnSpPr>
          <p:nvPr/>
        </p:nvCxnSpPr>
        <p:spPr>
          <a:xfrm flipV="1">
            <a:off x="5580112" y="3619690"/>
            <a:ext cx="0" cy="150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1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with </a:t>
            </a:r>
            <a:r>
              <a:rPr lang="en-GB" dirty="0" err="1"/>
              <a:t>ManagedBeans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710"/>
            <a:ext cx="2600325" cy="315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1" y="2314764"/>
            <a:ext cx="3629025" cy="130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22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Input.xhtml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02522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Output.xhtml</a:t>
            </a:r>
            <a:endParaRPr lang="en-GB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860032" y="4509120"/>
            <a:ext cx="28083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ManagedBean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i="1" dirty="0"/>
              <a:t>Student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1720" y="5121188"/>
            <a:ext cx="2721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80112" y="3619689"/>
            <a:ext cx="0" cy="817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7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ManagedBean</a:t>
            </a:r>
            <a:r>
              <a:rPr lang="en-GB" dirty="0"/>
              <a:t>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Must have a Public no argument Constructor</a:t>
            </a:r>
          </a:p>
          <a:p>
            <a:endParaRPr lang="en-GB" dirty="0"/>
          </a:p>
          <a:p>
            <a:r>
              <a:rPr lang="en-GB" dirty="0"/>
              <a:t>Must expose properties via Public getter/setter methods</a:t>
            </a:r>
          </a:p>
          <a:p>
            <a:endParaRPr lang="en-GB" dirty="0"/>
          </a:p>
          <a:p>
            <a:r>
              <a:rPr lang="en-GB" dirty="0"/>
              <a:t>Must have the @</a:t>
            </a:r>
            <a:r>
              <a:rPr lang="en-GB" dirty="0" err="1"/>
              <a:t>ManagedBean</a:t>
            </a:r>
            <a:r>
              <a:rPr lang="en-GB" dirty="0"/>
              <a:t> annotation (</a:t>
            </a:r>
            <a:r>
              <a:rPr lang="en-GB" dirty="0">
                <a:solidFill>
                  <a:srgbClr val="0070C0"/>
                </a:solidFill>
              </a:rPr>
              <a:t>import </a:t>
            </a:r>
            <a:r>
              <a:rPr lang="en-GB" dirty="0" err="1">
                <a:solidFill>
                  <a:srgbClr val="0070C0"/>
                </a:solidFill>
              </a:rPr>
              <a:t>javax.faces.bean.ManagedBean</a:t>
            </a:r>
            <a:r>
              <a:rPr lang="en-GB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48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ManagedBean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197634" y="1124744"/>
            <a:ext cx="71350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javax.faces.bean.ManagedBean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surname;</a:t>
            </a:r>
          </a:p>
          <a:p>
            <a:endParaRPr lang="en-GB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Student() {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surname;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surname;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surname)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surname;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35" y="256490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no argument</a:t>
            </a:r>
          </a:p>
          <a:p>
            <a:r>
              <a:rPr lang="en-GB" dirty="0"/>
              <a:t>Constructor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219545" y="2691799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94524" y="41020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getters/setters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2204534" y="4228960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33838" y="127147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ManagedBean</a:t>
            </a:r>
            <a:r>
              <a:rPr lang="en-GB" dirty="0"/>
              <a:t> annotation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2243848" y="1398368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 we saw how to bind data to a variable: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#{variable}</a:t>
            </a:r>
            <a:r>
              <a:rPr lang="en-GB" dirty="0"/>
              <a:t> </a:t>
            </a:r>
          </a:p>
          <a:p>
            <a:r>
              <a:rPr lang="en-GB" dirty="0"/>
              <a:t>This will either read the value of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dirty="0"/>
              <a:t> or if used in an input element, set the value of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43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similar syntax is used to get data or set data in a </a:t>
            </a:r>
            <a:r>
              <a:rPr lang="en-GB" dirty="0" err="1"/>
              <a:t>ManagedBean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is: #{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This will automatically call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Student.getFirstName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/>
              <a:t>and display the return value.</a:t>
            </a:r>
          </a:p>
          <a:p>
            <a:pPr lvl="2"/>
            <a:endParaRPr lang="en-GB" dirty="0"/>
          </a:p>
          <a:p>
            <a:pPr lvl="1"/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lvl="2"/>
            <a:r>
              <a:rPr lang="en-GB" dirty="0"/>
              <a:t>This will automatically call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Student.setFirstName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  <a:r>
              <a:rPr lang="en-GB" dirty="0"/>
              <a:t>with whatever was entered in the input field.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730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Displaying a </a:t>
            </a:r>
            <a:r>
              <a:rPr lang="en-GB" dirty="0" err="1"/>
              <a:t>ManagedBean</a:t>
            </a:r>
            <a:r>
              <a:rPr lang="en-GB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is: #{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2060848"/>
            <a:ext cx="432048" cy="14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88" y="2367991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First letter of the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is the lowercase first letter of Class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4059112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7" name="Connector: Elbow 26"/>
          <p:cNvCxnSpPr/>
          <p:nvPr/>
        </p:nvCxnSpPr>
        <p:spPr>
          <a:xfrm rot="5400000">
            <a:off x="4388929" y="2656532"/>
            <a:ext cx="2670399" cy="1728192"/>
          </a:xfrm>
          <a:prstGeom prst="bentConnector3">
            <a:avLst>
              <a:gd name="adj1" fmla="val 8951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6580" y="2212726"/>
            <a:ext cx="2211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When a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r>
              <a:rPr lang="en-GB" dirty="0">
                <a:solidFill>
                  <a:srgbClr val="FF0000"/>
                </a:solidFill>
              </a:rPr>
              <a:t> property is being displayed, the first letter of the property is capitalised and </a:t>
            </a:r>
            <a:r>
              <a:rPr lang="en-GB" i="1" dirty="0">
                <a:solidFill>
                  <a:srgbClr val="FF0000"/>
                </a:solidFill>
              </a:rPr>
              <a:t>get</a:t>
            </a:r>
            <a:r>
              <a:rPr lang="en-GB" dirty="0">
                <a:solidFill>
                  <a:srgbClr val="FF0000"/>
                </a:solidFill>
              </a:rPr>
              <a:t> inserted before it to get the Class method to call</a:t>
            </a:r>
          </a:p>
        </p:txBody>
      </p:sp>
    </p:spTree>
    <p:extLst>
      <p:ext uri="{BB962C8B-B14F-4D97-AF65-F5344CB8AC3E}">
        <p14:creationId xmlns:p14="http://schemas.microsoft.com/office/powerpoint/2010/main" val="1912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7733</TotalTime>
  <Words>789</Words>
  <Application>Microsoft Office PowerPoint</Application>
  <PresentationFormat>On-screen Show (4:3)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Data Centric RAD</vt:lpstr>
      <vt:lpstr>JSF &amp; ManagedBeans</vt:lpstr>
      <vt:lpstr>JSF without ManagedBeans</vt:lpstr>
      <vt:lpstr>JSF with ManagedBeans</vt:lpstr>
      <vt:lpstr>ManagedBean Requirements</vt:lpstr>
      <vt:lpstr>ManagedBean Example</vt:lpstr>
      <vt:lpstr>Reading data from a ManagedBean</vt:lpstr>
      <vt:lpstr>Reading data from a ManagedBean</vt:lpstr>
      <vt:lpstr>Displaying a ManagedBean property</vt:lpstr>
      <vt:lpstr>Setting a ManagedBean property</vt:lpstr>
      <vt:lpstr>JSF – ManagedBean Scope</vt:lpstr>
      <vt:lpstr>Request Scope</vt:lpstr>
      <vt:lpstr>Session Scope</vt:lpstr>
      <vt:lpstr>Application Scope</vt:lpstr>
      <vt:lpstr>Form Validation Messages</vt:lpstr>
      <vt:lpstr>Form Validation Messages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382</cp:revision>
  <dcterms:created xsi:type="dcterms:W3CDTF">2015-12-18T17:06:24Z</dcterms:created>
  <dcterms:modified xsi:type="dcterms:W3CDTF">2017-11-07T09:54:16Z</dcterms:modified>
</cp:coreProperties>
</file>