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62" r:id="rId6"/>
    <p:sldId id="261" r:id="rId7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4739D24F-C918-42FF-A57D-BFAED0EB7655}">
          <p14:sldIdLst>
            <p14:sldId id="256"/>
          </p14:sldIdLst>
        </p14:section>
        <p14:section name="Contents &amp;Background" id="{60A5053C-7C30-43F4-A5B4-F29A93D546DF}">
          <p14:sldIdLst>
            <p14:sldId id="260"/>
          </p14:sldIdLst>
        </p14:section>
        <p14:section name="batteries" id="{648859AA-3858-4CA8-AF76-091CFE86F706}">
          <p14:sldIdLst>
            <p14:sldId id="257"/>
            <p14:sldId id="258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1821" autoAdjust="0"/>
  </p:normalViewPr>
  <p:slideViewPr>
    <p:cSldViewPr>
      <p:cViewPr varScale="1">
        <p:scale>
          <a:sx n="72" d="100"/>
          <a:sy n="72" d="100"/>
        </p:scale>
        <p:origin x="65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266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199C813-C158-4EF2-A98A-4294A9F56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B86ABA9-465B-4D1E-915B-C0E5DF84E2E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0B13EBD-321E-4C95-93A6-7161A1B0C68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6865B5F0-A0C8-48D1-9FC1-50581DC62EE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B90F5BDC-E0F5-4D2F-90EA-68E200919D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881F3E65-6BBC-4ED3-B43B-7D6CDCA66E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pPr>
              <a:defRPr/>
            </a:pPr>
            <a:fld id="{8D20E1B0-BD77-47DD-9E3C-50A947DD244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20E1B0-BD77-47DD-9E3C-50A947DD2447}" type="slidenum">
              <a:rPr lang="de-DE" altLang="de-DE" smtClean="0"/>
              <a:pPr>
                <a:defRPr/>
              </a:pPr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91530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20E1B0-BD77-47DD-9E3C-50A947DD2447}" type="slidenum">
              <a:rPr lang="de-DE" altLang="de-DE" smtClean="0"/>
              <a:pPr>
                <a:defRPr/>
              </a:pPr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93363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20E1B0-BD77-47DD-9E3C-50A947DD2447}" type="slidenum">
              <a:rPr lang="de-DE" altLang="de-DE" smtClean="0"/>
              <a:pPr>
                <a:defRPr/>
              </a:pPr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1956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20E1B0-BD77-47DD-9E3C-50A947DD2447}" type="slidenum">
              <a:rPr lang="de-DE" altLang="de-DE" smtClean="0"/>
              <a:pPr>
                <a:defRPr/>
              </a:pPr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71387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20E1B0-BD77-47DD-9E3C-50A947DD2447}" type="slidenum">
              <a:rPr lang="de-DE" altLang="de-DE" smtClean="0"/>
              <a:pPr>
                <a:defRPr/>
              </a:pPr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44447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20E1B0-BD77-47DD-9E3C-50A947DD2447}" type="slidenum">
              <a:rPr lang="de-DE" altLang="de-DE" smtClean="0"/>
              <a:pPr>
                <a:defRPr/>
              </a:pPr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60037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>
            <a:extLst>
              <a:ext uri="{FF2B5EF4-FFF2-40B4-BE49-F238E27FC236}">
                <a16:creationId xmlns:a16="http://schemas.microsoft.com/office/drawing/2014/main" id="{C6F484B4-42A6-46EB-BF82-A3F7CBD254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6135688"/>
            <a:ext cx="80613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" name="Picture 9" descr="TU_Logo_lang_RGB_rot_PPT-1">
            <a:extLst>
              <a:ext uri="{FF2B5EF4-FFF2-40B4-BE49-F238E27FC236}">
                <a16:creationId xmlns:a16="http://schemas.microsoft.com/office/drawing/2014/main" id="{6BA186ED-D61F-4FE9-97AD-FEE27AF68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88" y="539750"/>
            <a:ext cx="2160587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4910138"/>
            <a:ext cx="8061325" cy="381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de-DE" altLang="de-DE" noProof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5659438"/>
            <a:ext cx="8061325" cy="279400"/>
          </a:xfrm>
        </p:spPr>
        <p:txBody>
          <a:bodyPr anchor="b">
            <a:spAutoFit/>
          </a:bodyPr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de-DE" altLang="de-DE" noProof="0"/>
          </a:p>
        </p:txBody>
      </p:sp>
    </p:spTree>
    <p:extLst>
      <p:ext uri="{BB962C8B-B14F-4D97-AF65-F5344CB8AC3E}">
        <p14:creationId xmlns:p14="http://schemas.microsoft.com/office/powerpoint/2010/main" val="273948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e-DE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0802DAA-C98F-4BC7-8852-FA16DB0AA9E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Uninterruptable power supply for a third world hospital </a:t>
            </a:r>
            <a:r>
              <a:rPr lang="de-DE" altLang="de-DE" dirty="0"/>
              <a:t>|3. July 2018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6E0BF78C-E0BA-4883-936E-5AA1867CF61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F2BB2BDA-AF86-4F12-926C-0115B70E45B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5225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6538" y="1357313"/>
            <a:ext cx="2014537" cy="46339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1357313"/>
            <a:ext cx="5894388" cy="46339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e-DE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33C64EF-A1F9-4366-AF6A-A539DDE37C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Uninterruptable power supply for a third world hospital </a:t>
            </a:r>
            <a:r>
              <a:rPr lang="de-DE" altLang="de-DE" dirty="0"/>
              <a:t>|3. July 2018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F64FBA0-B3CE-47F8-85EF-7A5E8F09123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50E75B78-DD2C-45DD-97E3-406F074FFB88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9965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e-DE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99A2BE7-5BFC-49C6-B7E9-552F7AD6CA9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Uninterruptable power supply for a third world hospital </a:t>
            </a:r>
            <a:r>
              <a:rPr lang="de-DE" altLang="de-DE" dirty="0"/>
              <a:t>|3. July 2018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D108D69-8950-41B7-8CAC-281E1FB70D8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C9279DEA-CEB5-4C07-B58E-06699F7C379A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0330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861B71F-5D92-4E23-888A-4044521036E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Uninterruptable power supply for a third world hospital </a:t>
            </a:r>
            <a:r>
              <a:rPr lang="de-DE" altLang="de-DE" dirty="0"/>
              <a:t>|3. July 2018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C4C0156-BFC0-4858-89E7-AA6D0B7DF2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C39311E5-BA57-4099-81C0-7CDDAF127271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7057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924050"/>
            <a:ext cx="3954463" cy="40671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924050"/>
            <a:ext cx="3954462" cy="40671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e-DE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015C4D6-CCC5-4C49-BBA7-DBDE7A4A2EF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Uninterruptable power supply for a third world hospital </a:t>
            </a:r>
            <a:r>
              <a:rPr lang="de-DE" altLang="de-DE" dirty="0"/>
              <a:t>|3. July 2018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7CC5E8C-411E-4D9B-9588-062BE335611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155A8489-A998-43F7-BA85-9999147C47C9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0952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e-DE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821BAB5D-5BD8-458C-8466-B1E9247BDE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Uninterruptable power supply for a third world hospital </a:t>
            </a:r>
            <a:r>
              <a:rPr lang="de-DE" altLang="de-DE" dirty="0"/>
              <a:t>|3. July 2018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10EB2C2D-A5BF-498E-8D0C-D927BD700B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54516173-1380-47A8-9757-31017F223B68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6991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19652E7A-7812-474E-A5E5-FC1434912DA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Uninterruptable power supply for a third world hospital </a:t>
            </a:r>
            <a:r>
              <a:rPr lang="de-DE" altLang="de-DE" dirty="0"/>
              <a:t>|3. July 2018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2A1E725E-0426-44AB-A704-A5873C52D7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33E86E47-C9D3-42C4-85F4-389A345362EA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7612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96A6C2A7-2D54-4479-936E-2F8AF3E6D2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Uninterruptable power supply for a third world hospital </a:t>
            </a:r>
            <a:r>
              <a:rPr lang="de-DE" altLang="de-DE" dirty="0"/>
              <a:t>|3. July 2018</a:t>
            </a: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37A38530-1DD0-406C-9653-6C9D333DC47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DDD41939-CEF0-4CFC-B427-20445404363E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9095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A31BB07-108A-44F4-8730-1FE1A7CCB35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Uninterruptable power supply for a third world hospital </a:t>
            </a:r>
            <a:r>
              <a:rPr lang="de-DE" altLang="de-DE" dirty="0"/>
              <a:t>|3. July 2018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A29038A-D5F0-4AA6-8BB9-3F3ABF29A1F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9C65F2EF-9F2A-42E4-9C08-4C3245BCBCB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0018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28242B0-F5B3-4E1C-BF70-C7E8B6A3BD7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Uninterruptable power supply for a third world hospital </a:t>
            </a:r>
            <a:r>
              <a:rPr lang="de-DE" altLang="de-DE" dirty="0"/>
              <a:t>|3. July 2018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935950D-1E5E-43C1-A79D-727B5E041EA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09E2D296-4D4A-46FA-91E9-E175963CF8D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6222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3A17DEF-39B0-41A3-8633-442AEEDD1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379753"/>
            <a:ext cx="8061325" cy="358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Uninterruptable power supply for a third world hospital</a:t>
            </a:r>
            <a:endParaRPr lang="de-DE" altLang="de-DE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3C318AC-A6E9-49F4-9A9D-0839D847CD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924050"/>
            <a:ext cx="8061325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 </a:t>
            </a:r>
            <a:r>
              <a:rPr lang="de-DE" altLang="de-DE" dirty="0" err="1"/>
              <a:t>durck</a:t>
            </a:r>
            <a:r>
              <a:rPr lang="de-DE" altLang="de-DE" dirty="0"/>
              <a:t> Klicken hinzufügen</a:t>
            </a:r>
          </a:p>
          <a:p>
            <a:pPr lvl="1"/>
            <a:r>
              <a:rPr lang="de-DE" altLang="de-DE" dirty="0" err="1"/>
              <a:t>Xxx</a:t>
            </a:r>
            <a:endParaRPr lang="de-DE" altLang="de-DE" dirty="0"/>
          </a:p>
        </p:txBody>
      </p:sp>
      <p:pic>
        <p:nvPicPr>
          <p:cNvPr id="1028" name="Picture 7" descr="TU_Logo_lang_RGB_rot_PPT-2">
            <a:extLst>
              <a:ext uri="{FF2B5EF4-FFF2-40B4-BE49-F238E27FC236}">
                <a16:creationId xmlns:a16="http://schemas.microsoft.com/office/drawing/2014/main" id="{F2E89274-A537-4059-83C7-B35C7A3F9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50" y="539750"/>
            <a:ext cx="1368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>
            <a:extLst>
              <a:ext uri="{FF2B5EF4-FFF2-40B4-BE49-F238E27FC236}">
                <a16:creationId xmlns:a16="http://schemas.microsoft.com/office/drawing/2014/main" id="{D0F94815-A9F4-44FB-A553-C73EAB0DE40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309320"/>
            <a:ext cx="6624638" cy="215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altLang="zh-CN" b="0" dirty="0"/>
              <a:t>Uninterruptable power supply for a third world hospital </a:t>
            </a:r>
            <a:r>
              <a:rPr lang="de-DE" altLang="de-DE" b="0" dirty="0"/>
              <a:t>|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717171"/>
                </a:solidFill>
              </a:rPr>
              <a:t>Prof.Doc.-Ing.Julia Kowal</a:t>
            </a:r>
            <a:r>
              <a:rPr lang="de-DE" altLang="de-DE" b="0" dirty="0"/>
              <a:t> | </a:t>
            </a:r>
            <a:r>
              <a:rPr lang="en-US" altLang="zh-CN" b="0" dirty="0"/>
              <a:t>3.July 2018</a:t>
            </a:r>
            <a:endParaRPr lang="de-DE" altLang="de-DE" b="0" dirty="0"/>
          </a:p>
        </p:txBody>
      </p:sp>
      <p:pic>
        <p:nvPicPr>
          <p:cNvPr id="1031" name="Grafik 2">
            <a:extLst>
              <a:ext uri="{FF2B5EF4-FFF2-40B4-BE49-F238E27FC236}">
                <a16:creationId xmlns:a16="http://schemas.microsoft.com/office/drawing/2014/main" id="{37BA5E77-8E1A-4A42-B55D-B936255E5D4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229350"/>
            <a:ext cx="788988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lang="de-DE" altLang="de-DE" sz="2400" b="0" i="0" kern="1200" baseline="0" dirty="0" smtClean="0">
          <a:solidFill>
            <a:srgbClr val="FF0000"/>
          </a:solidFill>
          <a:effectLst/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84225" indent="-2444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92213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test2.mk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84D0A34-E16A-433C-A458-CBE1D54E71D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60032" y="1979353"/>
            <a:ext cx="7773293" cy="384721"/>
          </a:xfrm>
        </p:spPr>
        <p:txBody>
          <a:bodyPr/>
          <a:lstStyle/>
          <a:p>
            <a:r>
              <a:rPr lang="en-US" altLang="zh-CN" sz="2800" dirty="0" err="1">
                <a:solidFill>
                  <a:srgbClr val="C00000"/>
                </a:solidFill>
              </a:rPr>
              <a:t>Projektpraktikum</a:t>
            </a:r>
            <a:r>
              <a:rPr lang="en-US" altLang="zh-CN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</a:rPr>
              <a:t>Automatisierung</a:t>
            </a:r>
            <a:r>
              <a:rPr lang="en-US" altLang="zh-CN" sz="2800" dirty="0">
                <a:solidFill>
                  <a:srgbClr val="C00000"/>
                </a:solidFill>
              </a:rPr>
              <a:t> SS2018</a:t>
            </a:r>
            <a:endParaRPr lang="de-DE" altLang="de-DE" sz="2800" dirty="0">
              <a:solidFill>
                <a:srgbClr val="C00000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92DD733-6DC4-4209-A6A2-949F10EACED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9750" y="5656709"/>
            <a:ext cx="8061325" cy="282129"/>
          </a:xfrm>
        </p:spPr>
        <p:txBody>
          <a:bodyPr/>
          <a:lstStyle/>
          <a:p>
            <a:r>
              <a:rPr lang="en-US" altLang="zh-CN" dirty="0"/>
              <a:t>13</a:t>
            </a:r>
            <a:r>
              <a:rPr lang="de-DE" altLang="de-DE" dirty="0"/>
              <a:t>. July 2018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7128B1-490D-4E98-9510-F8D58103BFF5}"/>
              </a:ext>
            </a:extLst>
          </p:cNvPr>
          <p:cNvSpPr txBox="1"/>
          <p:nvPr/>
        </p:nvSpPr>
        <p:spPr>
          <a:xfrm>
            <a:off x="560032" y="3982114"/>
            <a:ext cx="3672210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CN" sz="1800" dirty="0"/>
              <a:t>Name: </a:t>
            </a:r>
            <a:r>
              <a:rPr lang="de-DE" altLang="zh-CN" sz="1800" dirty="0" err="1"/>
              <a:t>Tianlun</a:t>
            </a:r>
            <a:r>
              <a:rPr lang="de-DE" altLang="zh-CN" sz="1800" dirty="0"/>
              <a:t> Hu</a:t>
            </a:r>
          </a:p>
          <a:p>
            <a:pPr>
              <a:lnSpc>
                <a:spcPct val="150000"/>
              </a:lnSpc>
            </a:pPr>
            <a:r>
              <a:rPr lang="de-DE" altLang="zh-CN" sz="1800" dirty="0"/>
              <a:t>Student ID: 396676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44B098-5331-46F8-AF56-1C250ED6FFB6}"/>
              </a:ext>
            </a:extLst>
          </p:cNvPr>
          <p:cNvSpPr/>
          <p:nvPr/>
        </p:nvSpPr>
        <p:spPr>
          <a:xfrm>
            <a:off x="534341" y="2974275"/>
            <a:ext cx="63162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Helvetica" panose="020B0604020202020204" pitchFamily="34" charset="0"/>
              </a:rPr>
              <a:t>Theme: Virtual Satellite for Control Teaching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B92DD733-6DC4-4209-A6A2-949F10EACED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9750" y="5656709"/>
            <a:ext cx="8061325" cy="282129"/>
          </a:xfrm>
        </p:spPr>
        <p:txBody>
          <a:bodyPr/>
          <a:lstStyle/>
          <a:p>
            <a:r>
              <a:rPr lang="en-US" altLang="zh-CN" dirty="0"/>
              <a:t>13</a:t>
            </a:r>
            <a:r>
              <a:rPr lang="de-DE" altLang="de-DE" dirty="0"/>
              <a:t>. July 2018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44B098-5331-46F8-AF56-1C250ED6FFB6}"/>
              </a:ext>
            </a:extLst>
          </p:cNvPr>
          <p:cNvSpPr/>
          <p:nvPr/>
        </p:nvSpPr>
        <p:spPr>
          <a:xfrm>
            <a:off x="395536" y="1412776"/>
            <a:ext cx="63162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Helvetica" panose="020B0604020202020204" pitchFamily="34" charset="0"/>
              </a:rPr>
              <a:t>Objective introduction</a:t>
            </a:r>
            <a:endParaRPr lang="zh-CN" altLang="en-US" sz="2000" dirty="0"/>
          </a:p>
        </p:txBody>
      </p:sp>
      <p:sp>
        <p:nvSpPr>
          <p:cNvPr id="6" name="箭头: 右 5">
            <a:hlinkClick r:id="rId3" action="ppaction://hlinkfile"/>
            <a:extLst>
              <a:ext uri="{FF2B5EF4-FFF2-40B4-BE49-F238E27FC236}">
                <a16:creationId xmlns:a16="http://schemas.microsoft.com/office/drawing/2014/main" id="{5C6C2153-8879-4E2B-93E0-50FE62C2B063}"/>
              </a:ext>
            </a:extLst>
          </p:cNvPr>
          <p:cNvSpPr/>
          <p:nvPr/>
        </p:nvSpPr>
        <p:spPr bwMode="auto">
          <a:xfrm>
            <a:off x="7566929" y="5290766"/>
            <a:ext cx="766396" cy="648072"/>
          </a:xfrm>
          <a:prstGeom prst="rightArrow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2FE0BE9-F753-4DB9-9C07-27F25F605091}"/>
              </a:ext>
            </a:extLst>
          </p:cNvPr>
          <p:cNvSpPr/>
          <p:nvPr/>
        </p:nvSpPr>
        <p:spPr>
          <a:xfrm>
            <a:off x="539750" y="2411358"/>
            <a:ext cx="77935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Helvetica" panose="020B0604020202020204" pitchFamily="34" charset="0"/>
              </a:rPr>
              <a:t>Control the orbit of the satellite with reference height input.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Helvetica" panose="020B0604020202020204" pitchFamily="34" charset="0"/>
              </a:rPr>
              <a:t>Compare the behavior of the controller with different parameters.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6672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B92DD733-6DC4-4209-A6A2-949F10EACED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9750" y="5656709"/>
            <a:ext cx="8061325" cy="282129"/>
          </a:xfrm>
        </p:spPr>
        <p:txBody>
          <a:bodyPr/>
          <a:lstStyle/>
          <a:p>
            <a:r>
              <a:rPr lang="en-US" altLang="zh-CN" dirty="0"/>
              <a:t>13</a:t>
            </a:r>
            <a:r>
              <a:rPr lang="de-DE" altLang="de-DE" dirty="0"/>
              <a:t>. July 2018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D92F60-046B-477B-9D97-BC90454A7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6390"/>
            <a:ext cx="8711542" cy="403244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A01F71F-1758-40C0-A069-3DA750C69331}"/>
              </a:ext>
            </a:extLst>
          </p:cNvPr>
          <p:cNvSpPr/>
          <p:nvPr/>
        </p:nvSpPr>
        <p:spPr>
          <a:xfrm>
            <a:off x="323528" y="836712"/>
            <a:ext cx="63162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Helvetica" panose="020B0604020202020204" pitchFamily="34" charset="0"/>
              </a:rPr>
              <a:t>Simulink Model</a:t>
            </a:r>
            <a:endParaRPr lang="zh-CN" altLang="en-US" sz="2000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1F1EC2B-96D7-401F-AA9A-5D1EAACA28B3}"/>
              </a:ext>
            </a:extLst>
          </p:cNvPr>
          <p:cNvCxnSpPr/>
          <p:nvPr/>
        </p:nvCxnSpPr>
        <p:spPr bwMode="auto">
          <a:xfrm>
            <a:off x="4788024" y="1430164"/>
            <a:ext cx="936104" cy="15441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A9DE44F-D644-4272-ADA6-5C0A2F8B60A7}"/>
              </a:ext>
            </a:extLst>
          </p:cNvPr>
          <p:cNvSpPr txBox="1"/>
          <p:nvPr/>
        </p:nvSpPr>
        <p:spPr>
          <a:xfrm>
            <a:off x="3995936" y="1126504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Websocket</a:t>
            </a:r>
            <a:r>
              <a:rPr lang="en-US" altLang="zh-CN" sz="1400" dirty="0">
                <a:latin typeface="Helvetica" panose="020B0604020202020204" pitchFamily="34" charset="0"/>
                <a:cs typeface="Helvetica" panose="020B0604020202020204" pitchFamily="34" charset="0"/>
              </a:rPr>
              <a:t> Block</a:t>
            </a:r>
            <a:endParaRPr lang="zh-CN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74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B92DD733-6DC4-4209-A6A2-949F10EACED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9750" y="5656709"/>
            <a:ext cx="8061325" cy="282129"/>
          </a:xfrm>
        </p:spPr>
        <p:txBody>
          <a:bodyPr/>
          <a:lstStyle/>
          <a:p>
            <a:r>
              <a:rPr lang="en-US" altLang="zh-CN" dirty="0"/>
              <a:t>13</a:t>
            </a:r>
            <a:r>
              <a:rPr lang="de-DE" altLang="de-DE" dirty="0"/>
              <a:t>. July 2018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20D636-E972-4C89-8921-DECD4BD1D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8" y="2060848"/>
            <a:ext cx="8945508" cy="401153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586C1EF-138A-42CD-A793-451B24ED55F1}"/>
              </a:ext>
            </a:extLst>
          </p:cNvPr>
          <p:cNvSpPr/>
          <p:nvPr/>
        </p:nvSpPr>
        <p:spPr>
          <a:xfrm>
            <a:off x="323528" y="836712"/>
            <a:ext cx="63162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Helvetica" panose="020B0604020202020204" pitchFamily="34" charset="0"/>
              </a:rPr>
              <a:t>Simulink Model</a:t>
            </a:r>
            <a:endParaRPr lang="zh-CN" altLang="en-US" sz="20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1807476-A34F-4142-ACD7-D3358D0CF9B2}"/>
              </a:ext>
            </a:extLst>
          </p:cNvPr>
          <p:cNvCxnSpPr>
            <a:cxnSpLocks/>
          </p:cNvCxnSpPr>
          <p:nvPr/>
        </p:nvCxnSpPr>
        <p:spPr bwMode="auto">
          <a:xfrm>
            <a:off x="5580112" y="1700808"/>
            <a:ext cx="1728192" cy="13681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4BB8DE2-C1E6-408A-90A5-9496E2B41B12}"/>
              </a:ext>
            </a:extLst>
          </p:cNvPr>
          <p:cNvSpPr txBox="1"/>
          <p:nvPr/>
        </p:nvSpPr>
        <p:spPr>
          <a:xfrm>
            <a:off x="4104209" y="1393031"/>
            <a:ext cx="2310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Helvetica" panose="020B0604020202020204" pitchFamily="34" charset="0"/>
                <a:cs typeface="Helvetica" panose="020B0604020202020204" pitchFamily="34" charset="0"/>
              </a:rPr>
              <a:t>Satellite dynamics model</a:t>
            </a:r>
            <a:endParaRPr lang="zh-CN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154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B92DD733-6DC4-4209-A6A2-949F10EACED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9750" y="5656709"/>
            <a:ext cx="8061325" cy="282129"/>
          </a:xfrm>
        </p:spPr>
        <p:txBody>
          <a:bodyPr/>
          <a:lstStyle/>
          <a:p>
            <a:r>
              <a:rPr lang="en-US" altLang="zh-CN" dirty="0"/>
              <a:t>13</a:t>
            </a:r>
            <a:r>
              <a:rPr lang="de-DE" altLang="de-DE" dirty="0"/>
              <a:t>. July 2018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8420AD-9934-4904-9D0E-8190201C8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3" y="2129852"/>
            <a:ext cx="9122127" cy="403244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4F34AA0-A075-4FCB-9C4D-585CFB9C340B}"/>
              </a:ext>
            </a:extLst>
          </p:cNvPr>
          <p:cNvSpPr/>
          <p:nvPr/>
        </p:nvSpPr>
        <p:spPr>
          <a:xfrm>
            <a:off x="323528" y="836712"/>
            <a:ext cx="63162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Helvetica" panose="020B0604020202020204" pitchFamily="34" charset="0"/>
              </a:rPr>
              <a:t>Simulink Model</a:t>
            </a:r>
            <a:endParaRPr lang="zh-CN" altLang="en-US" sz="2000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570F00C-721F-47BE-8BF9-6EF2A760BA1E}"/>
              </a:ext>
            </a:extLst>
          </p:cNvPr>
          <p:cNvCxnSpPr>
            <a:cxnSpLocks/>
          </p:cNvCxnSpPr>
          <p:nvPr/>
        </p:nvCxnSpPr>
        <p:spPr bwMode="auto">
          <a:xfrm>
            <a:off x="323528" y="2348880"/>
            <a:ext cx="0" cy="504056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60F9E40-25A8-4903-8D0B-4B860E2DC171}"/>
              </a:ext>
            </a:extLst>
          </p:cNvPr>
          <p:cNvSpPr txBox="1"/>
          <p:nvPr/>
        </p:nvSpPr>
        <p:spPr>
          <a:xfrm>
            <a:off x="-440" y="1639492"/>
            <a:ext cx="1453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Helvetica" panose="020B0604020202020204" pitchFamily="34" charset="0"/>
                <a:cs typeface="Helvetica" panose="020B0604020202020204" pitchFamily="34" charset="0"/>
              </a:rPr>
              <a:t>Input as reference height of orbit</a:t>
            </a:r>
            <a:endParaRPr lang="zh-CN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64B9635-94DC-441B-ADA0-0088062F95F8}"/>
              </a:ext>
            </a:extLst>
          </p:cNvPr>
          <p:cNvCxnSpPr>
            <a:cxnSpLocks/>
          </p:cNvCxnSpPr>
          <p:nvPr/>
        </p:nvCxnSpPr>
        <p:spPr bwMode="auto">
          <a:xfrm flipH="1">
            <a:off x="1331640" y="2276872"/>
            <a:ext cx="504056" cy="57606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B72D060-CDC4-4EDE-82C4-31F08EF09A80}"/>
              </a:ext>
            </a:extLst>
          </p:cNvPr>
          <p:cNvSpPr txBox="1"/>
          <p:nvPr/>
        </p:nvSpPr>
        <p:spPr>
          <a:xfrm>
            <a:off x="1583668" y="2008824"/>
            <a:ext cx="1404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Helvetica" panose="020B0604020202020204" pitchFamily="34" charset="0"/>
                <a:cs typeface="Helvetica" panose="020B0604020202020204" pitchFamily="34" charset="0"/>
              </a:rPr>
              <a:t>the Error</a:t>
            </a:r>
            <a:endParaRPr lang="zh-CN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5BB4114-C3D1-46AA-9DC2-53BD381CF674}"/>
              </a:ext>
            </a:extLst>
          </p:cNvPr>
          <p:cNvSpPr/>
          <p:nvPr/>
        </p:nvSpPr>
        <p:spPr bwMode="auto">
          <a:xfrm>
            <a:off x="4355468" y="2634647"/>
            <a:ext cx="1134380" cy="1806455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CE63AEE-E272-4E50-A8FC-AACAA00AEC4B}"/>
              </a:ext>
            </a:extLst>
          </p:cNvPr>
          <p:cNvCxnSpPr>
            <a:cxnSpLocks/>
          </p:cNvCxnSpPr>
          <p:nvPr/>
        </p:nvCxnSpPr>
        <p:spPr bwMode="auto">
          <a:xfrm>
            <a:off x="4273935" y="2316601"/>
            <a:ext cx="309001" cy="536335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CD02B1C-8E80-4ABC-AE94-55C108601166}"/>
              </a:ext>
            </a:extLst>
          </p:cNvPr>
          <p:cNvSpPr txBox="1"/>
          <p:nvPr/>
        </p:nvSpPr>
        <p:spPr>
          <a:xfrm>
            <a:off x="3785727" y="2063832"/>
            <a:ext cx="159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Helvetica" panose="020B0604020202020204" pitchFamily="34" charset="0"/>
                <a:cs typeface="Helvetica" panose="020B0604020202020204" pitchFamily="34" charset="0"/>
              </a:rPr>
              <a:t>PID Controller</a:t>
            </a:r>
            <a:endParaRPr lang="zh-CN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2F85EDD-C660-444E-B0DB-EEB6B2ED8DC0}"/>
              </a:ext>
            </a:extLst>
          </p:cNvPr>
          <p:cNvCxnSpPr>
            <a:cxnSpLocks/>
          </p:cNvCxnSpPr>
          <p:nvPr/>
        </p:nvCxnSpPr>
        <p:spPr bwMode="auto">
          <a:xfrm>
            <a:off x="7884368" y="2634647"/>
            <a:ext cx="125252" cy="611088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373B31A-9A11-49A5-B967-25DE00168981}"/>
              </a:ext>
            </a:extLst>
          </p:cNvPr>
          <p:cNvSpPr txBox="1"/>
          <p:nvPr/>
        </p:nvSpPr>
        <p:spPr>
          <a:xfrm>
            <a:off x="7102709" y="2217720"/>
            <a:ext cx="178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Helvetica" panose="020B0604020202020204" pitchFamily="34" charset="0"/>
                <a:cs typeface="Helvetica" panose="020B0604020202020204" pitchFamily="34" charset="0"/>
              </a:rPr>
              <a:t>Output as height of satellite</a:t>
            </a:r>
            <a:endParaRPr lang="zh-CN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91738C2-8422-425C-A561-C3A587B2695F}"/>
              </a:ext>
            </a:extLst>
          </p:cNvPr>
          <p:cNvSpPr txBox="1"/>
          <p:nvPr/>
        </p:nvSpPr>
        <p:spPr>
          <a:xfrm>
            <a:off x="2075826" y="537321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Helvetica" panose="020B0604020202020204" pitchFamily="34" charset="0"/>
                <a:cs typeface="Helvetica" panose="020B0604020202020204" pitchFamily="34" charset="0"/>
              </a:rPr>
              <a:t>Feedback</a:t>
            </a:r>
            <a:endParaRPr lang="zh-CN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38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B92DD733-6DC4-4209-A6A2-949F10EACED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9750" y="5656709"/>
            <a:ext cx="8061325" cy="282129"/>
          </a:xfrm>
        </p:spPr>
        <p:txBody>
          <a:bodyPr/>
          <a:lstStyle/>
          <a:p>
            <a:r>
              <a:rPr lang="en-US" altLang="zh-CN" dirty="0"/>
              <a:t>13</a:t>
            </a:r>
            <a:r>
              <a:rPr lang="de-DE" altLang="de-DE" dirty="0"/>
              <a:t>. July 2018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44B098-5331-46F8-AF56-1C250ED6FFB6}"/>
              </a:ext>
            </a:extLst>
          </p:cNvPr>
          <p:cNvSpPr/>
          <p:nvPr/>
        </p:nvSpPr>
        <p:spPr>
          <a:xfrm>
            <a:off x="1412300" y="2852936"/>
            <a:ext cx="6316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Haettenschweiler" panose="020B0706040902060204" pitchFamily="34" charset="0"/>
              </a:rPr>
              <a:t>Thanks for your listening !</a:t>
            </a:r>
            <a:endParaRPr lang="zh-CN" altLang="en-US" sz="3600" dirty="0">
              <a:latin typeface="Haettenschweiler" panose="020B07060409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65410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sche Universität Berlin | PowerPoint Master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Technische Universität Berlin | PowerPoint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EET_PPT_Master</Template>
  <TotalTime>265</TotalTime>
  <Words>103</Words>
  <Application>Microsoft Office PowerPoint</Application>
  <PresentationFormat>全屏显示(4:3)</PresentationFormat>
  <Paragraphs>30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Helvetica Neue</vt:lpstr>
      <vt:lpstr>宋体</vt:lpstr>
      <vt:lpstr>Arial</vt:lpstr>
      <vt:lpstr>Haettenschweiler</vt:lpstr>
      <vt:lpstr>Helvetica</vt:lpstr>
      <vt:lpstr>Technische Universität Berlin | PowerPoint Master</vt:lpstr>
      <vt:lpstr>Projektpraktikum Automatisierung SS2018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ODER THEMA ZWEIZEILIGE VERSION</dc:title>
  <dc:creator>Qiaoyan Shi</dc:creator>
  <cp:lastModifiedBy>胡 天伦</cp:lastModifiedBy>
  <cp:revision>288</cp:revision>
  <dcterms:created xsi:type="dcterms:W3CDTF">2018-06-17T12:21:16Z</dcterms:created>
  <dcterms:modified xsi:type="dcterms:W3CDTF">2018-07-12T17:24:28Z</dcterms:modified>
</cp:coreProperties>
</file>