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4B2EFD-BA43-4F2B-AB4A-7A8A055F3D9A}">
  <a:tblStyle styleId="{DC4B2EFD-BA43-4F2B-AB4A-7A8A055F3D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983125" y="2819475"/>
            <a:ext cx="7239000" cy="1189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83125" y="1235500"/>
            <a:ext cx="7239000" cy="2775300"/>
          </a:xfrm>
          <a:prstGeom prst="rect">
            <a:avLst/>
          </a:prstGeom>
          <a:noFill/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7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983125" y="4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{DC4B2EFD-BA43-4F2B-AB4A-7A8A055F3D9A}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" name="Google Shape;57;p13"/>
          <p:cNvSpPr/>
          <p:nvPr/>
        </p:nvSpPr>
        <p:spPr>
          <a:xfrm>
            <a:off x="4602625" y="2819475"/>
            <a:ext cx="3612600" cy="1191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7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602625" y="1235550"/>
            <a:ext cx="3612600" cy="1550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lt1">
                <a:alpha val="7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9" name="Google Shape;59;p13" title="[0,0,0,&quot;https://www.codecogs.com/eqnedit.php?latex=Y_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937" y="1878462"/>
            <a:ext cx="307625" cy="29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title="[0,0,0,&quot;https://www.codecogs.com/eqnedit.php?latex=Y_1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8238" y="3449125"/>
            <a:ext cx="326750" cy="317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 title="[0,0,0,&quot;https://www.codecogs.com/eqnedit.php?latex=%5Cmathcal%7BH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525" y="2305750"/>
            <a:ext cx="281198" cy="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title="[0,0,0,&quot;https://www.codecogs.com/eqnedit.php?latex=%5Cmathcal%7BH%7D'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9083" y="3236066"/>
            <a:ext cx="326750" cy="2660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3"/>
          <p:cNvCxnSpPr/>
          <p:nvPr/>
        </p:nvCxnSpPr>
        <p:spPr>
          <a:xfrm rot="10800000">
            <a:off x="221875" y="1239950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174525" y="4008975"/>
            <a:ext cx="6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rot="10800000">
            <a:off x="704263" y="2819475"/>
            <a:ext cx="19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757450" y="2832125"/>
            <a:ext cx="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>
            <a:off x="750100" y="3628000"/>
            <a:ext cx="69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/>
          <p:nvPr/>
        </p:nvCxnSpPr>
        <p:spPr>
          <a:xfrm rot="10800000">
            <a:off x="311225" y="1235500"/>
            <a:ext cx="7800" cy="9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/>
          <p:nvPr/>
        </p:nvCxnSpPr>
        <p:spPr>
          <a:xfrm>
            <a:off x="318725" y="2747800"/>
            <a:ext cx="0" cy="126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3"/>
          <p:cNvCxnSpPr/>
          <p:nvPr/>
        </p:nvCxnSpPr>
        <p:spPr>
          <a:xfrm>
            <a:off x="4600225" y="283200"/>
            <a:ext cx="0" cy="41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rot="10800000">
            <a:off x="4630650" y="4286250"/>
            <a:ext cx="110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3"/>
          <p:cNvCxnSpPr/>
          <p:nvPr/>
        </p:nvCxnSpPr>
        <p:spPr>
          <a:xfrm>
            <a:off x="6997525" y="4286250"/>
            <a:ext cx="12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/>
          <p:nvPr/>
        </p:nvCxnSpPr>
        <p:spPr>
          <a:xfrm>
            <a:off x="8222125" y="4083450"/>
            <a:ext cx="0" cy="6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4" name="Google Shape;74;p13" title="[0,0,0,&quot;https://www.codecogs.com/eqnedit.php?latex=%5Cmathcal%7BD%7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7300" y="4600075"/>
            <a:ext cx="239525" cy="22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3"/>
          <p:cNvCxnSpPr/>
          <p:nvPr/>
        </p:nvCxnSpPr>
        <p:spPr>
          <a:xfrm>
            <a:off x="4890925" y="4691200"/>
            <a:ext cx="33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/>
          <p:nvPr/>
        </p:nvCxnSpPr>
        <p:spPr>
          <a:xfrm>
            <a:off x="2807738" y="4415100"/>
            <a:ext cx="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 rot="10800000">
            <a:off x="2807725" y="4691200"/>
            <a:ext cx="151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" name="Google Shape;78;p13" title="[0,0,0,&quot;https://www.codecogs.com/eqnedit.php?latex=%5Cmathcal%7BD%7D%5Csetminus%5C%7Bx_1%5C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35988" y="4154250"/>
            <a:ext cx="950370" cy="2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