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35F934-E5D9-4713-AE59-7C61F89B4A2F}">
  <a:tblStyle styleId="{B635F934-E5D9-4713-AE59-7C61F89B4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83125" y="2819475"/>
            <a:ext cx="7239000" cy="1189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83125" y="1235500"/>
            <a:ext cx="7239000" cy="2775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83125" y="4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{B635F934-E5D9-4713-AE59-7C61F89B4A2F}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3"/>
          <p:cNvSpPr/>
          <p:nvPr/>
        </p:nvSpPr>
        <p:spPr>
          <a:xfrm>
            <a:off x="4602625" y="2819475"/>
            <a:ext cx="3612600" cy="119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02625" y="1235550"/>
            <a:ext cx="3612600" cy="1550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" name="Google Shape;59;p13" title="[0,0,0,&quot;https://www.codecogs.com/eqnedit.php?latex=Y_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937" y="1878462"/>
            <a:ext cx="307625" cy="2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[0,0,0,&quot;https://www.codecogs.com/eqnedit.php?latex=Y_1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238" y="3449125"/>
            <a:ext cx="326750" cy="31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title="[0,0,0,&quot;https://www.codecogs.com/eqnedit.php?latex=%5Cmathcal%7B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25" y="2305750"/>
            <a:ext cx="281198" cy="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[0,0,0,&quot;https://www.codecogs.com/eqnedit.php?latex=%5Cmathcal%7BH%7D'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83" y="3236066"/>
            <a:ext cx="326750" cy="266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rot="10800000">
            <a:off x="221875" y="1239950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174525" y="4008975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704263" y="2819475"/>
            <a:ext cx="1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757450" y="2832125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750100" y="3628000"/>
            <a:ext cx="69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311225" y="1235500"/>
            <a:ext cx="7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18725" y="2747800"/>
            <a:ext cx="0" cy="1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4600225" y="283200"/>
            <a:ext cx="0" cy="4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4630650" y="4286250"/>
            <a:ext cx="11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6997525" y="4286250"/>
            <a:ext cx="12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>
            <a:off x="8222125" y="4083450"/>
            <a:ext cx="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3" title="[0,0,0,&quot;https://www.codecogs.com/eqnedit.php?latex=%5Cmathcal%7B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7300" y="4600075"/>
            <a:ext cx="239525" cy="22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3"/>
          <p:cNvCxnSpPr/>
          <p:nvPr/>
        </p:nvCxnSpPr>
        <p:spPr>
          <a:xfrm>
            <a:off x="4890925" y="4691200"/>
            <a:ext cx="3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2807738" y="4415100"/>
            <a:ext cx="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2807725" y="4691200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3" title="[0,0,0,&quot;https://www.codecogs.com/eqnedit.php?latex=%5Cmathcal%7BD%7D%5Csetminus%5C%7Bx_1%5C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988" y="4154250"/>
            <a:ext cx="950370" cy="2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 title="[0,0,0,&quot;https://www.codecogs.com/eqnedit.php?latex=%5Cmathcal%7BH%7D'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383" y="1656541"/>
            <a:ext cx="326750" cy="266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3"/>
          <p:cNvCxnSpPr/>
          <p:nvPr/>
        </p:nvCxnSpPr>
        <p:spPr>
          <a:xfrm rot="10800000">
            <a:off x="707563" y="1239950"/>
            <a:ext cx="1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53400" y="2048475"/>
            <a:ext cx="69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/>
          <p:nvPr/>
        </p:nvCxnSpPr>
        <p:spPr>
          <a:xfrm rot="10800000">
            <a:off x="756750" y="1235500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704263" y="2438750"/>
            <a:ext cx="1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