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1"/>
    <a:srgbClr val="DFFC79"/>
    <a:srgbClr val="90E3CE"/>
    <a:srgbClr val="00FBA4"/>
    <a:srgbClr val="00E54E"/>
    <a:srgbClr val="AFE461"/>
    <a:srgbClr val="84E495"/>
    <a:srgbClr val="C0D2F6"/>
    <a:srgbClr val="9594F9"/>
    <a:srgbClr val="D3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>
      <p:cViewPr>
        <p:scale>
          <a:sx n="100" d="100"/>
          <a:sy n="100" d="100"/>
        </p:scale>
        <p:origin x="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F14C-876A-9FC4-DC4C-A21CFC18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2B6A-C67C-3ACB-5042-45804D38B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0A51-336F-F373-479E-D3D4FD2D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6BF7-6FBE-7D90-240B-FC9CE76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D0A2-1B17-661D-CD1B-A093CA9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D8CB-030E-1C89-6AD3-36A57BE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E9B5-0A7F-FCD6-4CFF-70F69AD5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76AF-9E83-DB42-84F2-602D504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852C-E6C1-AD92-2B4D-27D28600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2942-A63E-1EEC-FD34-538639C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EE6A-B6C4-C84D-9D20-F2A31F9AD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E497-D7D8-D80B-EB4D-DF5CED24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7039-65D6-8320-CEE3-BFAFB71D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9948-208B-101D-7215-6E09D94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7075-5B6C-A2E6-E308-4315621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C351-FDEB-7F3F-EC6F-B24D8174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5387-807B-7D4B-56AD-B8E0D833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0AF6-5187-6E5A-7229-35B5B5A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C8EB-9746-E1F8-36BB-AF196CF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E06E-94C7-1B3A-A7BE-C5FDC5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F68-4334-26B1-DBE0-3C73F3E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11526-2085-9D84-A217-E802A131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A71-5EAB-3BE5-0772-4A23E1CC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73FD-0F85-0D82-BA53-37A6EEAE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1F6D-0FE0-814A-1369-E3CE5FF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27DF-57E4-7F73-2F07-0B8D4320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27C3-CA42-BA5C-9521-23A1EDCE6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8102-767D-CE91-2317-A1878AAD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2C720-7487-693B-C458-B3EA1418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EDC50-3A10-2865-A1ED-A1F5F3E4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26AD-38C5-EA35-94F4-A57A161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EE4-85CB-8171-3CC0-DC4EEFDB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B777-4832-7749-046E-2B0D9775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ADB4-7647-8E8D-4BC4-A6D2B03F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AA24-17F3-44D2-1936-163F0FD0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9D830-9DC9-CFC1-D269-36872192F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532A-7420-FC50-0A19-40C89AEE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6E2AC-DEAD-729E-8EDD-F708CCB5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CE158-222A-1505-0799-4037AB7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828-C415-B34B-36BB-5E9B33FF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B685A-01CD-2CD9-6ECB-AA9DA89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B790-D236-B183-1D45-491B82D9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041C-D853-81A6-F4A1-0F0D04F4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5C86E-DAE1-54E6-7C3B-3EEAA069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5734F-4B4B-211A-4F0E-8B07AE71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84E59-86EA-3398-DA26-7D9FF2A4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FC61-0922-A785-631B-5A31D35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9986-8760-0DE8-92AD-91DB9BE6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A241-EF82-AB5D-E034-6BDF97E1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0216-C6CD-0C76-C27D-DEED1090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C9AF-C4EA-A5F3-232B-C02E92B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7985-C481-79AA-BF0A-80A26C34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7591-CB79-139F-F20B-41B6595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1508B-662E-CC6F-B596-5103329E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0945-B43A-AC04-E2BB-8DAD4777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4B2FB-443E-1601-FDE5-42CDB6B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C42ED-1083-FACC-9B9D-EC6155B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8C8D5-8872-2761-73CD-D151BB0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39DB0-E6FD-7472-A5A0-4C386AC3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7001C-3830-F0B1-39AF-27244BA7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352C-FD91-442B-A174-48F88E92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3797-6F13-A109-3EC4-7F8CF918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BF27-C0DE-3FFF-6B03-13B932D1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ECAB3B-2052-D827-46B6-C99344E84A0B}"/>
              </a:ext>
            </a:extLst>
          </p:cNvPr>
          <p:cNvSpPr/>
          <p:nvPr/>
        </p:nvSpPr>
        <p:spPr>
          <a:xfrm>
            <a:off x="3564262" y="2307771"/>
            <a:ext cx="1328059" cy="11212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Linear Algebra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EE61A-DBAF-1011-975D-E25BB23E10AE}"/>
              </a:ext>
            </a:extLst>
          </p:cNvPr>
          <p:cNvSpPr/>
          <p:nvPr/>
        </p:nvSpPr>
        <p:spPr>
          <a:xfrm>
            <a:off x="5282511" y="1320702"/>
            <a:ext cx="1763488" cy="1121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Probability Theory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61CF85-F038-E39C-DC32-ACE5954F4D7B}"/>
              </a:ext>
            </a:extLst>
          </p:cNvPr>
          <p:cNvSpPr/>
          <p:nvPr/>
        </p:nvSpPr>
        <p:spPr>
          <a:xfrm>
            <a:off x="9337228" y="5888583"/>
            <a:ext cx="2024743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Natural Language Processing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1F3F9-3ECC-C0A3-5633-3DBC2A01CDB7}"/>
              </a:ext>
            </a:extLst>
          </p:cNvPr>
          <p:cNvSpPr/>
          <p:nvPr/>
        </p:nvSpPr>
        <p:spPr>
          <a:xfrm>
            <a:off x="599589" y="199474"/>
            <a:ext cx="1763488" cy="1121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Functional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F4321E-C18C-2F77-C6B0-E16DE84660D2}"/>
              </a:ext>
            </a:extLst>
          </p:cNvPr>
          <p:cNvSpPr/>
          <p:nvPr/>
        </p:nvSpPr>
        <p:spPr>
          <a:xfrm>
            <a:off x="2730027" y="1068565"/>
            <a:ext cx="1763488" cy="1121229"/>
          </a:xfrm>
          <a:prstGeom prst="ellipse">
            <a:avLst/>
          </a:prstGeom>
          <a:solidFill>
            <a:srgbClr val="64D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Real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DAAB6-11C9-0169-8FC6-EC56B39DD3DA}"/>
              </a:ext>
            </a:extLst>
          </p:cNvPr>
          <p:cNvSpPr/>
          <p:nvPr/>
        </p:nvSpPr>
        <p:spPr>
          <a:xfrm>
            <a:off x="9955836" y="297021"/>
            <a:ext cx="1899998" cy="1121229"/>
          </a:xfrm>
          <a:prstGeom prst="ellipse">
            <a:avLst/>
          </a:prstGeom>
          <a:solidFill>
            <a:srgbClr val="FCE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information Theory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919FEF-A8E5-DDAB-0994-14B24553E340}"/>
              </a:ext>
            </a:extLst>
          </p:cNvPr>
          <p:cNvSpPr/>
          <p:nvPr/>
        </p:nvSpPr>
        <p:spPr>
          <a:xfrm>
            <a:off x="7935199" y="3063025"/>
            <a:ext cx="1763488" cy="1121229"/>
          </a:xfrm>
          <a:prstGeom prst="ellipse">
            <a:avLst/>
          </a:prstGeom>
          <a:solidFill>
            <a:srgbClr val="FFB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Statistical Learning Theory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69A2F3A-89C9-1984-8ACB-2811BD1F5422}"/>
              </a:ext>
            </a:extLst>
          </p:cNvPr>
          <p:cNvSpPr/>
          <p:nvPr/>
        </p:nvSpPr>
        <p:spPr>
          <a:xfrm>
            <a:off x="5029202" y="2618015"/>
            <a:ext cx="1495167" cy="126980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2FF54-A06C-A3B5-0396-BDD3B9514C0F}"/>
              </a:ext>
            </a:extLst>
          </p:cNvPr>
          <p:cNvSpPr/>
          <p:nvPr/>
        </p:nvSpPr>
        <p:spPr>
          <a:xfrm>
            <a:off x="126920" y="3252916"/>
            <a:ext cx="1767304" cy="853218"/>
          </a:xfrm>
          <a:prstGeom prst="ellipse">
            <a:avLst/>
          </a:prstGeom>
          <a:solidFill>
            <a:srgbClr val="00A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Geometry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1EA88-7784-BCD5-BF20-95DE0F8033DF}"/>
              </a:ext>
            </a:extLst>
          </p:cNvPr>
          <p:cNvSpPr/>
          <p:nvPr/>
        </p:nvSpPr>
        <p:spPr>
          <a:xfrm>
            <a:off x="248866" y="1955203"/>
            <a:ext cx="1523411" cy="897189"/>
          </a:xfrm>
          <a:prstGeom prst="ellipse">
            <a:avLst/>
          </a:prstGeom>
          <a:solidFill>
            <a:srgbClr val="A35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Topology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A30990-E165-82DB-29E5-5535A725A076}"/>
              </a:ext>
            </a:extLst>
          </p:cNvPr>
          <p:cNvSpPr/>
          <p:nvPr/>
        </p:nvSpPr>
        <p:spPr>
          <a:xfrm>
            <a:off x="6015499" y="248753"/>
            <a:ext cx="1763488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Stochastic Process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F1F3B3-F8A5-8F44-DD45-1E1C68F2F902}"/>
              </a:ext>
            </a:extLst>
          </p:cNvPr>
          <p:cNvSpPr/>
          <p:nvPr/>
        </p:nvSpPr>
        <p:spPr>
          <a:xfrm>
            <a:off x="6713138" y="2377204"/>
            <a:ext cx="1446101" cy="8757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Statistics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4A5E3C-60A8-0A42-F90E-634A85F2C296}"/>
              </a:ext>
            </a:extLst>
          </p:cNvPr>
          <p:cNvSpPr/>
          <p:nvPr/>
        </p:nvSpPr>
        <p:spPr>
          <a:xfrm>
            <a:off x="7927742" y="399066"/>
            <a:ext cx="1763488" cy="762000"/>
          </a:xfrm>
          <a:prstGeom prst="ellipse">
            <a:avLst/>
          </a:prstGeom>
          <a:solidFill>
            <a:srgbClr val="F2C8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Causal Inference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41693-0615-C765-F9DB-714BF18B4E09}"/>
              </a:ext>
            </a:extLst>
          </p:cNvPr>
          <p:cNvSpPr/>
          <p:nvPr/>
        </p:nvSpPr>
        <p:spPr>
          <a:xfrm>
            <a:off x="7731801" y="1344092"/>
            <a:ext cx="2155371" cy="1121229"/>
          </a:xfrm>
          <a:prstGeom prst="ellipse">
            <a:avLst/>
          </a:prstGeom>
          <a:solidFill>
            <a:srgbClr val="FFAC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Concentration of Measure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DBC7AD-533B-98AB-4611-BEFFC50CCD46}"/>
              </a:ext>
            </a:extLst>
          </p:cNvPr>
          <p:cNvSpPr/>
          <p:nvPr/>
        </p:nvSpPr>
        <p:spPr>
          <a:xfrm>
            <a:off x="2505254" y="3707762"/>
            <a:ext cx="2024743" cy="1121229"/>
          </a:xfrm>
          <a:prstGeom prst="ellipse">
            <a:avLst/>
          </a:prstGeom>
          <a:solidFill>
            <a:srgbClr val="B6D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Convex Optimization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85952E-C3D8-218F-A697-529CB0A484FB}"/>
              </a:ext>
            </a:extLst>
          </p:cNvPr>
          <p:cNvSpPr/>
          <p:nvPr/>
        </p:nvSpPr>
        <p:spPr>
          <a:xfrm>
            <a:off x="9337228" y="5137932"/>
            <a:ext cx="1763488" cy="528355"/>
          </a:xfrm>
          <a:prstGeom prst="roundRect">
            <a:avLst/>
          </a:prstGeom>
          <a:solidFill>
            <a:srgbClr val="90E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50BBD-8C31-6185-1FA1-8E18C233E1E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892321" y="2868386"/>
            <a:ext cx="331976" cy="1102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357DD-151C-37A9-DB14-FD96FBE03BBD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129064" y="2441931"/>
            <a:ext cx="35191" cy="22179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4376A6-74C4-E16E-6BA1-3475AC6DF64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322948" y="2815060"/>
            <a:ext cx="390190" cy="1367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1EAFF6-4F4E-86C8-2434-35EDDDF1E9C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 flipV="1">
            <a:off x="6524369" y="3252916"/>
            <a:ext cx="1410830" cy="370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C0DFA7-EAC2-0EA6-06F8-042C62C5CFF7}"/>
              </a:ext>
            </a:extLst>
          </p:cNvPr>
          <p:cNvSpPr/>
          <p:nvPr/>
        </p:nvSpPr>
        <p:spPr>
          <a:xfrm>
            <a:off x="2675669" y="6051231"/>
            <a:ext cx="2024743" cy="667077"/>
          </a:xfrm>
          <a:prstGeom prst="roundRect">
            <a:avLst/>
          </a:prstGeom>
          <a:solidFill>
            <a:srgbClr val="84E4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Reinforcement Learning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6164C15-4FE5-7A1B-5846-EDD4201D19F2}"/>
              </a:ext>
            </a:extLst>
          </p:cNvPr>
          <p:cNvSpPr/>
          <p:nvPr/>
        </p:nvSpPr>
        <p:spPr>
          <a:xfrm>
            <a:off x="5003298" y="6168797"/>
            <a:ext cx="1892344" cy="528355"/>
          </a:xfrm>
          <a:prstGeom prst="roundRect">
            <a:avLst/>
          </a:prstGeom>
          <a:solidFill>
            <a:srgbClr val="AFE4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Online Learning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42C7D-5116-E3C7-F839-3DFC1F260323}"/>
              </a:ext>
            </a:extLst>
          </p:cNvPr>
          <p:cNvCxnSpPr>
            <a:cxnSpLocks/>
            <a:stCxn id="65" idx="1"/>
            <a:endCxn id="37" idx="3"/>
          </p:cNvCxnSpPr>
          <p:nvPr/>
        </p:nvCxnSpPr>
        <p:spPr>
          <a:xfrm flipH="1">
            <a:off x="6895642" y="6421107"/>
            <a:ext cx="493258" cy="118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D87F1-0031-150E-CB5D-282741057B1B}"/>
              </a:ext>
            </a:extLst>
          </p:cNvPr>
          <p:cNvCxnSpPr>
            <a:cxnSpLocks/>
            <a:stCxn id="13" idx="1"/>
            <a:endCxn id="51" idx="1"/>
          </p:cNvCxnSpPr>
          <p:nvPr/>
        </p:nvCxnSpPr>
        <p:spPr>
          <a:xfrm>
            <a:off x="6206919" y="3887817"/>
            <a:ext cx="3065881" cy="7117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586D6D-C90F-344B-A306-D88CA847F5A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flipH="1">
            <a:off x="3688041" y="3887817"/>
            <a:ext cx="1658612" cy="21634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0B8D6F-D01B-7EDD-D661-5EFE04FA6117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4233480" y="3567969"/>
            <a:ext cx="933865" cy="3039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00E4E9F-A5B4-66F2-0B71-E6819B6F6D04}"/>
              </a:ext>
            </a:extLst>
          </p:cNvPr>
          <p:cNvSpPr/>
          <p:nvPr/>
        </p:nvSpPr>
        <p:spPr>
          <a:xfrm>
            <a:off x="9272800" y="4279562"/>
            <a:ext cx="1892344" cy="6400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Probabilistic Graphical Model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6E9967-F16B-3531-74E8-C3B9200F81CE}"/>
              </a:ext>
            </a:extLst>
          </p:cNvPr>
          <p:cNvCxnSpPr>
            <a:cxnSpLocks/>
            <a:stCxn id="13" idx="1"/>
            <a:endCxn id="21" idx="1"/>
          </p:cNvCxnSpPr>
          <p:nvPr/>
        </p:nvCxnSpPr>
        <p:spPr>
          <a:xfrm>
            <a:off x="6206919" y="3887817"/>
            <a:ext cx="3130309" cy="15142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FCDB157-F736-8BFC-EE66-32E82EB7CB70}"/>
              </a:ext>
            </a:extLst>
          </p:cNvPr>
          <p:cNvSpPr/>
          <p:nvPr/>
        </p:nvSpPr>
        <p:spPr>
          <a:xfrm>
            <a:off x="7388900" y="6189803"/>
            <a:ext cx="1309451" cy="462607"/>
          </a:xfrm>
          <a:prstGeom prst="roundRect">
            <a:avLst/>
          </a:prstGeom>
          <a:solidFill>
            <a:srgbClr val="90E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Boosting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A59A9-822C-40A9-B7B1-45B987020627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>
            <a:off x="5346653" y="3887817"/>
            <a:ext cx="2696973" cy="230198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3A782A3-0798-5AE9-78AD-C847A02AF7CC}"/>
              </a:ext>
            </a:extLst>
          </p:cNvPr>
          <p:cNvSpPr/>
          <p:nvPr/>
        </p:nvSpPr>
        <p:spPr>
          <a:xfrm>
            <a:off x="9872000" y="2618015"/>
            <a:ext cx="1228716" cy="8730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Monte Carlo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57D37-C818-F378-613B-4157D2085BC5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493515" y="1629180"/>
            <a:ext cx="788996" cy="2521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D15314-AA86-C0E3-21F4-FBB0F7434994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493515" y="629753"/>
            <a:ext cx="1521984" cy="9994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880133-AF55-01CC-4B7A-9B21B7FC01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350377" y="629753"/>
            <a:ext cx="3665122" cy="1187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C39C67-13C3-0210-0606-441EB8F3D33E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104820" y="1156502"/>
            <a:ext cx="625207" cy="4726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4751CC-23CE-CF6E-8BC7-7F1AAC9EC89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534801" y="1282570"/>
            <a:ext cx="2029461" cy="15858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7C5E70-8470-1117-81FF-5B2DE0F4C8F4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10572" y="1320702"/>
            <a:ext cx="470761" cy="6345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29792D-153F-9654-C10D-95AE7DC95B80}"/>
              </a:ext>
            </a:extLst>
          </p:cNvPr>
          <p:cNvCxnSpPr>
            <a:cxnSpLocks/>
          </p:cNvCxnSpPr>
          <p:nvPr/>
        </p:nvCxnSpPr>
        <p:spPr>
          <a:xfrm>
            <a:off x="1924194" y="1193857"/>
            <a:ext cx="997810" cy="26195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5BF35D-F2A9-C256-B603-07EA057BAA3F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010572" y="2852392"/>
            <a:ext cx="0" cy="4005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B70C68-B195-0B8B-9E61-4955A957D02C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7045999" y="1881317"/>
            <a:ext cx="685802" cy="233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19B780-8CA1-39D4-DFC5-C10AC6302049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8809487" y="2465321"/>
            <a:ext cx="7456" cy="59770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607F8FB-730B-9967-8773-8962F7AA1CCF}"/>
              </a:ext>
            </a:extLst>
          </p:cNvPr>
          <p:cNvCxnSpPr>
            <a:cxnSpLocks/>
            <a:stCxn id="17" idx="6"/>
            <a:endCxn id="69" idx="2"/>
          </p:cNvCxnSpPr>
          <p:nvPr/>
        </p:nvCxnSpPr>
        <p:spPr>
          <a:xfrm>
            <a:off x="8159239" y="2815060"/>
            <a:ext cx="1712761" cy="2394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DC5F7D-5A57-1778-BB54-93870EDCFA7B}"/>
              </a:ext>
            </a:extLst>
          </p:cNvPr>
          <p:cNvCxnSpPr>
            <a:cxnSpLocks/>
            <a:stCxn id="69" idx="4"/>
            <a:endCxn id="51" idx="0"/>
          </p:cNvCxnSpPr>
          <p:nvPr/>
        </p:nvCxnSpPr>
        <p:spPr>
          <a:xfrm flipH="1">
            <a:off x="10218972" y="3491017"/>
            <a:ext cx="267386" cy="7885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DE166D-2BC7-0E6D-197B-BC054474918E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>
            <a:off x="4529997" y="4268377"/>
            <a:ext cx="4742803" cy="3312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908C945-66F6-AA53-53D4-5CE4EF8A0509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7520730" y="899161"/>
            <a:ext cx="526718" cy="60913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432799D-AE25-722D-428C-7AA51A8272D4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9571525" y="1254050"/>
            <a:ext cx="662559" cy="2542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6F9DB8-44A5-ACA1-4AAB-BD3C98A3150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346467" y="780066"/>
            <a:ext cx="581275" cy="16385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0B554A-AA34-901F-58D7-E72B10E823C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700412" y="6384770"/>
            <a:ext cx="302886" cy="482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271306EA-375F-2D5C-1CC7-A6115C2DF0DB}"/>
              </a:ext>
            </a:extLst>
          </p:cNvPr>
          <p:cNvSpPr/>
          <p:nvPr/>
        </p:nvSpPr>
        <p:spPr>
          <a:xfrm>
            <a:off x="10513657" y="1624920"/>
            <a:ext cx="1574786" cy="873002"/>
          </a:xfrm>
          <a:prstGeom prst="ellipse">
            <a:avLst/>
          </a:prstGeom>
          <a:solidFill>
            <a:srgbClr val="DFF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Optimal Transport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5EFDB93-7596-A5FB-22B7-5312611CF27F}"/>
              </a:ext>
            </a:extLst>
          </p:cNvPr>
          <p:cNvCxnSpPr>
            <a:cxnSpLocks/>
            <a:stCxn id="145" idx="2"/>
            <a:endCxn id="19" idx="6"/>
          </p:cNvCxnSpPr>
          <p:nvPr/>
        </p:nvCxnSpPr>
        <p:spPr>
          <a:xfrm flipH="1" flipV="1">
            <a:off x="9887172" y="1904707"/>
            <a:ext cx="626485" cy="1567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ACFEF3-DBEF-747E-4654-16D2A042CD63}"/>
              </a:ext>
            </a:extLst>
          </p:cNvPr>
          <p:cNvCxnSpPr>
            <a:cxnSpLocks/>
            <a:stCxn id="145" idx="0"/>
            <a:endCxn id="11" idx="4"/>
          </p:cNvCxnSpPr>
          <p:nvPr/>
        </p:nvCxnSpPr>
        <p:spPr>
          <a:xfrm flipH="1" flipV="1">
            <a:off x="10905835" y="1418250"/>
            <a:ext cx="395215" cy="2066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97D14315-73F8-AF37-44C3-7DBECAA7C20A}"/>
              </a:ext>
            </a:extLst>
          </p:cNvPr>
          <p:cNvSpPr/>
          <p:nvPr/>
        </p:nvSpPr>
        <p:spPr>
          <a:xfrm>
            <a:off x="46302" y="4447951"/>
            <a:ext cx="1928538" cy="719609"/>
          </a:xfrm>
          <a:prstGeom prst="ellipse">
            <a:avLst/>
          </a:prstGeom>
          <a:solidFill>
            <a:srgbClr val="00A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Geometry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CF42BD-81A7-0E92-244A-27807AF97878}"/>
              </a:ext>
            </a:extLst>
          </p:cNvPr>
          <p:cNvCxnSpPr>
            <a:cxnSpLocks/>
            <a:stCxn id="14" idx="4"/>
            <a:endCxn id="154" idx="0"/>
          </p:cNvCxnSpPr>
          <p:nvPr/>
        </p:nvCxnSpPr>
        <p:spPr>
          <a:xfrm flipH="1">
            <a:off x="1010571" y="4106134"/>
            <a:ext cx="1" cy="34181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B11B554-1AFE-B6A7-AF45-C1B87D1C6D4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346653" y="3887817"/>
            <a:ext cx="602817" cy="22809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2023-01-23T05:32:24Z</dcterms:created>
  <dcterms:modified xsi:type="dcterms:W3CDTF">2023-01-23T06:20:11Z</dcterms:modified>
</cp:coreProperties>
</file>