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1D19-9CE2-F74B-ADC9-B00E4FA5D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59037-27C5-C040-82F4-639742065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9B32-00A3-9545-9DD4-542EC423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938D-8886-DF48-9CC1-0A6F4D6E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A050-6A03-EB4E-B306-682774C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63BF-91B5-3C49-BE3B-2B3D62CB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338B0-AE66-204A-90E5-BA9B0AD3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AB53-F56D-C841-A848-F6FA0D15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1EEB-F6C5-4B48-95DC-5D5CACCF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FEBC-B2EC-8A4B-9A81-741F6BC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5A51E-44E0-AA47-B8D4-B5A99852A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B7D97-BAE5-F74C-85E4-59C99704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48E0-6F7B-EF45-A554-C875BD5F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4F15-D862-4541-9011-63EEC058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5C0E-9EDD-F248-A884-B7670EA6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7278" y="-941294"/>
            <a:ext cx="12486556" cy="8740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41321" y="2191871"/>
            <a:ext cx="6309358" cy="24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0589-3E8A-1F45-95FF-0F53DACE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F4AA-5597-BF4B-AB68-FA6C9286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E787-B59A-CD46-BF17-2441E3AD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353-3B4C-3141-A2AD-7706FB90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63C8-74CE-F747-A4AC-F68E6A30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7B74-CED5-2740-B2D2-410FC8AD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14A39-BA14-F040-AA3E-019A85E4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D511-6046-5041-8DB9-B6BA24E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4149-9BCE-9B4A-ABC0-C4789453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FB1D-65ED-D442-A0F7-DA97B4F3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1A4-61EF-E14D-98DE-AE052489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1B8A-D7B5-6A4D-9DFE-18E148910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C7345-BDFA-1F43-A407-192D7F48A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E033-4163-CB4C-8FD5-766431D5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6D32E-5BB1-DE41-A14E-17A449F1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10C9D-E6F5-DE4A-817B-91790285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4395-1BCA-8545-B418-59B05BB8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5BA8E-A4B9-F240-89E2-E6C5F701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96777-D6B5-4E4E-AA09-85D667CC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C174C-A33C-224E-BB3E-583B64F22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2275A-6839-C245-A259-C0C648DA2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0DC2A-D7F1-0842-8D28-6990C323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75C0-B327-B241-8B75-272ED8D9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E7441-34E0-4B42-8CA7-0BBDC9C7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9F44-0106-1E43-A23F-7960A117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7CC0C-81A5-354F-A16F-F781D673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688F-FFC5-2244-A518-FB1D2846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43DE4-9959-F64E-90CA-365419C2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A054F-287E-4149-8209-CB64C3C8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90CE6-4EAE-6444-99F1-0B1AB27F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5D26-0DEA-4640-9FF1-979BD2D0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703C-7561-BF4C-91EE-42A5B580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BDF7-D6B6-7946-8774-E75B21E6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1C18-9F2B-C44A-A39D-65CE487E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FE8E9-3257-9946-95A5-27CDAAE2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03C76-40AC-C343-8AAC-DCFD2593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CC18-A7AE-0E4B-B403-C2EB91AA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C908-5B75-D147-9EF9-230C7686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8B3D6-7D24-BC44-87AA-BA689A889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FF26F-F734-B448-86E1-279FF5E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A73B-1F67-924F-953A-D918207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B0AD-D836-0244-8CF9-6A8E7EEA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5F4-932E-444B-8959-0E058D51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1318F-2350-E042-A6E9-07F93106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9002-35D0-C949-82A7-DDE39860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5908-02A4-7549-B8E6-4891DCA1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BA81-2AAB-CA45-83AF-C22EB52C927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4586-BD27-534C-B567-BC4687E26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301F-5AA1-E247-90E1-41B6BD34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49B9-FA20-7B44-8FAE-4453FA1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63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Sofie de Cnudde</dc:creator>
  <cp:lastModifiedBy>Sofie de Cnudde</cp:lastModifiedBy>
  <cp:revision>1</cp:revision>
  <dcterms:created xsi:type="dcterms:W3CDTF">2022-02-28T11:57:53Z</dcterms:created>
  <dcterms:modified xsi:type="dcterms:W3CDTF">2022-02-28T11:59:11Z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ae2701-d386-483e-bca7-b4332176f258_Enabled">
    <vt:lpwstr>true</vt:lpwstr>
  </property>
  <property fmtid="{D5CDD505-2E9C-101B-9397-08002B2CF9AE}" pid="3" name="MSIP_Label_9aae2701-d386-483e-bca7-b4332176f258_SetDate">
    <vt:lpwstr>2022-02-28T11:57:56Z</vt:lpwstr>
  </property>
  <property fmtid="{D5CDD505-2E9C-101B-9397-08002B2CF9AE}" pid="4" name="MSIP_Label_9aae2701-d386-483e-bca7-b4332176f258_Method">
    <vt:lpwstr>Standard</vt:lpwstr>
  </property>
  <property fmtid="{D5CDD505-2E9C-101B-9397-08002B2CF9AE}" pid="5" name="MSIP_Label_9aae2701-d386-483e-bca7-b4332176f258_Name">
    <vt:lpwstr>General</vt:lpwstr>
  </property>
  <property fmtid="{D5CDD505-2E9C-101B-9397-08002B2CF9AE}" pid="6" name="MSIP_Label_9aae2701-d386-483e-bca7-b4332176f258_SiteId">
    <vt:lpwstr>4af8322c-80ee-4819-a9ce-863d5afbea1c</vt:lpwstr>
  </property>
  <property fmtid="{D5CDD505-2E9C-101B-9397-08002B2CF9AE}" pid="7" name="MSIP_Label_9aae2701-d386-483e-bca7-b4332176f258_ActionId">
    <vt:lpwstr>2f0181cb-15aa-464d-adc7-bb9242c69a07</vt:lpwstr>
  </property>
  <property fmtid="{D5CDD505-2E9C-101B-9397-08002B2CF9AE}" pid="8" name="MSIP_Label_9aae2701-d386-483e-bca7-b4332176f258_ContentBits">
    <vt:lpwstr>0</vt:lpwstr>
  </property>
</Properties>
</file>