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70" r:id="rId5"/>
    <p:sldId id="27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4/25/13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4/25/13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4/25/13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Ringtone Composer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Meng Wang</a:t>
            </a:r>
          </a:p>
          <a:p>
            <a:r>
              <a:rPr lang="en-US" dirty="0" err="1" smtClean="0"/>
              <a:t>Tianqi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Luming</a:t>
            </a:r>
            <a:r>
              <a:rPr lang="en-US" dirty="0" smtClean="0"/>
              <a:t> Pang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54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 Distribution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Doing the project together.</a:t>
            </a:r>
          </a:p>
          <a:p>
            <a:r>
              <a:rPr kumimoji="1" lang="en-US" altLang="zh-CN" dirty="0"/>
              <a:t>Discussions bring more efficiency.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659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What can be done better &amp; Future plan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Maybe use a slider to control the tempo of the ringtone. Make it more </a:t>
            </a:r>
            <a:r>
              <a:rPr lang="en-US" altLang="zh-CN" dirty="0"/>
              <a:t>coherent. Sounds cool</a:t>
            </a:r>
            <a:r>
              <a:rPr lang="en-US" altLang="zh-CN" dirty="0" smtClean="0"/>
              <a:t>!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Interfaces looks more </a:t>
            </a:r>
            <a:r>
              <a:rPr kumimoji="1" lang="en-US" altLang="zh-CN" dirty="0" smtClean="0"/>
              <a:t>professional and friendly. </a:t>
            </a:r>
            <a:r>
              <a:rPr kumimoji="1" lang="en-US" altLang="zh-CN" dirty="0"/>
              <a:t>Icons, backgrounds,  pictures.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Format of the ringtone after exporting it.  Use conveniently and directly.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Adding functions like recording, sharing ringtones online to other friends.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Be able to edit audio files more flexible, combining several pieces together, etc.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257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900000">
            <a:off x="1403854" y="709692"/>
            <a:ext cx="5690855" cy="1570680"/>
          </a:xfrm>
        </p:spPr>
        <p:txBody>
          <a:bodyPr/>
          <a:lstStyle/>
          <a:p>
            <a:r>
              <a:rPr lang="en-US" altLang="zh-CN" dirty="0" smtClean="0"/>
              <a:t>Software Engineering Model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 rot="900000">
            <a:off x="1022411" y="2877961"/>
            <a:ext cx="5271544" cy="150018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Waterfall</a:t>
            </a:r>
            <a:br>
              <a:rPr lang="en-US" altLang="zh-CN" sz="4000" dirty="0"/>
            </a:br>
            <a:r>
              <a:rPr lang="en-US" altLang="zh-CN" sz="4000" dirty="0"/>
              <a:t>Model</a:t>
            </a:r>
            <a:endParaRPr kumimoji="1" lang="zh-CN" altLang="en-US" sz="40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 rot="900000">
            <a:off x="807211" y="4284683"/>
            <a:ext cx="5271544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4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4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4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4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4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Communication, Planning, Modeling, Construction, Deployment.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174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59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47</TotalTime>
  <Words>119</Words>
  <Application>Microsoft Macintosh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Kilter</vt:lpstr>
      <vt:lpstr>Ringtone Composer </vt:lpstr>
      <vt:lpstr>Demoing</vt:lpstr>
      <vt:lpstr>Work Distribution </vt:lpstr>
      <vt:lpstr>What can be done better &amp; Future plan </vt:lpstr>
      <vt:lpstr>Software Engineering Model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Ringtone</dc:title>
  <dc:creator>Meng Wang</dc:creator>
  <cp:lastModifiedBy>Luming Pang</cp:lastModifiedBy>
  <cp:revision>7</cp:revision>
  <dcterms:created xsi:type="dcterms:W3CDTF">2013-04-25T03:10:05Z</dcterms:created>
  <dcterms:modified xsi:type="dcterms:W3CDTF">2013-04-25T14:53:30Z</dcterms:modified>
</cp:coreProperties>
</file>