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-8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F1981-8476-254B-9B41-8C711EC1CED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FABE-2CBC-AF47-B387-D18641C1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481259"/>
            <a:ext cx="8689976" cy="840836"/>
          </a:xfrm>
        </p:spPr>
        <p:txBody>
          <a:bodyPr/>
          <a:lstStyle/>
          <a:p>
            <a:r>
              <a:rPr lang="en-US" cap="none" dirty="0" smtClean="0"/>
              <a:t>Draw Something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/>
          </a:bodyPr>
          <a:lstStyle/>
          <a:p>
            <a:r>
              <a:rPr lang="en-US" sz="3600" cap="none" dirty="0" smtClean="0"/>
              <a:t>Sprint 1 Presentation</a:t>
            </a:r>
          </a:p>
          <a:p>
            <a:endParaRPr lang="en-US" sz="2800" cap="none" dirty="0" smtClean="0"/>
          </a:p>
          <a:p>
            <a:endParaRPr lang="en-US" sz="2800" cap="none" dirty="0"/>
          </a:p>
          <a:p>
            <a:r>
              <a:rPr lang="en-US" sz="2800" cap="none" dirty="0" smtClean="0"/>
              <a:t>Yingwen Zhang  &amp;  Tianqi Zhao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38589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Background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cap="none" dirty="0"/>
              <a:t> </a:t>
            </a:r>
            <a:r>
              <a:rPr lang="en-US" sz="2800" cap="none" dirty="0" smtClean="0"/>
              <a:t>   </a:t>
            </a:r>
            <a:r>
              <a:rPr lang="en-US" sz="2400" cap="none" dirty="0" smtClean="0"/>
              <a:t>Draw Something is a 2-player web game app. After a user login, he can either create a new room or join an existing room. </a:t>
            </a:r>
          </a:p>
          <a:p>
            <a:pPr algn="l"/>
            <a:r>
              <a:rPr lang="en-US" sz="2400" cap="none" dirty="0" smtClean="0"/>
              <a:t>    During the game, drawer draws a picture based on given keyword, and guesser can submit his guess. If guess correctly, or time runs out, game is over and both users earn a point.</a:t>
            </a:r>
          </a:p>
          <a:p>
            <a:pPr algn="l"/>
            <a:r>
              <a:rPr lang="en-US" sz="2400" cap="none" dirty="0" smtClean="0"/>
              <a:t>    From home page, a user can have access to his own points and rank. 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94184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827282"/>
            <a:ext cx="8689976" cy="3068191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 smtClean="0"/>
              <a:t>	Tianqi Zhao (Andrew ID: tianqiz)</a:t>
            </a:r>
          </a:p>
          <a:p>
            <a:pPr algn="l"/>
            <a:r>
              <a:rPr lang="en-US" sz="2800" cap="none" dirty="0"/>
              <a:t>	</a:t>
            </a:r>
            <a:r>
              <a:rPr lang="en-US" sz="2800" cap="none" dirty="0" smtClean="0"/>
              <a:t>Yingwen Zhang (Andrew ID: yingwenz)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93101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 Goal for Sprint 1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/>
              <a:t> </a:t>
            </a:r>
            <a:r>
              <a:rPr lang="en-US" sz="2800" cap="none" dirty="0" smtClean="0"/>
              <a:t>   Finish the main functionality of game, namely that is drawing, guessing and timer counting down.</a:t>
            </a:r>
          </a:p>
          <a:p>
            <a:pPr algn="l"/>
            <a:r>
              <a:rPr lang="en-US" sz="2800" cap="none" dirty="0" smtClean="0"/>
              <a:t>    There could only be one game before both players go back to home page.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26901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Progress of Project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 smtClean="0"/>
              <a:t>    The main functions of a game is completed;</a:t>
            </a:r>
          </a:p>
          <a:p>
            <a:pPr algn="l"/>
            <a:r>
              <a:rPr lang="en-US" sz="2800" cap="none" dirty="0" smtClean="0"/>
              <a:t>    When a game is over, players can have choice between beginning a new game and going back to home page.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7829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Technologies Used in Project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63432"/>
            <a:ext cx="8689976" cy="3453062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    Django Channels</a:t>
            </a:r>
          </a:p>
          <a:p>
            <a:r>
              <a:rPr lang="en-US" sz="2800" cap="none" dirty="0"/>
              <a:t> </a:t>
            </a:r>
            <a:r>
              <a:rPr lang="en-US" sz="2800" cap="none" dirty="0" smtClean="0"/>
              <a:t>   HTML5 Canvas</a:t>
            </a:r>
          </a:p>
          <a:p>
            <a:r>
              <a:rPr lang="en-US" sz="2800" cap="none" dirty="0" smtClean="0"/>
              <a:t>    Fabric.js</a:t>
            </a:r>
          </a:p>
          <a:p>
            <a:r>
              <a:rPr lang="en-US" sz="2800" cap="none" dirty="0"/>
              <a:t> </a:t>
            </a:r>
            <a:r>
              <a:rPr lang="en-US" sz="2800" cap="none" dirty="0" smtClean="0"/>
              <a:t>   jQuery.countdown.js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15258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Tianqi Zhao’s Progress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3" y="2144110"/>
            <a:ext cx="8811885" cy="37513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cap="none" dirty="0" smtClean="0"/>
              <a:t>  1. </a:t>
            </a:r>
            <a:r>
              <a:rPr lang="en-US" sz="2400" b="1" cap="none" dirty="0" smtClean="0"/>
              <a:t>Home page</a:t>
            </a:r>
            <a:r>
              <a:rPr lang="en-US" sz="2400" cap="none" dirty="0" smtClean="0"/>
              <a:t>: list all the rooms</a:t>
            </a:r>
          </a:p>
          <a:p>
            <a:pPr algn="l"/>
            <a:r>
              <a:rPr lang="en-US" sz="2400" cap="none" dirty="0" smtClean="0"/>
              <a:t>  2. </a:t>
            </a:r>
            <a:r>
              <a:rPr lang="en-US" sz="2400" b="1" cap="none" dirty="0" smtClean="0"/>
              <a:t>“Draw” button is clicked</a:t>
            </a:r>
            <a:r>
              <a:rPr lang="en-US" sz="2400" cap="none" dirty="0" smtClean="0"/>
              <a:t>: display drawer’s page, open a WebSocket, create a new game</a:t>
            </a:r>
          </a:p>
          <a:p>
            <a:pPr algn="l"/>
            <a:r>
              <a:rPr lang="en-US" sz="2400" cap="none" dirty="0" smtClean="0"/>
              <a:t>  3. </a:t>
            </a:r>
            <a:r>
              <a:rPr lang="en-US" sz="2400" b="1" cap="none" dirty="0" smtClean="0"/>
              <a:t>Canvas implementation</a:t>
            </a:r>
            <a:r>
              <a:rPr lang="en-US" sz="2400" cap="none" dirty="0" smtClean="0"/>
              <a:t>: draw on canvas, send canvas content to guesser per 0.1 second</a:t>
            </a:r>
          </a:p>
          <a:p>
            <a:pPr algn="l"/>
            <a:r>
              <a:rPr lang="en-US" sz="2400" cap="none" dirty="0"/>
              <a:t> </a:t>
            </a:r>
            <a:r>
              <a:rPr lang="en-US" sz="2400" cap="none" dirty="0" smtClean="0"/>
              <a:t> 4. </a:t>
            </a:r>
            <a:r>
              <a:rPr lang="en-US" sz="2400" b="1" cap="none" dirty="0" smtClean="0"/>
              <a:t>Message receiving</a:t>
            </a:r>
            <a:r>
              <a:rPr lang="en-US" sz="2400" cap="none" dirty="0" smtClean="0"/>
              <a:t>: display wrong guess, end game due to time running out, end game due to correct guess</a:t>
            </a:r>
          </a:p>
          <a:p>
            <a:pPr algn="l"/>
            <a:r>
              <a:rPr lang="en-US" sz="2400" cap="none" dirty="0" smtClean="0"/>
              <a:t>  5. </a:t>
            </a:r>
            <a:r>
              <a:rPr lang="en-US" sz="2400" b="1" cap="none" dirty="0" smtClean="0"/>
              <a:t>Timer implementation</a:t>
            </a:r>
            <a:r>
              <a:rPr lang="en-US" sz="2400" cap="none" dirty="0" smtClean="0"/>
              <a:t>: jquery.countdown.js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77706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Yingwen Zhang’s Progress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2400" cap="none" dirty="0" smtClean="0"/>
              <a:t>1. </a:t>
            </a:r>
            <a:r>
              <a:rPr lang="en-US" altLang="zh-CN" sz="2400" b="1" cap="none" dirty="0" smtClean="0"/>
              <a:t>Guesser</a:t>
            </a:r>
            <a:r>
              <a:rPr lang="en-US" altLang="zh-CN" sz="2400" b="1" cap="none" dirty="0" smtClean="0"/>
              <a:t> </a:t>
            </a:r>
            <a:r>
              <a:rPr lang="en-US" altLang="zh-CN" sz="2400" b="1" cap="none" dirty="0"/>
              <a:t>page</a:t>
            </a:r>
            <a:r>
              <a:rPr lang="en-US" altLang="zh-CN" sz="2400" cap="none" dirty="0"/>
              <a:t>: </a:t>
            </a:r>
            <a:r>
              <a:rPr lang="en-US" altLang="zh-CN" sz="2400" cap="none" dirty="0" smtClean="0"/>
              <a:t>when “guess” button is clicked, render the guesser page, create the </a:t>
            </a:r>
            <a:r>
              <a:rPr lang="en-US" altLang="zh-CN" sz="2400" cap="none" dirty="0" err="1" smtClean="0"/>
              <a:t>websocket</a:t>
            </a:r>
            <a:r>
              <a:rPr lang="en-US" altLang="zh-CN" sz="2400" cap="none" dirty="0" smtClean="0"/>
              <a:t> connection to server</a:t>
            </a:r>
            <a:endParaRPr lang="en-US" altLang="zh-CN" sz="2400" cap="none" dirty="0"/>
          </a:p>
          <a:p>
            <a:pPr algn="l"/>
            <a:r>
              <a:rPr lang="en-US" altLang="zh-CN" sz="2400" cap="none" dirty="0" smtClean="0"/>
              <a:t>2</a:t>
            </a:r>
            <a:r>
              <a:rPr lang="en-US" altLang="zh-CN" sz="2400" cap="none" dirty="0"/>
              <a:t>. </a:t>
            </a:r>
            <a:r>
              <a:rPr lang="en-US" altLang="zh-CN" sz="2400" b="1" cap="none" dirty="0" smtClean="0"/>
              <a:t>Canvas synchronization</a:t>
            </a:r>
            <a:r>
              <a:rPr lang="en-US" altLang="zh-CN" sz="2400" cap="none" dirty="0" smtClean="0"/>
              <a:t>: </a:t>
            </a:r>
            <a:r>
              <a:rPr lang="en-US" altLang="zh-CN" sz="2400" cap="none" dirty="0"/>
              <a:t>display </a:t>
            </a:r>
            <a:r>
              <a:rPr lang="en-US" altLang="zh-CN" sz="2400" cap="none" dirty="0" smtClean="0"/>
              <a:t>synchronized canvas on guesser’s page</a:t>
            </a:r>
          </a:p>
          <a:p>
            <a:pPr algn="l"/>
            <a:r>
              <a:rPr lang="en-US" altLang="zh-CN" sz="2400" cap="none" dirty="0" smtClean="0"/>
              <a:t>3</a:t>
            </a:r>
            <a:r>
              <a:rPr lang="en-US" altLang="zh-CN" sz="2400" cap="none" dirty="0"/>
              <a:t>. </a:t>
            </a:r>
            <a:r>
              <a:rPr lang="en-US" altLang="zh-CN" sz="2400" b="1" cap="none" dirty="0" smtClean="0"/>
              <a:t>Submit guess</a:t>
            </a:r>
            <a:r>
              <a:rPr lang="en-US" altLang="zh-CN" sz="2400" cap="none" dirty="0" smtClean="0"/>
              <a:t>: send guesser’s answer to server</a:t>
            </a:r>
          </a:p>
          <a:p>
            <a:pPr algn="l"/>
            <a:r>
              <a:rPr lang="en-US" altLang="zh-CN" sz="2400" cap="none" dirty="0" smtClean="0"/>
              <a:t>4</a:t>
            </a:r>
            <a:r>
              <a:rPr lang="en-US" altLang="zh-CN" sz="2400" cap="none" dirty="0"/>
              <a:t>. </a:t>
            </a:r>
            <a:r>
              <a:rPr lang="en-US" altLang="zh-CN" sz="2400" b="1" cap="none" dirty="0" smtClean="0"/>
              <a:t>Show guess result</a:t>
            </a:r>
            <a:r>
              <a:rPr lang="en-US" altLang="zh-CN" sz="2400" cap="none" dirty="0" smtClean="0"/>
              <a:t>: show the result of guesser’s answer(correct, incorrect, empty)</a:t>
            </a:r>
          </a:p>
          <a:p>
            <a:pPr algn="l"/>
            <a:r>
              <a:rPr lang="en-US" altLang="zh-CN" sz="2400" cap="none" dirty="0" smtClean="0"/>
              <a:t>5</a:t>
            </a:r>
            <a:r>
              <a:rPr lang="en-US" altLang="zh-CN" sz="2400" cap="none" dirty="0"/>
              <a:t>. </a:t>
            </a:r>
            <a:r>
              <a:rPr lang="en-US" altLang="zh-CN" sz="2400" b="1" cap="none" dirty="0" smtClean="0"/>
              <a:t>End game</a:t>
            </a:r>
            <a:r>
              <a:rPr lang="en-US" altLang="zh-CN" sz="2400" cap="none" dirty="0" smtClean="0"/>
              <a:t>: end the game if guess correctly or  time out.</a:t>
            </a:r>
            <a:endParaRPr lang="en-US" altLang="zh-CN" sz="2400" cap="none" dirty="0"/>
          </a:p>
          <a:p>
            <a:pPr algn="l"/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2114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Goals for Sprint 2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sz="2400" b="1" cap="none" dirty="0" smtClean="0"/>
              <a:t>Support user register, login and profile</a:t>
            </a:r>
          </a:p>
          <a:p>
            <a:pPr marL="457200" indent="-457200" algn="l">
              <a:buAutoNum type="arabicPeriod"/>
            </a:pPr>
            <a:r>
              <a:rPr lang="en-US" altLang="zh-CN" sz="2400" b="1" cap="none" dirty="0" smtClean="0"/>
              <a:t>Implement Room creation,  room searching and correct room joining</a:t>
            </a:r>
          </a:p>
          <a:p>
            <a:pPr marL="457200" indent="-457200" algn="l">
              <a:buAutoNum type="arabicPeriod"/>
            </a:pPr>
            <a:r>
              <a:rPr lang="en-US" altLang="zh-CN" sz="2400" b="1" cap="none" dirty="0" smtClean="0"/>
              <a:t>Establish </a:t>
            </a:r>
            <a:r>
              <a:rPr lang="en-US" altLang="zh-CN" sz="2400" b="1" cap="none" smtClean="0"/>
              <a:t>game restore</a:t>
            </a:r>
            <a:endParaRPr lang="en-US" altLang="zh-CN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91969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180</TotalTime>
  <Words>382</Words>
  <Application>Microsoft Macintosh PowerPoint</Application>
  <PresentationFormat>自定义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Droplet</vt:lpstr>
      <vt:lpstr>Draw Something</vt:lpstr>
      <vt:lpstr>Project Background</vt:lpstr>
      <vt:lpstr>Team Members</vt:lpstr>
      <vt:lpstr>Original Goal for Sprint 1</vt:lpstr>
      <vt:lpstr>Current Progress of Project</vt:lpstr>
      <vt:lpstr>Technologies Used in Project</vt:lpstr>
      <vt:lpstr>Tianqi Zhao’s Progress</vt:lpstr>
      <vt:lpstr>Yingwen Zhang’s Progress</vt:lpstr>
      <vt:lpstr>Goals for Sprint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Something</dc:title>
  <dc:creator>Tianqi Zhao</dc:creator>
  <cp:lastModifiedBy>颖雯 张</cp:lastModifiedBy>
  <cp:revision>16</cp:revision>
  <dcterms:created xsi:type="dcterms:W3CDTF">2017-11-05T20:40:41Z</dcterms:created>
  <dcterms:modified xsi:type="dcterms:W3CDTF">2017-11-05T23:44:07Z</dcterms:modified>
</cp:coreProperties>
</file>