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F1981-8476-254B-9B41-8C711EC1CEDA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FABE-2CBC-AF47-B387-D18641C1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481259"/>
            <a:ext cx="8689976" cy="840836"/>
          </a:xfrm>
        </p:spPr>
        <p:txBody>
          <a:bodyPr/>
          <a:lstStyle/>
          <a:p>
            <a:r>
              <a:rPr lang="en-US" cap="none" dirty="0" smtClean="0"/>
              <a:t>Draw Something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r>
              <a:rPr lang="en-US" sz="3600" cap="none" dirty="0" smtClean="0"/>
              <a:t>Sprint </a:t>
            </a:r>
            <a:r>
              <a:rPr lang="en-US" altLang="zh-CN" sz="3600" cap="none" dirty="0" smtClean="0"/>
              <a:t>2</a:t>
            </a:r>
            <a:r>
              <a:rPr lang="en-US" sz="3600" cap="none" dirty="0" smtClean="0"/>
              <a:t> Presentation</a:t>
            </a:r>
          </a:p>
          <a:p>
            <a:endParaRPr lang="en-US" sz="2800" cap="none" dirty="0" smtClean="0"/>
          </a:p>
          <a:p>
            <a:r>
              <a:rPr lang="en-US" sz="2800" cap="none" dirty="0" smtClean="0"/>
              <a:t>Team 317</a:t>
            </a:r>
            <a:endParaRPr lang="en-US" sz="2800" cap="none" dirty="0"/>
          </a:p>
          <a:p>
            <a:r>
              <a:rPr lang="en-US" sz="2800" cap="none" dirty="0" smtClean="0"/>
              <a:t>Yingwen Zhang  &amp;  Tianqi Zhao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3858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Goals for Sprint </a:t>
            </a:r>
            <a:r>
              <a:rPr lang="en-US" altLang="zh-CN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b="1" cap="none" dirty="0" smtClean="0"/>
              <a:t>Support game restore: if players exit the game accidentally, they can go back to the game within  time limit.</a:t>
            </a:r>
          </a:p>
          <a:p>
            <a:pPr marL="457200" indent="-457200" algn="l">
              <a:buAutoNum type="arabicPeriod"/>
            </a:pPr>
            <a:r>
              <a:rPr lang="en-US" altLang="zh-CN" sz="2400" b="1" cap="none" dirty="0" smtClean="0"/>
              <a:t>Player ranking: player can see the overall ranking.</a:t>
            </a:r>
          </a:p>
          <a:p>
            <a:pPr marL="457200" indent="-457200" algn="l">
              <a:buAutoNum type="arabicPeriod"/>
            </a:pPr>
            <a:r>
              <a:rPr lang="en-US" altLang="zh-CN" sz="2400" b="1" cap="none" dirty="0" smtClean="0"/>
              <a:t>Fix potential bugs. </a:t>
            </a:r>
            <a:endParaRPr lang="en-US" altLang="zh-CN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9196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Background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cap="none" dirty="0"/>
              <a:t> </a:t>
            </a:r>
            <a:r>
              <a:rPr lang="en-US" sz="2800" cap="none" dirty="0" smtClean="0"/>
              <a:t>   </a:t>
            </a:r>
            <a:r>
              <a:rPr lang="en-US" sz="2400" cap="none" dirty="0" smtClean="0"/>
              <a:t>Draw Something is a 2-player web game app. After a user login, he can either create a new room or join an existing room. </a:t>
            </a:r>
          </a:p>
          <a:p>
            <a:pPr algn="l"/>
            <a:r>
              <a:rPr lang="en-US" sz="2400" cap="none" dirty="0" smtClean="0"/>
              <a:t>    During the game, drawer draws a picture based on given keyword, and guesser can submit his guess. If guess correctly, or time runs out, game is over and both users earn a point.</a:t>
            </a:r>
          </a:p>
          <a:p>
            <a:pPr algn="l"/>
            <a:r>
              <a:rPr lang="en-US" sz="2400" cap="none" dirty="0" smtClean="0"/>
              <a:t>    From home page, a user can have access to his own points and rank. 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9418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827282"/>
            <a:ext cx="8689976" cy="3068191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smtClean="0"/>
              <a:t>	Tianqi Zhao (Andrew ID: tianqiz)</a:t>
            </a:r>
          </a:p>
          <a:p>
            <a:pPr algn="l"/>
            <a:r>
              <a:rPr lang="en-US" sz="2800" cap="none" dirty="0"/>
              <a:t>	</a:t>
            </a:r>
            <a:r>
              <a:rPr lang="en-US" sz="2800" cap="none" dirty="0" smtClean="0"/>
              <a:t>Yingwen Zhang (Andrew ID: yingwenz)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9310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45686" y="1192502"/>
            <a:ext cx="8689976" cy="840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Completed work in Sprint </a:t>
            </a:r>
            <a:r>
              <a:rPr lang="en-US" sz="4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1012" y="2442412"/>
            <a:ext cx="8689976" cy="3453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none" dirty="0" smtClean="0"/>
              <a:t>    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Complete the main functionality of game, namely that is drawing, guessing and timer counting down.</a:t>
            </a:r>
          </a:p>
          <a:p>
            <a:pPr marL="0" indent="0">
              <a:buNone/>
            </a:pPr>
            <a:r>
              <a:rPr lang="en-US" sz="2800" cap="non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   Two player can continue to start a new game by switching the player role.</a:t>
            </a:r>
            <a:endParaRPr lang="en-US" sz="2400" cap="non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1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 Goal for Sprint </a:t>
            </a:r>
            <a:r>
              <a:rPr lang="en-US" altLang="zh-CN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cap="none" dirty="0"/>
              <a:t> </a:t>
            </a:r>
            <a:r>
              <a:rPr lang="en-US" sz="2800" cap="none" dirty="0" smtClean="0"/>
              <a:t>  </a:t>
            </a:r>
            <a:r>
              <a:rPr lang="en-US" sz="2800" b="1" cap="none" dirty="0" smtClean="0"/>
              <a:t> Add the player model</a:t>
            </a:r>
            <a:r>
              <a:rPr lang="en-US" sz="2800" cap="none" dirty="0" smtClean="0"/>
              <a:t>: player can register, login, edit profile and see their scores.</a:t>
            </a:r>
          </a:p>
          <a:p>
            <a:pPr algn="l"/>
            <a:r>
              <a:rPr lang="en-US" sz="2800" cap="none" dirty="0" smtClean="0"/>
              <a:t>   </a:t>
            </a:r>
            <a:r>
              <a:rPr lang="en-US" sz="2800" b="1" cap="none" dirty="0" smtClean="0"/>
              <a:t> Complete the room functionality</a:t>
            </a:r>
            <a:r>
              <a:rPr lang="en-US" sz="2800" cap="none" dirty="0" smtClean="0"/>
              <a:t>: player can create a room by specifying room name and search room by room name.</a:t>
            </a:r>
          </a:p>
          <a:p>
            <a:pPr algn="l"/>
            <a:r>
              <a:rPr lang="en-US" sz="2800" cap="none" dirty="0" smtClean="0"/>
              <a:t>   </a:t>
            </a:r>
            <a:r>
              <a:rPr lang="en-US" sz="2800" b="1" cap="none" dirty="0"/>
              <a:t> G</a:t>
            </a:r>
            <a:r>
              <a:rPr lang="en-US" sz="2800" b="1" cap="none" dirty="0" smtClean="0"/>
              <a:t>ame joining validation</a:t>
            </a:r>
            <a:r>
              <a:rPr lang="en-US" sz="2800" cap="none" dirty="0" smtClean="0"/>
              <a:t>: at most two players can be in one room, in the game, one player is drawer and the other is guesser.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2690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Progress of Project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 smtClean="0"/>
              <a:t>    The original goal is completed;</a:t>
            </a:r>
          </a:p>
          <a:p>
            <a:pPr algn="l"/>
            <a:r>
              <a:rPr lang="en-US" sz="2800" cap="none" dirty="0"/>
              <a:t> </a:t>
            </a:r>
            <a:r>
              <a:rPr lang="en-US" sz="2800" cap="none" dirty="0" smtClean="0"/>
              <a:t>   Add three levels to the room: player create a room with room name and level(easy, medium and hard) of room.</a:t>
            </a:r>
          </a:p>
          <a:p>
            <a:pPr algn="l"/>
            <a:r>
              <a:rPr lang="en-US" sz="2800" cap="none" dirty="0"/>
              <a:t> </a:t>
            </a:r>
            <a:r>
              <a:rPr lang="en-US" sz="2800" cap="none" dirty="0" smtClean="0"/>
              <a:t>   Search room by level or player name.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782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 Used in Project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63432"/>
            <a:ext cx="8689976" cy="3453062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    Django Channels</a:t>
            </a:r>
          </a:p>
          <a:p>
            <a:r>
              <a:rPr lang="en-US" sz="2800" cap="none" dirty="0"/>
              <a:t> </a:t>
            </a:r>
            <a:r>
              <a:rPr lang="en-US" sz="2800" cap="none" dirty="0" smtClean="0"/>
              <a:t>   HTML5 Canvas</a:t>
            </a:r>
          </a:p>
          <a:p>
            <a:r>
              <a:rPr lang="en-US" sz="2800" cap="none" dirty="0" smtClean="0"/>
              <a:t>    Fabric.js</a:t>
            </a:r>
          </a:p>
          <a:p>
            <a:r>
              <a:rPr lang="en-US" sz="2800" cap="none" dirty="0"/>
              <a:t> </a:t>
            </a:r>
            <a:r>
              <a:rPr lang="en-US" sz="2800" cap="none" dirty="0" smtClean="0"/>
              <a:t>   jQuery.countdown.js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1525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Tianqi Zhao’s Progress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3" y="2144110"/>
            <a:ext cx="8811885" cy="3751364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/>
              <a:t>  1. </a:t>
            </a:r>
            <a:r>
              <a:rPr lang="en-US" sz="2400" b="1" cap="none" dirty="0" smtClean="0"/>
              <a:t>User register and login</a:t>
            </a:r>
            <a:endParaRPr lang="en-US" sz="2400" cap="none" dirty="0" smtClean="0"/>
          </a:p>
          <a:p>
            <a:pPr algn="l"/>
            <a:r>
              <a:rPr lang="en-US" sz="2400" cap="none" dirty="0" smtClean="0"/>
              <a:t>  2. </a:t>
            </a:r>
            <a:r>
              <a:rPr lang="en-US" sz="2400" b="1" cap="none" dirty="0" smtClean="0"/>
              <a:t>Edit profile and change password</a:t>
            </a:r>
            <a:endParaRPr lang="en-US" sz="2400" cap="none" dirty="0"/>
          </a:p>
          <a:p>
            <a:pPr algn="l"/>
            <a:r>
              <a:rPr lang="en-US" sz="2400" cap="none" dirty="0" smtClean="0"/>
              <a:t>  3</a:t>
            </a:r>
            <a:r>
              <a:rPr lang="en-US" sz="2400" cap="none" dirty="0" smtClean="0"/>
              <a:t>. </a:t>
            </a:r>
            <a:r>
              <a:rPr lang="en-US" sz="2400" b="1" cap="none" dirty="0"/>
              <a:t>Player can create room</a:t>
            </a:r>
            <a:r>
              <a:rPr lang="en-US" sz="2400" cap="none" dirty="0" smtClean="0"/>
              <a:t>: room name, level(easy, medium, hard)</a:t>
            </a:r>
            <a:endParaRPr lang="en-US" sz="2400" cap="none" dirty="0" smtClean="0"/>
          </a:p>
          <a:p>
            <a:pPr algn="l"/>
            <a:r>
              <a:rPr lang="en-US" sz="2400" cap="none" dirty="0" smtClean="0"/>
              <a:t>  4</a:t>
            </a:r>
            <a:r>
              <a:rPr lang="en-US" sz="2400" cap="none" dirty="0" smtClean="0"/>
              <a:t>. </a:t>
            </a:r>
            <a:r>
              <a:rPr lang="en-US" altLang="zh-CN" sz="2400" b="1" cap="none" dirty="0" smtClean="0"/>
              <a:t>Role assignment</a:t>
            </a:r>
            <a:r>
              <a:rPr lang="en-US" sz="2400" cap="none" dirty="0" smtClean="0"/>
              <a:t>: first to join the room is drawer, second is guesser</a:t>
            </a:r>
            <a:endParaRPr lang="en-US" sz="2400" cap="none" dirty="0" smtClean="0"/>
          </a:p>
          <a:p>
            <a:pPr algn="l"/>
            <a:r>
              <a:rPr lang="en-US" sz="2400" cap="none" dirty="0" smtClean="0"/>
              <a:t>  5. </a:t>
            </a:r>
            <a:r>
              <a:rPr lang="en-US" sz="2400" b="1" cap="none" dirty="0" smtClean="0"/>
              <a:t>Use different </a:t>
            </a:r>
            <a:r>
              <a:rPr lang="en-US" sz="2400" b="1" cap="none" dirty="0"/>
              <a:t>word library for rooms of different </a:t>
            </a:r>
            <a:r>
              <a:rPr lang="en-US" altLang="zh-CN" sz="2400" b="1" cap="none" dirty="0" smtClean="0"/>
              <a:t>d</a:t>
            </a:r>
            <a:r>
              <a:rPr lang="en-US" sz="2400" b="1" cap="none" dirty="0" smtClean="0"/>
              <a:t>ifficulty </a:t>
            </a:r>
            <a:r>
              <a:rPr lang="en-US" sz="2400" b="1" cap="none" dirty="0"/>
              <a:t>level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7770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686" y="1192502"/>
            <a:ext cx="8689976" cy="840836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Yingwen Zhang’s Progress</a:t>
            </a:r>
            <a:endParaRPr lang="en-US" sz="4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42412"/>
            <a:ext cx="8689976" cy="3453062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2400" cap="none" dirty="0" smtClean="0"/>
              <a:t>1. </a:t>
            </a:r>
            <a:r>
              <a:rPr lang="en-US" altLang="zh-CN" sz="2400" b="1" cap="none" dirty="0" smtClean="0"/>
              <a:t>Search room</a:t>
            </a:r>
            <a:r>
              <a:rPr lang="en-US" altLang="zh-CN" sz="2400" cap="none" dirty="0" smtClean="0"/>
              <a:t>: User can search the room by room name, player in the room and level of the room.</a:t>
            </a:r>
          </a:p>
          <a:p>
            <a:pPr algn="l"/>
            <a:r>
              <a:rPr lang="en-US" altLang="zh-CN" sz="2400" cap="none" dirty="0" smtClean="0"/>
              <a:t>2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Score player</a:t>
            </a:r>
            <a:r>
              <a:rPr lang="en-US" altLang="zh-CN" sz="2400" cap="none" dirty="0" smtClean="0"/>
              <a:t>: If game succeeds, score the player based on the level.</a:t>
            </a:r>
          </a:p>
          <a:p>
            <a:pPr algn="l"/>
            <a:r>
              <a:rPr lang="en-US" altLang="zh-CN" sz="2400" cap="none" dirty="0" smtClean="0"/>
              <a:t>3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Validate the player number in one room</a:t>
            </a:r>
            <a:r>
              <a:rPr lang="en-US" altLang="zh-CN" sz="2400" cap="none" dirty="0" smtClean="0"/>
              <a:t>: At most two players can in one room.</a:t>
            </a:r>
          </a:p>
          <a:p>
            <a:pPr algn="l"/>
            <a:r>
              <a:rPr lang="en-US" altLang="zh-CN" sz="2400" cap="none" dirty="0" smtClean="0"/>
              <a:t>4</a:t>
            </a:r>
            <a:r>
              <a:rPr lang="en-US" altLang="zh-CN" sz="2400" cap="none" dirty="0"/>
              <a:t>. </a:t>
            </a:r>
            <a:r>
              <a:rPr lang="en-US" altLang="zh-CN" sz="2400" b="1" cap="none" dirty="0" smtClean="0"/>
              <a:t>Player quit game alert</a:t>
            </a:r>
            <a:r>
              <a:rPr lang="en-US" altLang="zh-CN" sz="2400" cap="none" dirty="0" smtClean="0"/>
              <a:t>: If player want to quit the game during the game, alert and confirm the quit.</a:t>
            </a:r>
          </a:p>
          <a:p>
            <a:pPr algn="l"/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211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223</TotalTime>
  <Words>467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宋体</vt:lpstr>
      <vt:lpstr>Droplet</vt:lpstr>
      <vt:lpstr>Draw Something</vt:lpstr>
      <vt:lpstr>Project Background</vt:lpstr>
      <vt:lpstr>Team Members</vt:lpstr>
      <vt:lpstr>PowerPoint Presentation</vt:lpstr>
      <vt:lpstr>Original Goal for Sprint 2</vt:lpstr>
      <vt:lpstr>Current Progress of Project</vt:lpstr>
      <vt:lpstr>Technologies Used in Project</vt:lpstr>
      <vt:lpstr>Tianqi Zhao’s Progress</vt:lpstr>
      <vt:lpstr>Yingwen Zhang’s Progress</vt:lpstr>
      <vt:lpstr>Goals for Sprint 3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Something</dc:title>
  <dc:creator>Tianqi Zhao</dc:creator>
  <cp:lastModifiedBy>Tianqi Zhao</cp:lastModifiedBy>
  <cp:revision>22</cp:revision>
  <dcterms:created xsi:type="dcterms:W3CDTF">2017-11-05T20:40:41Z</dcterms:created>
  <dcterms:modified xsi:type="dcterms:W3CDTF">2017-11-19T23:22:57Z</dcterms:modified>
</cp:coreProperties>
</file>