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tma Bold" charset="1" panose="00000000000000000000"/>
      <p:regular r:id="rId14"/>
    </p:embeddedFont>
    <p:embeddedFont>
      <p:font typeface="Atma Medium" charset="1" panose="00000000000000000000"/>
      <p:regular r:id="rId15"/>
    </p:embeddedFont>
    <p:embeddedFont>
      <p:font typeface="Cerebri Bold"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36.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35.png" Type="http://schemas.openxmlformats.org/officeDocument/2006/relationships/image"/><Relationship Id="rId9"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4.pn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 Id="rId9" Target="../media/image4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png" Type="http://schemas.openxmlformats.org/officeDocument/2006/relationships/image"/><Relationship Id="rId12" Target="../media/image51.png" Type="http://schemas.openxmlformats.org/officeDocument/2006/relationships/image"/><Relationship Id="rId13" Target="../media/image52.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53.png" Type="http://schemas.openxmlformats.org/officeDocument/2006/relationships/image"/><Relationship Id="rId2" Target="../media/image45.png" Type="http://schemas.openxmlformats.org/officeDocument/2006/relationships/image"/><Relationship Id="rId3" Target="../media/image4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47.pn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4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png" Type="http://schemas.openxmlformats.org/officeDocument/2006/relationships/image"/><Relationship Id="rId12" Target="../media/image62.png" Type="http://schemas.openxmlformats.org/officeDocument/2006/relationships/image"/><Relationship Id="rId13" Target="../media/image63.png" Type="http://schemas.openxmlformats.org/officeDocument/2006/relationships/image"/><Relationship Id="rId14" Target="../media/image64.svg" Type="http://schemas.openxmlformats.org/officeDocument/2006/relationships/image"/><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5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3.png" Type="http://schemas.openxmlformats.org/officeDocument/2006/relationships/image"/><Relationship Id="rId13" Target="../media/image74.svg" Type="http://schemas.openxmlformats.org/officeDocument/2006/relationships/image"/><Relationship Id="rId14" Target="../media/image75.png" Type="http://schemas.openxmlformats.org/officeDocument/2006/relationships/image"/><Relationship Id="rId15" Target="../media/image76.svg" Type="http://schemas.openxmlformats.org/officeDocument/2006/relationships/image"/><Relationship Id="rId16" Target="../media/image77.png" Type="http://schemas.openxmlformats.org/officeDocument/2006/relationships/image"/><Relationship Id="rId17" Target="../media/image78.svg" Type="http://schemas.openxmlformats.org/officeDocument/2006/relationships/image"/><Relationship Id="rId18" Target="../media/image79.png" Type="http://schemas.openxmlformats.org/officeDocument/2006/relationships/image"/><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4E8CF"/>
        </a:solidFill>
      </p:bgPr>
    </p:bg>
    <p:spTree>
      <p:nvGrpSpPr>
        <p:cNvPr id="1" name=""/>
        <p:cNvGrpSpPr/>
        <p:nvPr/>
      </p:nvGrpSpPr>
      <p:grpSpPr>
        <a:xfrm>
          <a:off x="0" y="0"/>
          <a:ext cx="0" cy="0"/>
          <a:chOff x="0" y="0"/>
          <a:chExt cx="0" cy="0"/>
        </a:xfrm>
      </p:grpSpPr>
      <p:sp>
        <p:nvSpPr>
          <p:cNvPr name="Freeform 2" id="2"/>
          <p:cNvSpPr/>
          <p:nvPr/>
        </p:nvSpPr>
        <p:spPr>
          <a:xfrm flipH="false" flipV="false" rot="0">
            <a:off x="8104879" y="-1530905"/>
            <a:ext cx="18308842" cy="13348810"/>
          </a:xfrm>
          <a:custGeom>
            <a:avLst/>
            <a:gdLst/>
            <a:ahLst/>
            <a:cxnLst/>
            <a:rect r="r" b="b" t="t" l="l"/>
            <a:pathLst>
              <a:path h="13348810" w="18308842">
                <a:moveTo>
                  <a:pt x="0" y="0"/>
                </a:moveTo>
                <a:lnTo>
                  <a:pt x="18308842" y="0"/>
                </a:lnTo>
                <a:lnTo>
                  <a:pt x="18308842" y="13348810"/>
                </a:lnTo>
                <a:lnTo>
                  <a:pt x="0" y="133488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51724" y="-1530905"/>
            <a:ext cx="12572914" cy="9979750"/>
          </a:xfrm>
          <a:custGeom>
            <a:avLst/>
            <a:gdLst/>
            <a:ahLst/>
            <a:cxnLst/>
            <a:rect r="r" b="b" t="t" l="l"/>
            <a:pathLst>
              <a:path h="9979750" w="12572914">
                <a:moveTo>
                  <a:pt x="0" y="0"/>
                </a:moveTo>
                <a:lnTo>
                  <a:pt x="12572914" y="0"/>
                </a:lnTo>
                <a:lnTo>
                  <a:pt x="12572914" y="9979750"/>
                </a:lnTo>
                <a:lnTo>
                  <a:pt x="0" y="9979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618294" y="4207601"/>
            <a:ext cx="11051412" cy="2729189"/>
          </a:xfrm>
          <a:prstGeom prst="rect">
            <a:avLst/>
          </a:prstGeom>
        </p:spPr>
        <p:txBody>
          <a:bodyPr anchor="t" rtlCol="false" tIns="0" lIns="0" bIns="0" rIns="0">
            <a:spAutoFit/>
          </a:bodyPr>
          <a:lstStyle/>
          <a:p>
            <a:pPr algn="ctr">
              <a:lnSpc>
                <a:spcPts val="10621"/>
              </a:lnSpc>
            </a:pPr>
            <a:r>
              <a:rPr lang="en-US" sz="9834">
                <a:solidFill>
                  <a:srgbClr val="5E3A31"/>
                </a:solidFill>
                <a:latin typeface="Atma Bold"/>
              </a:rPr>
              <a:t>Slither.IO</a:t>
            </a:r>
          </a:p>
          <a:p>
            <a:pPr algn="ctr">
              <a:lnSpc>
                <a:spcPts val="10621"/>
              </a:lnSpc>
            </a:pPr>
            <a:r>
              <a:rPr lang="en-US" sz="9834">
                <a:solidFill>
                  <a:srgbClr val="5E3A31"/>
                </a:solidFill>
                <a:latin typeface="Atma Bold"/>
              </a:rPr>
              <a:t>in C</a:t>
            </a:r>
          </a:p>
        </p:txBody>
      </p:sp>
      <p:sp>
        <p:nvSpPr>
          <p:cNvPr name="Freeform 5" id="5"/>
          <p:cNvSpPr/>
          <p:nvPr/>
        </p:nvSpPr>
        <p:spPr>
          <a:xfrm flipH="false" flipV="false" rot="0">
            <a:off x="3368122" y="3307289"/>
            <a:ext cx="1125062" cy="1110743"/>
          </a:xfrm>
          <a:custGeom>
            <a:avLst/>
            <a:gdLst/>
            <a:ahLst/>
            <a:cxnLst/>
            <a:rect r="r" b="b" t="t" l="l"/>
            <a:pathLst>
              <a:path h="1110743" w="1125062">
                <a:moveTo>
                  <a:pt x="0" y="0"/>
                </a:moveTo>
                <a:lnTo>
                  <a:pt x="1125061" y="0"/>
                </a:lnTo>
                <a:lnTo>
                  <a:pt x="1125061" y="1110743"/>
                </a:lnTo>
                <a:lnTo>
                  <a:pt x="0" y="11107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905550" y="3033105"/>
            <a:ext cx="2059227" cy="1028700"/>
          </a:xfrm>
          <a:custGeom>
            <a:avLst/>
            <a:gdLst/>
            <a:ahLst/>
            <a:cxnLst/>
            <a:rect r="r" b="b" t="t" l="l"/>
            <a:pathLst>
              <a:path h="1028700" w="2059227">
                <a:moveTo>
                  <a:pt x="0" y="0"/>
                </a:moveTo>
                <a:lnTo>
                  <a:pt x="2059227" y="0"/>
                </a:lnTo>
                <a:lnTo>
                  <a:pt x="2059227" y="1028700"/>
                </a:lnTo>
                <a:lnTo>
                  <a:pt x="0" y="1028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9599" y="5143500"/>
            <a:ext cx="4916599" cy="634688"/>
          </a:xfrm>
          <a:custGeom>
            <a:avLst/>
            <a:gdLst/>
            <a:ahLst/>
            <a:cxnLst/>
            <a:rect r="r" b="b" t="t" l="l"/>
            <a:pathLst>
              <a:path h="634688" w="4916599">
                <a:moveTo>
                  <a:pt x="0" y="0"/>
                </a:moveTo>
                <a:lnTo>
                  <a:pt x="4916598" y="0"/>
                </a:lnTo>
                <a:lnTo>
                  <a:pt x="4916598" y="634688"/>
                </a:lnTo>
                <a:lnTo>
                  <a:pt x="0" y="6346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4292508" y="4771103"/>
            <a:ext cx="754396" cy="744794"/>
          </a:xfrm>
          <a:custGeom>
            <a:avLst/>
            <a:gdLst/>
            <a:ahLst/>
            <a:cxnLst/>
            <a:rect r="r" b="b" t="t" l="l"/>
            <a:pathLst>
              <a:path h="744794" w="754396">
                <a:moveTo>
                  <a:pt x="0" y="0"/>
                </a:moveTo>
                <a:lnTo>
                  <a:pt x="754396" y="0"/>
                </a:lnTo>
                <a:lnTo>
                  <a:pt x="754396" y="744794"/>
                </a:lnTo>
                <a:lnTo>
                  <a:pt x="0" y="744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0">
            <a:off x="6880297" y="-2747690"/>
            <a:ext cx="4784651" cy="4114800"/>
          </a:xfrm>
          <a:custGeom>
            <a:avLst/>
            <a:gdLst/>
            <a:ahLst/>
            <a:cxnLst/>
            <a:rect r="r" b="b" t="t" l="l"/>
            <a:pathLst>
              <a:path h="4114800" w="4784651">
                <a:moveTo>
                  <a:pt x="0" y="4114800"/>
                </a:moveTo>
                <a:lnTo>
                  <a:pt x="4784652" y="4114800"/>
                </a:lnTo>
                <a:lnTo>
                  <a:pt x="4784652" y="0"/>
                </a:lnTo>
                <a:lnTo>
                  <a:pt x="0" y="0"/>
                </a:lnTo>
                <a:lnTo>
                  <a:pt x="0"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3959841" y="5778188"/>
            <a:ext cx="3650950" cy="4114800"/>
          </a:xfrm>
          <a:custGeom>
            <a:avLst/>
            <a:gdLst/>
            <a:ahLst/>
            <a:cxnLst/>
            <a:rect r="r" b="b" t="t" l="l"/>
            <a:pathLst>
              <a:path h="4114800" w="3650950">
                <a:moveTo>
                  <a:pt x="0" y="0"/>
                </a:moveTo>
                <a:lnTo>
                  <a:pt x="3650949" y="0"/>
                </a:lnTo>
                <a:lnTo>
                  <a:pt x="3650949"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6880297" y="3392295"/>
            <a:ext cx="4315767" cy="710680"/>
          </a:xfrm>
          <a:prstGeom prst="rect">
            <a:avLst/>
          </a:prstGeom>
        </p:spPr>
        <p:txBody>
          <a:bodyPr anchor="t" rtlCol="false" tIns="0" lIns="0" bIns="0" rIns="0">
            <a:spAutoFit/>
          </a:bodyPr>
          <a:lstStyle/>
          <a:p>
            <a:pPr algn="ctr">
              <a:lnSpc>
                <a:spcPts val="5978"/>
              </a:lnSpc>
            </a:pPr>
            <a:r>
              <a:rPr lang="en-US" sz="4270">
                <a:solidFill>
                  <a:srgbClr val="5E3A31"/>
                </a:solidFill>
                <a:latin typeface="Atma Medium"/>
              </a:rPr>
              <a:t>Kelompok 8</a:t>
            </a:r>
          </a:p>
        </p:txBody>
      </p:sp>
      <p:sp>
        <p:nvSpPr>
          <p:cNvPr name="TextBox 12" id="12"/>
          <p:cNvSpPr txBox="true"/>
          <p:nvPr/>
        </p:nvSpPr>
        <p:spPr>
          <a:xfrm rot="0">
            <a:off x="3080031" y="7098475"/>
            <a:ext cx="5419887" cy="1047198"/>
          </a:xfrm>
          <a:prstGeom prst="rect">
            <a:avLst/>
          </a:prstGeom>
        </p:spPr>
        <p:txBody>
          <a:bodyPr anchor="t" rtlCol="false" tIns="0" lIns="0" bIns="0" rIns="0">
            <a:spAutoFit/>
          </a:bodyPr>
          <a:lstStyle/>
          <a:p>
            <a:pPr algn="l">
              <a:lnSpc>
                <a:spcPts val="4230"/>
              </a:lnSpc>
            </a:pPr>
            <a:r>
              <a:rPr lang="en-US" sz="3021">
                <a:solidFill>
                  <a:srgbClr val="5E3A31"/>
                </a:solidFill>
                <a:latin typeface="Atma Medium"/>
              </a:rPr>
              <a:t>Benedict Aurelius 2306209095</a:t>
            </a:r>
          </a:p>
          <a:p>
            <a:pPr algn="l">
              <a:lnSpc>
                <a:spcPts val="4230"/>
              </a:lnSpc>
            </a:pPr>
            <a:r>
              <a:rPr lang="en-US" sz="3021">
                <a:solidFill>
                  <a:srgbClr val="5E3A31"/>
                </a:solidFill>
                <a:latin typeface="Atma Medium"/>
              </a:rPr>
              <a:t>Christian Hadiwijaya 2306161952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E1C0"/>
        </a:solidFill>
      </p:bgPr>
    </p:bg>
    <p:spTree>
      <p:nvGrpSpPr>
        <p:cNvPr id="1" name=""/>
        <p:cNvGrpSpPr/>
        <p:nvPr/>
      </p:nvGrpSpPr>
      <p:grpSpPr>
        <a:xfrm>
          <a:off x="0" y="0"/>
          <a:ext cx="0" cy="0"/>
          <a:chOff x="0" y="0"/>
          <a:chExt cx="0" cy="0"/>
        </a:xfrm>
      </p:grpSpPr>
      <p:sp>
        <p:nvSpPr>
          <p:cNvPr name="Freeform 2" id="2"/>
          <p:cNvSpPr/>
          <p:nvPr/>
        </p:nvSpPr>
        <p:spPr>
          <a:xfrm flipH="false" flipV="false" rot="0">
            <a:off x="9662864" y="-8696861"/>
            <a:ext cx="18308842" cy="13348810"/>
          </a:xfrm>
          <a:custGeom>
            <a:avLst/>
            <a:gdLst/>
            <a:ahLst/>
            <a:cxnLst/>
            <a:rect r="r" b="b" t="t" l="l"/>
            <a:pathLst>
              <a:path h="13348810" w="18308842">
                <a:moveTo>
                  <a:pt x="0" y="0"/>
                </a:moveTo>
                <a:lnTo>
                  <a:pt x="18308842" y="0"/>
                </a:lnTo>
                <a:lnTo>
                  <a:pt x="18308842" y="13348811"/>
                </a:lnTo>
                <a:lnTo>
                  <a:pt x="0" y="13348811"/>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44000" y="3468299"/>
            <a:ext cx="7909626" cy="4267585"/>
            <a:chOff x="0" y="0"/>
            <a:chExt cx="10546168" cy="5690113"/>
          </a:xfrm>
        </p:grpSpPr>
        <p:sp>
          <p:nvSpPr>
            <p:cNvPr name="Freeform 4" id="4"/>
            <p:cNvSpPr/>
            <p:nvPr/>
          </p:nvSpPr>
          <p:spPr>
            <a:xfrm flipH="false" flipV="false" rot="0">
              <a:off x="34470" y="0"/>
              <a:ext cx="10246789" cy="3048723"/>
            </a:xfrm>
            <a:custGeom>
              <a:avLst/>
              <a:gdLst/>
              <a:ahLst/>
              <a:cxnLst/>
              <a:rect r="r" b="b" t="t" l="l"/>
              <a:pathLst>
                <a:path h="3048723" w="10246789">
                  <a:moveTo>
                    <a:pt x="0" y="0"/>
                  </a:moveTo>
                  <a:lnTo>
                    <a:pt x="10246789" y="0"/>
                  </a:lnTo>
                  <a:lnTo>
                    <a:pt x="10246789" y="3048723"/>
                  </a:lnTo>
                  <a:lnTo>
                    <a:pt x="0" y="30487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5270" y="2641391"/>
              <a:ext cx="10246789" cy="3048723"/>
            </a:xfrm>
            <a:custGeom>
              <a:avLst/>
              <a:gdLst/>
              <a:ahLst/>
              <a:cxnLst/>
              <a:rect r="r" b="b" t="t" l="l"/>
              <a:pathLst>
                <a:path h="3048723" w="10246789">
                  <a:moveTo>
                    <a:pt x="0" y="0"/>
                  </a:moveTo>
                  <a:lnTo>
                    <a:pt x="10246789" y="0"/>
                  </a:lnTo>
                  <a:lnTo>
                    <a:pt x="10246789" y="3048722"/>
                  </a:lnTo>
                  <a:lnTo>
                    <a:pt x="0" y="3048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74323"/>
              <a:ext cx="10546168" cy="1547263"/>
            </a:xfrm>
            <a:prstGeom prst="rect">
              <a:avLst/>
            </a:prstGeom>
          </p:spPr>
          <p:txBody>
            <a:bodyPr anchor="t" rtlCol="false" tIns="0" lIns="0" bIns="0" rIns="0">
              <a:spAutoFit/>
            </a:bodyPr>
            <a:lstStyle/>
            <a:p>
              <a:pPr algn="ctr">
                <a:lnSpc>
                  <a:spcPts val="9800"/>
                </a:lnSpc>
              </a:pPr>
              <a:r>
                <a:rPr lang="en-US" sz="7000">
                  <a:solidFill>
                    <a:srgbClr val="5E3A31"/>
                  </a:solidFill>
                  <a:latin typeface="Atma Bold"/>
                </a:rPr>
                <a:t>Tujuan</a:t>
              </a:r>
            </a:p>
          </p:txBody>
        </p:sp>
        <p:sp>
          <p:nvSpPr>
            <p:cNvPr name="TextBox 7" id="7"/>
            <p:cNvSpPr txBox="true"/>
            <p:nvPr/>
          </p:nvSpPr>
          <p:spPr>
            <a:xfrm rot="0">
              <a:off x="593879" y="2266175"/>
              <a:ext cx="9243191" cy="2368020"/>
            </a:xfrm>
            <a:prstGeom prst="rect">
              <a:avLst/>
            </a:prstGeom>
          </p:spPr>
          <p:txBody>
            <a:bodyPr anchor="t" rtlCol="false" tIns="0" lIns="0" bIns="0" rIns="0">
              <a:spAutoFit/>
            </a:bodyPr>
            <a:lstStyle/>
            <a:p>
              <a:pPr algn="l">
                <a:lnSpc>
                  <a:spcPts val="3634"/>
                </a:lnSpc>
              </a:pPr>
              <a:r>
                <a:rPr lang="en-US" sz="2596">
                  <a:solidFill>
                    <a:srgbClr val="5E3A31"/>
                  </a:solidFill>
                  <a:latin typeface="Atma Medium"/>
                </a:rPr>
                <a:t>Menggabungkan minat dalam pengembangan game dengan eksplorasi mendalam tentang pemrograman dalam bahasa C, sambil menciptakan pengalaman bermain yang menarik dan kompetitif bagi pemain.</a:t>
              </a:r>
            </a:p>
          </p:txBody>
        </p:sp>
      </p:grpSp>
      <p:sp>
        <p:nvSpPr>
          <p:cNvPr name="Freeform 8" id="8"/>
          <p:cNvSpPr/>
          <p:nvPr/>
        </p:nvSpPr>
        <p:spPr>
          <a:xfrm flipH="false" flipV="false" rot="2567862">
            <a:off x="-5924675" y="6060450"/>
            <a:ext cx="18308842" cy="13348810"/>
          </a:xfrm>
          <a:custGeom>
            <a:avLst/>
            <a:gdLst/>
            <a:ahLst/>
            <a:cxnLst/>
            <a:rect r="r" b="b" t="t" l="l"/>
            <a:pathLst>
              <a:path h="13348810" w="18308842">
                <a:moveTo>
                  <a:pt x="0" y="0"/>
                </a:moveTo>
                <a:lnTo>
                  <a:pt x="18308842" y="0"/>
                </a:lnTo>
                <a:lnTo>
                  <a:pt x="18308842" y="13348810"/>
                </a:lnTo>
                <a:lnTo>
                  <a:pt x="0" y="13348810"/>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552081" y="8525908"/>
            <a:ext cx="1987068" cy="1701653"/>
          </a:xfrm>
          <a:custGeom>
            <a:avLst/>
            <a:gdLst/>
            <a:ahLst/>
            <a:cxnLst/>
            <a:rect r="r" b="b" t="t" l="l"/>
            <a:pathLst>
              <a:path h="1701653" w="1987068">
                <a:moveTo>
                  <a:pt x="0" y="0"/>
                </a:moveTo>
                <a:lnTo>
                  <a:pt x="1987068" y="0"/>
                </a:lnTo>
                <a:lnTo>
                  <a:pt x="1987068" y="1701653"/>
                </a:lnTo>
                <a:lnTo>
                  <a:pt x="0" y="17016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28700" y="-674496"/>
            <a:ext cx="2055485" cy="2292335"/>
          </a:xfrm>
          <a:custGeom>
            <a:avLst/>
            <a:gdLst/>
            <a:ahLst/>
            <a:cxnLst/>
            <a:rect r="r" b="b" t="t" l="l"/>
            <a:pathLst>
              <a:path h="2292335" w="2055485">
                <a:moveTo>
                  <a:pt x="0" y="0"/>
                </a:moveTo>
                <a:lnTo>
                  <a:pt x="2055485" y="0"/>
                </a:lnTo>
                <a:lnTo>
                  <a:pt x="2055485" y="2292336"/>
                </a:lnTo>
                <a:lnTo>
                  <a:pt x="0" y="2292336"/>
                </a:lnTo>
                <a:lnTo>
                  <a:pt x="0" y="0"/>
                </a:lnTo>
                <a:close/>
              </a:path>
            </a:pathLst>
          </a:custGeom>
          <a:blipFill>
            <a:blip r:embed="rId8">
              <a:extLst>
                <a:ext uri="{96DAC541-7B7A-43D3-8B79-37D633B846F1}">
                  <asvg:svgBlip xmlns:asvg="http://schemas.microsoft.com/office/drawing/2016/SVG/main" r:embed="rId9"/>
                </a:ext>
              </a:extLst>
            </a:blip>
            <a:stretch>
              <a:fillRect l="0" t="0" r="-661614" b="-319584"/>
            </a:stretch>
          </a:blipFill>
        </p:spPr>
      </p:sp>
      <p:sp>
        <p:nvSpPr>
          <p:cNvPr name="Freeform 11" id="11"/>
          <p:cNvSpPr/>
          <p:nvPr/>
        </p:nvSpPr>
        <p:spPr>
          <a:xfrm flipH="false" flipV="false" rot="0">
            <a:off x="15895674" y="795642"/>
            <a:ext cx="4784651" cy="4114800"/>
          </a:xfrm>
          <a:custGeom>
            <a:avLst/>
            <a:gdLst/>
            <a:ahLst/>
            <a:cxnLst/>
            <a:rect r="r" b="b" t="t" l="l"/>
            <a:pathLst>
              <a:path h="4114800" w="4784651">
                <a:moveTo>
                  <a:pt x="0" y="0"/>
                </a:moveTo>
                <a:lnTo>
                  <a:pt x="4784652" y="0"/>
                </a:lnTo>
                <a:lnTo>
                  <a:pt x="47846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877907" y="3070912"/>
            <a:ext cx="6141610" cy="1581038"/>
          </a:xfrm>
          <a:prstGeom prst="rect">
            <a:avLst/>
          </a:prstGeom>
        </p:spPr>
        <p:txBody>
          <a:bodyPr anchor="t" rtlCol="false" tIns="0" lIns="0" bIns="0" rIns="0">
            <a:spAutoFit/>
          </a:bodyPr>
          <a:lstStyle/>
          <a:p>
            <a:pPr algn="l">
              <a:lnSpc>
                <a:spcPts val="4200"/>
              </a:lnSpc>
            </a:pPr>
            <a:r>
              <a:rPr lang="en-US" sz="3000">
                <a:solidFill>
                  <a:srgbClr val="5E3A31"/>
                </a:solidFill>
                <a:latin typeface="Atma Medium"/>
              </a:rPr>
              <a:t>1.  You will guess an object based on the characteristics that will be told in the question</a:t>
            </a:r>
          </a:p>
        </p:txBody>
      </p:sp>
      <p:sp>
        <p:nvSpPr>
          <p:cNvPr name="Freeform 13" id="13"/>
          <p:cNvSpPr/>
          <p:nvPr/>
        </p:nvSpPr>
        <p:spPr>
          <a:xfrm flipH="false" flipV="false" rot="0">
            <a:off x="242442" y="586095"/>
            <a:ext cx="8695884" cy="9114810"/>
          </a:xfrm>
          <a:custGeom>
            <a:avLst/>
            <a:gdLst/>
            <a:ahLst/>
            <a:cxnLst/>
            <a:rect r="r" b="b" t="t" l="l"/>
            <a:pathLst>
              <a:path h="9114810" w="8695884">
                <a:moveTo>
                  <a:pt x="0" y="0"/>
                </a:moveTo>
                <a:lnTo>
                  <a:pt x="8695884" y="0"/>
                </a:lnTo>
                <a:lnTo>
                  <a:pt x="8695884" y="9114810"/>
                </a:lnTo>
                <a:lnTo>
                  <a:pt x="0" y="91148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1320789" y="2924810"/>
            <a:ext cx="6932393" cy="4948840"/>
          </a:xfrm>
          <a:prstGeom prst="rect">
            <a:avLst/>
          </a:prstGeom>
        </p:spPr>
        <p:txBody>
          <a:bodyPr anchor="t" rtlCol="false" tIns="0" lIns="0" bIns="0" rIns="0">
            <a:spAutoFit/>
          </a:bodyPr>
          <a:lstStyle/>
          <a:p>
            <a:pPr algn="l">
              <a:lnSpc>
                <a:spcPts val="3634"/>
              </a:lnSpc>
            </a:pPr>
            <a:r>
              <a:rPr lang="en-US" sz="2596">
                <a:solidFill>
                  <a:srgbClr val="5E3A31"/>
                </a:solidFill>
                <a:latin typeface="Atma Medium"/>
              </a:rPr>
              <a:t>Dalam era digital saat ini, game telah menjadi bagian penting dari hiburan. Salah satu game yang berhasil menarik perhatian kami adalah Slither.io, yang menawarkan gameplay sederhana namun adiktif. Slither.io merupakan game yang memiliki tujuan untuk memakan makanan yang ada dan bertambah besar untuk menamatkan game maupun melawan musuh. Kami memilih untuk mengembangkan versi Slither.io menggunakan bahasa C dengan adanya Singleplayer mode, Multiplayer mode, serta Leaderboard untuk Singleplayer mode.</a:t>
            </a:r>
          </a:p>
        </p:txBody>
      </p:sp>
      <p:sp>
        <p:nvSpPr>
          <p:cNvPr name="TextBox 15" id="15"/>
          <p:cNvSpPr txBox="true"/>
          <p:nvPr/>
        </p:nvSpPr>
        <p:spPr>
          <a:xfrm rot="0">
            <a:off x="1320789" y="1484490"/>
            <a:ext cx="7909626" cy="1193784"/>
          </a:xfrm>
          <a:prstGeom prst="rect">
            <a:avLst/>
          </a:prstGeom>
        </p:spPr>
        <p:txBody>
          <a:bodyPr anchor="t" rtlCol="false" tIns="0" lIns="0" bIns="0" rIns="0">
            <a:spAutoFit/>
          </a:bodyPr>
          <a:lstStyle/>
          <a:p>
            <a:pPr algn="ctr">
              <a:lnSpc>
                <a:spcPts val="9800"/>
              </a:lnSpc>
            </a:pPr>
            <a:r>
              <a:rPr lang="en-US" sz="7000">
                <a:solidFill>
                  <a:srgbClr val="5E3A31"/>
                </a:solidFill>
                <a:latin typeface="Atma Bold"/>
              </a:rPr>
              <a:t>Latar Belakang</a:t>
            </a:r>
          </a:p>
        </p:txBody>
      </p:sp>
      <p:sp>
        <p:nvSpPr>
          <p:cNvPr name="Freeform 16" id="16"/>
          <p:cNvSpPr/>
          <p:nvPr/>
        </p:nvSpPr>
        <p:spPr>
          <a:xfrm flipH="true" flipV="false" rot="0">
            <a:off x="-1514019" y="8087434"/>
            <a:ext cx="5085438" cy="3226942"/>
          </a:xfrm>
          <a:custGeom>
            <a:avLst/>
            <a:gdLst/>
            <a:ahLst/>
            <a:cxnLst/>
            <a:rect r="r" b="b" t="t" l="l"/>
            <a:pathLst>
              <a:path h="3226942" w="5085438">
                <a:moveTo>
                  <a:pt x="5085438" y="0"/>
                </a:moveTo>
                <a:lnTo>
                  <a:pt x="0" y="0"/>
                </a:lnTo>
                <a:lnTo>
                  <a:pt x="0" y="3226942"/>
                </a:lnTo>
                <a:lnTo>
                  <a:pt x="5085438" y="3226942"/>
                </a:lnTo>
                <a:lnTo>
                  <a:pt x="5085438"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4E8CF"/>
        </a:solidFill>
      </p:bgPr>
    </p:bg>
    <p:spTree>
      <p:nvGrpSpPr>
        <p:cNvPr id="1" name=""/>
        <p:cNvGrpSpPr/>
        <p:nvPr/>
      </p:nvGrpSpPr>
      <p:grpSpPr>
        <a:xfrm>
          <a:off x="0" y="0"/>
          <a:ext cx="0" cy="0"/>
          <a:chOff x="0" y="0"/>
          <a:chExt cx="0" cy="0"/>
        </a:xfrm>
      </p:grpSpPr>
      <p:sp>
        <p:nvSpPr>
          <p:cNvPr name="Freeform 2" id="2"/>
          <p:cNvSpPr/>
          <p:nvPr/>
        </p:nvSpPr>
        <p:spPr>
          <a:xfrm flipH="false" flipV="false" rot="-7084580">
            <a:off x="-1944499" y="3247875"/>
            <a:ext cx="13329941" cy="8831086"/>
          </a:xfrm>
          <a:custGeom>
            <a:avLst/>
            <a:gdLst/>
            <a:ahLst/>
            <a:cxnLst/>
            <a:rect r="r" b="b" t="t" l="l"/>
            <a:pathLst>
              <a:path h="8831086" w="13329941">
                <a:moveTo>
                  <a:pt x="0" y="0"/>
                </a:moveTo>
                <a:lnTo>
                  <a:pt x="13329941" y="0"/>
                </a:lnTo>
                <a:lnTo>
                  <a:pt x="13329941" y="8831086"/>
                </a:lnTo>
                <a:lnTo>
                  <a:pt x="0" y="8831086"/>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84580">
            <a:off x="9241660" y="-4415543"/>
            <a:ext cx="13329941" cy="8831086"/>
          </a:xfrm>
          <a:custGeom>
            <a:avLst/>
            <a:gdLst/>
            <a:ahLst/>
            <a:cxnLst/>
            <a:rect r="r" b="b" t="t" l="l"/>
            <a:pathLst>
              <a:path h="8831086" w="13329941">
                <a:moveTo>
                  <a:pt x="0" y="0"/>
                </a:moveTo>
                <a:lnTo>
                  <a:pt x="13329941" y="0"/>
                </a:lnTo>
                <a:lnTo>
                  <a:pt x="13329941" y="8831086"/>
                </a:lnTo>
                <a:lnTo>
                  <a:pt x="0" y="8831086"/>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04524">
            <a:off x="796778" y="-653478"/>
            <a:ext cx="1399032" cy="4114800"/>
          </a:xfrm>
          <a:custGeom>
            <a:avLst/>
            <a:gdLst/>
            <a:ahLst/>
            <a:cxnLst/>
            <a:rect r="r" b="b" t="t" l="l"/>
            <a:pathLst>
              <a:path h="4114800" w="1399032">
                <a:moveTo>
                  <a:pt x="0" y="0"/>
                </a:moveTo>
                <a:lnTo>
                  <a:pt x="1399032" y="0"/>
                </a:lnTo>
                <a:lnTo>
                  <a:pt x="139903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579272" y="4850264"/>
            <a:ext cx="3129211" cy="4807447"/>
          </a:xfrm>
          <a:custGeom>
            <a:avLst/>
            <a:gdLst/>
            <a:ahLst/>
            <a:cxnLst/>
            <a:rect r="r" b="b" t="t" l="l"/>
            <a:pathLst>
              <a:path h="4807447" w="3129211">
                <a:moveTo>
                  <a:pt x="0" y="0"/>
                </a:moveTo>
                <a:lnTo>
                  <a:pt x="3129211" y="0"/>
                </a:lnTo>
                <a:lnTo>
                  <a:pt x="3129211" y="4807447"/>
                </a:lnTo>
                <a:lnTo>
                  <a:pt x="0" y="48074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2293762" y="132112"/>
            <a:ext cx="5759997" cy="10022777"/>
          </a:xfrm>
          <a:custGeom>
            <a:avLst/>
            <a:gdLst/>
            <a:ahLst/>
            <a:cxnLst/>
            <a:rect r="r" b="b" t="t" l="l"/>
            <a:pathLst>
              <a:path h="10022777" w="5759997">
                <a:moveTo>
                  <a:pt x="0" y="0"/>
                </a:moveTo>
                <a:lnTo>
                  <a:pt x="5759997" y="0"/>
                </a:lnTo>
                <a:lnTo>
                  <a:pt x="5759997" y="10022776"/>
                </a:lnTo>
                <a:lnTo>
                  <a:pt x="0" y="10022776"/>
                </a:lnTo>
                <a:lnTo>
                  <a:pt x="0" y="0"/>
                </a:lnTo>
                <a:close/>
              </a:path>
            </a:pathLst>
          </a:custGeom>
          <a:blipFill>
            <a:blip r:embed="rId8"/>
            <a:stretch>
              <a:fillRect l="0" t="0" r="0" b="0"/>
            </a:stretch>
          </a:blipFill>
        </p:spPr>
      </p:sp>
      <p:sp>
        <p:nvSpPr>
          <p:cNvPr name="Freeform 7" id="7"/>
          <p:cNvSpPr/>
          <p:nvPr/>
        </p:nvSpPr>
        <p:spPr>
          <a:xfrm flipH="false" flipV="false" rot="0">
            <a:off x="546035" y="3093725"/>
            <a:ext cx="8947512" cy="6972889"/>
          </a:xfrm>
          <a:custGeom>
            <a:avLst/>
            <a:gdLst/>
            <a:ahLst/>
            <a:cxnLst/>
            <a:rect r="r" b="b" t="t" l="l"/>
            <a:pathLst>
              <a:path h="6972889" w="8947512">
                <a:moveTo>
                  <a:pt x="0" y="0"/>
                </a:moveTo>
                <a:lnTo>
                  <a:pt x="8947512" y="0"/>
                </a:lnTo>
                <a:lnTo>
                  <a:pt x="8947512" y="6972889"/>
                </a:lnTo>
                <a:lnTo>
                  <a:pt x="0" y="6972889"/>
                </a:lnTo>
                <a:lnTo>
                  <a:pt x="0" y="0"/>
                </a:lnTo>
                <a:close/>
              </a:path>
            </a:pathLst>
          </a:custGeom>
          <a:blipFill>
            <a:blip r:embed="rId9"/>
            <a:stretch>
              <a:fillRect l="0" t="0" r="0" b="0"/>
            </a:stretch>
          </a:blipFill>
        </p:spPr>
      </p:sp>
      <p:sp>
        <p:nvSpPr>
          <p:cNvPr name="TextBox 8" id="8"/>
          <p:cNvSpPr txBox="true"/>
          <p:nvPr/>
        </p:nvSpPr>
        <p:spPr>
          <a:xfrm rot="0">
            <a:off x="1187659" y="1233352"/>
            <a:ext cx="7065625" cy="1175385"/>
          </a:xfrm>
          <a:prstGeom prst="rect">
            <a:avLst/>
          </a:prstGeom>
        </p:spPr>
        <p:txBody>
          <a:bodyPr anchor="t" rtlCol="false" tIns="0" lIns="0" bIns="0" rIns="0">
            <a:spAutoFit/>
          </a:bodyPr>
          <a:lstStyle/>
          <a:p>
            <a:pPr algn="l">
              <a:lnSpc>
                <a:spcPts val="8820"/>
              </a:lnSpc>
            </a:pPr>
            <a:r>
              <a:rPr lang="en-US" sz="9000">
                <a:solidFill>
                  <a:srgbClr val="5E3A31"/>
                </a:solidFill>
                <a:latin typeface="Atma Bold"/>
              </a:rPr>
              <a:t>Flowchart</a:t>
            </a:r>
          </a:p>
        </p:txBody>
      </p:sp>
      <p:sp>
        <p:nvSpPr>
          <p:cNvPr name="TextBox 9" id="9"/>
          <p:cNvSpPr txBox="true"/>
          <p:nvPr/>
        </p:nvSpPr>
        <p:spPr>
          <a:xfrm rot="0">
            <a:off x="6901603" y="2590258"/>
            <a:ext cx="2591944" cy="388620"/>
          </a:xfrm>
          <a:prstGeom prst="rect">
            <a:avLst/>
          </a:prstGeom>
        </p:spPr>
        <p:txBody>
          <a:bodyPr anchor="t" rtlCol="false" tIns="0" lIns="0" bIns="0" rIns="0">
            <a:spAutoFit/>
          </a:bodyPr>
          <a:lstStyle/>
          <a:p>
            <a:pPr algn="l">
              <a:lnSpc>
                <a:spcPts val="2940"/>
              </a:lnSpc>
            </a:pPr>
            <a:r>
              <a:rPr lang="en-US" sz="3000">
                <a:solidFill>
                  <a:srgbClr val="5E3A31"/>
                </a:solidFill>
                <a:latin typeface="Atma Bold"/>
              </a:rPr>
              <a:t>main program</a:t>
            </a:r>
          </a:p>
        </p:txBody>
      </p:sp>
      <p:sp>
        <p:nvSpPr>
          <p:cNvPr name="TextBox 10" id="10"/>
          <p:cNvSpPr txBox="true"/>
          <p:nvPr/>
        </p:nvSpPr>
        <p:spPr>
          <a:xfrm rot="-5400000">
            <a:off x="10065358" y="5520228"/>
            <a:ext cx="3897759" cy="388620"/>
          </a:xfrm>
          <a:prstGeom prst="rect">
            <a:avLst/>
          </a:prstGeom>
        </p:spPr>
        <p:txBody>
          <a:bodyPr anchor="t" rtlCol="false" tIns="0" lIns="0" bIns="0" rIns="0">
            <a:spAutoFit/>
          </a:bodyPr>
          <a:lstStyle/>
          <a:p>
            <a:pPr algn="l">
              <a:lnSpc>
                <a:spcPts val="2940"/>
              </a:lnSpc>
            </a:pPr>
            <a:r>
              <a:rPr lang="en-US" sz="3000">
                <a:solidFill>
                  <a:srgbClr val="5E3A31"/>
                </a:solidFill>
                <a:latin typeface="Atma Bold"/>
              </a:rPr>
              <a:t>single player mode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E1C0"/>
        </a:solidFill>
      </p:bgPr>
    </p:bg>
    <p:spTree>
      <p:nvGrpSpPr>
        <p:cNvPr id="1" name=""/>
        <p:cNvGrpSpPr/>
        <p:nvPr/>
      </p:nvGrpSpPr>
      <p:grpSpPr>
        <a:xfrm>
          <a:off x="0" y="0"/>
          <a:ext cx="0" cy="0"/>
          <a:chOff x="0" y="0"/>
          <a:chExt cx="0" cy="0"/>
        </a:xfrm>
      </p:grpSpPr>
      <p:sp>
        <p:nvSpPr>
          <p:cNvPr name="Freeform 2" id="2"/>
          <p:cNvSpPr/>
          <p:nvPr/>
        </p:nvSpPr>
        <p:spPr>
          <a:xfrm flipH="false" flipV="false" rot="2567862">
            <a:off x="-5924675" y="6060450"/>
            <a:ext cx="18308842" cy="13348810"/>
          </a:xfrm>
          <a:custGeom>
            <a:avLst/>
            <a:gdLst/>
            <a:ahLst/>
            <a:cxnLst/>
            <a:rect r="r" b="b" t="t" l="l"/>
            <a:pathLst>
              <a:path h="13348810" w="18308842">
                <a:moveTo>
                  <a:pt x="0" y="0"/>
                </a:moveTo>
                <a:lnTo>
                  <a:pt x="18308842" y="0"/>
                </a:lnTo>
                <a:lnTo>
                  <a:pt x="18308842" y="13348810"/>
                </a:lnTo>
                <a:lnTo>
                  <a:pt x="0" y="13348810"/>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62864" y="-8696861"/>
            <a:ext cx="18308842" cy="13348810"/>
          </a:xfrm>
          <a:custGeom>
            <a:avLst/>
            <a:gdLst/>
            <a:ahLst/>
            <a:cxnLst/>
            <a:rect r="r" b="b" t="t" l="l"/>
            <a:pathLst>
              <a:path h="13348810" w="18308842">
                <a:moveTo>
                  <a:pt x="0" y="0"/>
                </a:moveTo>
                <a:lnTo>
                  <a:pt x="18308842" y="0"/>
                </a:lnTo>
                <a:lnTo>
                  <a:pt x="18308842" y="13348811"/>
                </a:lnTo>
                <a:lnTo>
                  <a:pt x="0" y="13348811"/>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52081" y="8525908"/>
            <a:ext cx="1987068" cy="1701653"/>
          </a:xfrm>
          <a:custGeom>
            <a:avLst/>
            <a:gdLst/>
            <a:ahLst/>
            <a:cxnLst/>
            <a:rect r="r" b="b" t="t" l="l"/>
            <a:pathLst>
              <a:path h="1701653" w="1987068">
                <a:moveTo>
                  <a:pt x="0" y="0"/>
                </a:moveTo>
                <a:lnTo>
                  <a:pt x="1987068" y="0"/>
                </a:lnTo>
                <a:lnTo>
                  <a:pt x="1987068" y="1701653"/>
                </a:lnTo>
                <a:lnTo>
                  <a:pt x="0" y="17016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674496"/>
            <a:ext cx="2055485" cy="2292335"/>
          </a:xfrm>
          <a:custGeom>
            <a:avLst/>
            <a:gdLst/>
            <a:ahLst/>
            <a:cxnLst/>
            <a:rect r="r" b="b" t="t" l="l"/>
            <a:pathLst>
              <a:path h="2292335" w="2055485">
                <a:moveTo>
                  <a:pt x="0" y="0"/>
                </a:moveTo>
                <a:lnTo>
                  <a:pt x="2055485" y="0"/>
                </a:lnTo>
                <a:lnTo>
                  <a:pt x="2055485" y="2292336"/>
                </a:lnTo>
                <a:lnTo>
                  <a:pt x="0" y="2292336"/>
                </a:lnTo>
                <a:lnTo>
                  <a:pt x="0" y="0"/>
                </a:lnTo>
                <a:close/>
              </a:path>
            </a:pathLst>
          </a:custGeom>
          <a:blipFill>
            <a:blip r:embed="rId6">
              <a:extLst>
                <a:ext uri="{96DAC541-7B7A-43D3-8B79-37D633B846F1}">
                  <asvg:svgBlip xmlns:asvg="http://schemas.microsoft.com/office/drawing/2016/SVG/main" r:embed="rId7"/>
                </a:ext>
              </a:extLst>
            </a:blip>
            <a:stretch>
              <a:fillRect l="0" t="0" r="-661614" b="-319584"/>
            </a:stretch>
          </a:blipFill>
        </p:spPr>
      </p:sp>
      <p:sp>
        <p:nvSpPr>
          <p:cNvPr name="Freeform 6" id="6"/>
          <p:cNvSpPr/>
          <p:nvPr/>
        </p:nvSpPr>
        <p:spPr>
          <a:xfrm flipH="false" flipV="false" rot="0">
            <a:off x="13004219" y="150685"/>
            <a:ext cx="3856686" cy="9976497"/>
          </a:xfrm>
          <a:custGeom>
            <a:avLst/>
            <a:gdLst/>
            <a:ahLst/>
            <a:cxnLst/>
            <a:rect r="r" b="b" t="t" l="l"/>
            <a:pathLst>
              <a:path h="9976497" w="3856686">
                <a:moveTo>
                  <a:pt x="0" y="0"/>
                </a:moveTo>
                <a:lnTo>
                  <a:pt x="3856686" y="0"/>
                </a:lnTo>
                <a:lnTo>
                  <a:pt x="3856686" y="9976497"/>
                </a:lnTo>
                <a:lnTo>
                  <a:pt x="0" y="9976497"/>
                </a:lnTo>
                <a:lnTo>
                  <a:pt x="0" y="0"/>
                </a:lnTo>
                <a:close/>
              </a:path>
            </a:pathLst>
          </a:custGeom>
          <a:blipFill>
            <a:blip r:embed="rId8"/>
            <a:stretch>
              <a:fillRect l="0" t="0" r="0" b="0"/>
            </a:stretch>
          </a:blipFill>
        </p:spPr>
      </p:sp>
      <p:sp>
        <p:nvSpPr>
          <p:cNvPr name="Freeform 7" id="7"/>
          <p:cNvSpPr/>
          <p:nvPr/>
        </p:nvSpPr>
        <p:spPr>
          <a:xfrm flipH="false" flipV="false" rot="0">
            <a:off x="15895674" y="795642"/>
            <a:ext cx="4784651" cy="4114800"/>
          </a:xfrm>
          <a:custGeom>
            <a:avLst/>
            <a:gdLst/>
            <a:ahLst/>
            <a:cxnLst/>
            <a:rect r="r" b="b" t="t" l="l"/>
            <a:pathLst>
              <a:path h="4114800" w="4784651">
                <a:moveTo>
                  <a:pt x="0" y="0"/>
                </a:moveTo>
                <a:lnTo>
                  <a:pt x="4784652" y="0"/>
                </a:lnTo>
                <a:lnTo>
                  <a:pt x="478465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290510" y="150685"/>
            <a:ext cx="6773464" cy="9985631"/>
          </a:xfrm>
          <a:custGeom>
            <a:avLst/>
            <a:gdLst/>
            <a:ahLst/>
            <a:cxnLst/>
            <a:rect r="r" b="b" t="t" l="l"/>
            <a:pathLst>
              <a:path h="9985631" w="6773464">
                <a:moveTo>
                  <a:pt x="0" y="0"/>
                </a:moveTo>
                <a:lnTo>
                  <a:pt x="6773464" y="0"/>
                </a:lnTo>
                <a:lnTo>
                  <a:pt x="6773464" y="9985630"/>
                </a:lnTo>
                <a:lnTo>
                  <a:pt x="0" y="9985630"/>
                </a:lnTo>
                <a:lnTo>
                  <a:pt x="0" y="0"/>
                </a:lnTo>
                <a:close/>
              </a:path>
            </a:pathLst>
          </a:custGeom>
          <a:blipFill>
            <a:blip r:embed="rId11"/>
            <a:stretch>
              <a:fillRect l="0" t="-340" r="0" b="-340"/>
            </a:stretch>
          </a:blipFill>
        </p:spPr>
      </p:sp>
      <p:sp>
        <p:nvSpPr>
          <p:cNvPr name="TextBox 9" id="9"/>
          <p:cNvSpPr txBox="true"/>
          <p:nvPr/>
        </p:nvSpPr>
        <p:spPr>
          <a:xfrm rot="5400000">
            <a:off x="5485602" y="5268228"/>
            <a:ext cx="3897759" cy="388620"/>
          </a:xfrm>
          <a:prstGeom prst="rect">
            <a:avLst/>
          </a:prstGeom>
        </p:spPr>
        <p:txBody>
          <a:bodyPr anchor="t" rtlCol="false" tIns="0" lIns="0" bIns="0" rIns="0">
            <a:spAutoFit/>
          </a:bodyPr>
          <a:lstStyle/>
          <a:p>
            <a:pPr algn="l">
              <a:lnSpc>
                <a:spcPts val="2940"/>
              </a:lnSpc>
            </a:pPr>
            <a:r>
              <a:rPr lang="en-US" sz="3000">
                <a:solidFill>
                  <a:srgbClr val="5E3A31"/>
                </a:solidFill>
                <a:latin typeface="Atma Bold"/>
              </a:rPr>
              <a:t>multiPlayer mode</a:t>
            </a:r>
          </a:p>
        </p:txBody>
      </p:sp>
      <p:sp>
        <p:nvSpPr>
          <p:cNvPr name="TextBox 10" id="10"/>
          <p:cNvSpPr txBox="true"/>
          <p:nvPr/>
        </p:nvSpPr>
        <p:spPr>
          <a:xfrm rot="-5400000">
            <a:off x="10861030" y="4247226"/>
            <a:ext cx="3897759" cy="388620"/>
          </a:xfrm>
          <a:prstGeom prst="rect">
            <a:avLst/>
          </a:prstGeom>
        </p:spPr>
        <p:txBody>
          <a:bodyPr anchor="t" rtlCol="false" tIns="0" lIns="0" bIns="0" rIns="0">
            <a:spAutoFit/>
          </a:bodyPr>
          <a:lstStyle/>
          <a:p>
            <a:pPr algn="l">
              <a:lnSpc>
                <a:spcPts val="2940"/>
              </a:lnSpc>
            </a:pPr>
            <a:r>
              <a:rPr lang="en-US" sz="3000">
                <a:solidFill>
                  <a:srgbClr val="5E3A31"/>
                </a:solidFill>
                <a:latin typeface="Atma Bold"/>
              </a:rPr>
              <a:t>Leaderboard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9BBC8"/>
        </a:solidFill>
      </p:bgPr>
    </p:bg>
    <p:spTree>
      <p:nvGrpSpPr>
        <p:cNvPr id="1" name=""/>
        <p:cNvGrpSpPr/>
        <p:nvPr/>
      </p:nvGrpSpPr>
      <p:grpSpPr>
        <a:xfrm>
          <a:off x="0" y="0"/>
          <a:ext cx="0" cy="0"/>
          <a:chOff x="0" y="0"/>
          <a:chExt cx="0" cy="0"/>
        </a:xfrm>
      </p:grpSpPr>
      <p:sp>
        <p:nvSpPr>
          <p:cNvPr name="Freeform 2" id="2"/>
          <p:cNvSpPr/>
          <p:nvPr/>
        </p:nvSpPr>
        <p:spPr>
          <a:xfrm flipH="false" flipV="false" rot="1378096">
            <a:off x="-2131973" y="6869739"/>
            <a:ext cx="18308842" cy="13348810"/>
          </a:xfrm>
          <a:custGeom>
            <a:avLst/>
            <a:gdLst/>
            <a:ahLst/>
            <a:cxnLst/>
            <a:rect r="r" b="b" t="t" l="l"/>
            <a:pathLst>
              <a:path h="13348810" w="18308842">
                <a:moveTo>
                  <a:pt x="0" y="0"/>
                </a:moveTo>
                <a:lnTo>
                  <a:pt x="18308843" y="0"/>
                </a:lnTo>
                <a:lnTo>
                  <a:pt x="18308843" y="13348810"/>
                </a:lnTo>
                <a:lnTo>
                  <a:pt x="0" y="13348810"/>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78096">
            <a:off x="4996266" y="-7636658"/>
            <a:ext cx="15282328" cy="11142206"/>
          </a:xfrm>
          <a:custGeom>
            <a:avLst/>
            <a:gdLst/>
            <a:ahLst/>
            <a:cxnLst/>
            <a:rect r="r" b="b" t="t" l="l"/>
            <a:pathLst>
              <a:path h="11142206" w="15282328">
                <a:moveTo>
                  <a:pt x="0" y="0"/>
                </a:moveTo>
                <a:lnTo>
                  <a:pt x="15282328" y="0"/>
                </a:lnTo>
                <a:lnTo>
                  <a:pt x="15282328" y="11142206"/>
                </a:lnTo>
                <a:lnTo>
                  <a:pt x="0" y="11142206"/>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515904" y="-154233"/>
            <a:ext cx="7256191" cy="1688714"/>
          </a:xfrm>
          <a:custGeom>
            <a:avLst/>
            <a:gdLst/>
            <a:ahLst/>
            <a:cxnLst/>
            <a:rect r="r" b="b" t="t" l="l"/>
            <a:pathLst>
              <a:path h="1688714" w="7256191">
                <a:moveTo>
                  <a:pt x="0" y="0"/>
                </a:moveTo>
                <a:lnTo>
                  <a:pt x="7256192" y="0"/>
                </a:lnTo>
                <a:lnTo>
                  <a:pt x="7256192" y="1688713"/>
                </a:lnTo>
                <a:lnTo>
                  <a:pt x="0" y="1688713"/>
                </a:lnTo>
                <a:lnTo>
                  <a:pt x="0" y="0"/>
                </a:lnTo>
                <a:close/>
              </a:path>
            </a:pathLst>
          </a:custGeom>
          <a:blipFill>
            <a:blip r:embed="rId4"/>
            <a:stretch>
              <a:fillRect l="0" t="0" r="0" b="0"/>
            </a:stretch>
          </a:blipFill>
        </p:spPr>
      </p:sp>
      <p:sp>
        <p:nvSpPr>
          <p:cNvPr name="TextBox 5" id="5"/>
          <p:cNvSpPr txBox="true"/>
          <p:nvPr/>
        </p:nvSpPr>
        <p:spPr>
          <a:xfrm rot="0">
            <a:off x="5980108" y="225625"/>
            <a:ext cx="6229960" cy="964538"/>
          </a:xfrm>
          <a:prstGeom prst="rect">
            <a:avLst/>
          </a:prstGeom>
        </p:spPr>
        <p:txBody>
          <a:bodyPr anchor="t" rtlCol="false" tIns="0" lIns="0" bIns="0" rIns="0">
            <a:spAutoFit/>
          </a:bodyPr>
          <a:lstStyle/>
          <a:p>
            <a:pPr algn="ctr">
              <a:lnSpc>
                <a:spcPts val="7931"/>
              </a:lnSpc>
            </a:pPr>
            <a:r>
              <a:rPr lang="en-US" sz="5665">
                <a:solidFill>
                  <a:srgbClr val="5E3A31"/>
                </a:solidFill>
                <a:latin typeface="Atma Bold"/>
              </a:rPr>
              <a:t>Output</a:t>
            </a:r>
          </a:p>
        </p:txBody>
      </p:sp>
      <p:sp>
        <p:nvSpPr>
          <p:cNvPr name="Freeform 6" id="6"/>
          <p:cNvSpPr/>
          <p:nvPr/>
        </p:nvSpPr>
        <p:spPr>
          <a:xfrm flipH="false" flipV="false" rot="0">
            <a:off x="5530900" y="67553"/>
            <a:ext cx="898415" cy="1380247"/>
          </a:xfrm>
          <a:custGeom>
            <a:avLst/>
            <a:gdLst/>
            <a:ahLst/>
            <a:cxnLst/>
            <a:rect r="r" b="b" t="t" l="l"/>
            <a:pathLst>
              <a:path h="1380247" w="898415">
                <a:moveTo>
                  <a:pt x="0" y="0"/>
                </a:moveTo>
                <a:lnTo>
                  <a:pt x="898416" y="0"/>
                </a:lnTo>
                <a:lnTo>
                  <a:pt x="898416" y="1380247"/>
                </a:lnTo>
                <a:lnTo>
                  <a:pt x="0" y="13802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050164" y="5061715"/>
            <a:ext cx="7060724" cy="5073553"/>
          </a:xfrm>
          <a:custGeom>
            <a:avLst/>
            <a:gdLst/>
            <a:ahLst/>
            <a:cxnLst/>
            <a:rect r="r" b="b" t="t" l="l"/>
            <a:pathLst>
              <a:path h="5073553" w="7060724">
                <a:moveTo>
                  <a:pt x="0" y="0"/>
                </a:moveTo>
                <a:lnTo>
                  <a:pt x="7060724" y="0"/>
                </a:lnTo>
                <a:lnTo>
                  <a:pt x="7060724" y="5073553"/>
                </a:lnTo>
                <a:lnTo>
                  <a:pt x="0" y="5073553"/>
                </a:lnTo>
                <a:lnTo>
                  <a:pt x="0" y="0"/>
                </a:lnTo>
                <a:close/>
              </a:path>
            </a:pathLst>
          </a:custGeom>
          <a:blipFill>
            <a:blip r:embed="rId7"/>
            <a:stretch>
              <a:fillRect l="0" t="-3538" r="0" b="0"/>
            </a:stretch>
          </a:blipFill>
        </p:spPr>
      </p:sp>
      <p:sp>
        <p:nvSpPr>
          <p:cNvPr name="Freeform 8" id="8"/>
          <p:cNvSpPr/>
          <p:nvPr/>
        </p:nvSpPr>
        <p:spPr>
          <a:xfrm flipH="false" flipV="false" rot="0">
            <a:off x="11305903" y="5061715"/>
            <a:ext cx="6590215" cy="5073553"/>
          </a:xfrm>
          <a:custGeom>
            <a:avLst/>
            <a:gdLst/>
            <a:ahLst/>
            <a:cxnLst/>
            <a:rect r="r" b="b" t="t" l="l"/>
            <a:pathLst>
              <a:path h="5073553" w="6590215">
                <a:moveTo>
                  <a:pt x="0" y="0"/>
                </a:moveTo>
                <a:lnTo>
                  <a:pt x="6590216" y="0"/>
                </a:lnTo>
                <a:lnTo>
                  <a:pt x="6590216" y="5073553"/>
                </a:lnTo>
                <a:lnTo>
                  <a:pt x="0" y="5073553"/>
                </a:lnTo>
                <a:lnTo>
                  <a:pt x="0" y="0"/>
                </a:lnTo>
                <a:close/>
              </a:path>
            </a:pathLst>
          </a:custGeom>
          <a:blipFill>
            <a:blip r:embed="rId8"/>
            <a:stretch>
              <a:fillRect l="0" t="-3538" r="0" b="0"/>
            </a:stretch>
          </a:blipFill>
        </p:spPr>
      </p:sp>
      <p:sp>
        <p:nvSpPr>
          <p:cNvPr name="Freeform 9" id="9"/>
          <p:cNvSpPr/>
          <p:nvPr/>
        </p:nvSpPr>
        <p:spPr>
          <a:xfrm flipH="false" flipV="false" rot="0">
            <a:off x="492004" y="8227655"/>
            <a:ext cx="2936082" cy="2423602"/>
          </a:xfrm>
          <a:custGeom>
            <a:avLst/>
            <a:gdLst/>
            <a:ahLst/>
            <a:cxnLst/>
            <a:rect r="r" b="b" t="t" l="l"/>
            <a:pathLst>
              <a:path h="2423602" w="2936082">
                <a:moveTo>
                  <a:pt x="0" y="0"/>
                </a:moveTo>
                <a:lnTo>
                  <a:pt x="2936081" y="0"/>
                </a:lnTo>
                <a:lnTo>
                  <a:pt x="2936081" y="2423602"/>
                </a:lnTo>
                <a:lnTo>
                  <a:pt x="0" y="24236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28700" y="1534480"/>
            <a:ext cx="16230600" cy="3357718"/>
          </a:xfrm>
          <a:custGeom>
            <a:avLst/>
            <a:gdLst/>
            <a:ahLst/>
            <a:cxnLst/>
            <a:rect r="r" b="b" t="t" l="l"/>
            <a:pathLst>
              <a:path h="3357718" w="16230600">
                <a:moveTo>
                  <a:pt x="0" y="0"/>
                </a:moveTo>
                <a:lnTo>
                  <a:pt x="16230600" y="0"/>
                </a:lnTo>
                <a:lnTo>
                  <a:pt x="16230600" y="3357718"/>
                </a:lnTo>
                <a:lnTo>
                  <a:pt x="0" y="3357718"/>
                </a:lnTo>
                <a:lnTo>
                  <a:pt x="0" y="0"/>
                </a:lnTo>
                <a:close/>
              </a:path>
            </a:pathLst>
          </a:custGeom>
          <a:blipFill>
            <a:blip r:embed="rId11"/>
            <a:stretch>
              <a:fillRect l="0" t="0" r="0" b="0"/>
            </a:stretch>
          </a:blipFill>
        </p:spPr>
      </p:sp>
      <p:sp>
        <p:nvSpPr>
          <p:cNvPr name="TextBox 11" id="11"/>
          <p:cNvSpPr txBox="true"/>
          <p:nvPr/>
        </p:nvSpPr>
        <p:spPr>
          <a:xfrm rot="0">
            <a:off x="1028700" y="1038225"/>
            <a:ext cx="2657555"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MAIN PAGE :</a:t>
            </a:r>
          </a:p>
        </p:txBody>
      </p:sp>
      <p:sp>
        <p:nvSpPr>
          <p:cNvPr name="TextBox 12" id="12"/>
          <p:cNvSpPr txBox="true"/>
          <p:nvPr/>
        </p:nvSpPr>
        <p:spPr>
          <a:xfrm rot="0">
            <a:off x="1028700" y="5153025"/>
            <a:ext cx="3168426"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TUTORIAL PAGE: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4E8CF"/>
        </a:solidFill>
      </p:bgPr>
    </p:bg>
    <p:spTree>
      <p:nvGrpSpPr>
        <p:cNvPr id="1" name=""/>
        <p:cNvGrpSpPr/>
        <p:nvPr/>
      </p:nvGrpSpPr>
      <p:grpSpPr>
        <a:xfrm>
          <a:off x="0" y="0"/>
          <a:ext cx="0" cy="0"/>
          <a:chOff x="0" y="0"/>
          <a:chExt cx="0" cy="0"/>
        </a:xfrm>
      </p:grpSpPr>
      <p:sp>
        <p:nvSpPr>
          <p:cNvPr name="Freeform 2" id="2"/>
          <p:cNvSpPr/>
          <p:nvPr/>
        </p:nvSpPr>
        <p:spPr>
          <a:xfrm flipH="false" flipV="false" rot="-1262354">
            <a:off x="7627169" y="4154246"/>
            <a:ext cx="16777483" cy="11115082"/>
          </a:xfrm>
          <a:custGeom>
            <a:avLst/>
            <a:gdLst/>
            <a:ahLst/>
            <a:cxnLst/>
            <a:rect r="r" b="b" t="t" l="l"/>
            <a:pathLst>
              <a:path h="11115082" w="16777483">
                <a:moveTo>
                  <a:pt x="0" y="0"/>
                </a:moveTo>
                <a:lnTo>
                  <a:pt x="16777483" y="0"/>
                </a:lnTo>
                <a:lnTo>
                  <a:pt x="16777483" y="11115082"/>
                </a:lnTo>
                <a:lnTo>
                  <a:pt x="0" y="11115082"/>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2354">
            <a:off x="-7360041" y="-3128171"/>
            <a:ext cx="16777483" cy="11115082"/>
          </a:xfrm>
          <a:custGeom>
            <a:avLst/>
            <a:gdLst/>
            <a:ahLst/>
            <a:cxnLst/>
            <a:rect r="r" b="b" t="t" l="l"/>
            <a:pathLst>
              <a:path h="11115082" w="16777483">
                <a:moveTo>
                  <a:pt x="0" y="0"/>
                </a:moveTo>
                <a:lnTo>
                  <a:pt x="16777482" y="0"/>
                </a:lnTo>
                <a:lnTo>
                  <a:pt x="16777482" y="11115082"/>
                </a:lnTo>
                <a:lnTo>
                  <a:pt x="0" y="11115082"/>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515904" y="-154233"/>
            <a:ext cx="7256191" cy="1688714"/>
          </a:xfrm>
          <a:custGeom>
            <a:avLst/>
            <a:gdLst/>
            <a:ahLst/>
            <a:cxnLst/>
            <a:rect r="r" b="b" t="t" l="l"/>
            <a:pathLst>
              <a:path h="1688714" w="7256191">
                <a:moveTo>
                  <a:pt x="0" y="0"/>
                </a:moveTo>
                <a:lnTo>
                  <a:pt x="7256192" y="0"/>
                </a:lnTo>
                <a:lnTo>
                  <a:pt x="7256192" y="1688713"/>
                </a:lnTo>
                <a:lnTo>
                  <a:pt x="0" y="1688713"/>
                </a:lnTo>
                <a:lnTo>
                  <a:pt x="0" y="0"/>
                </a:lnTo>
                <a:close/>
              </a:path>
            </a:pathLst>
          </a:custGeom>
          <a:blipFill>
            <a:blip r:embed="rId6"/>
            <a:stretch>
              <a:fillRect l="0" t="0" r="0" b="0"/>
            </a:stretch>
          </a:blipFill>
        </p:spPr>
      </p:sp>
      <p:sp>
        <p:nvSpPr>
          <p:cNvPr name="TextBox 5" id="5"/>
          <p:cNvSpPr txBox="true"/>
          <p:nvPr/>
        </p:nvSpPr>
        <p:spPr>
          <a:xfrm rot="0">
            <a:off x="5980108" y="225625"/>
            <a:ext cx="6229960" cy="964538"/>
          </a:xfrm>
          <a:prstGeom prst="rect">
            <a:avLst/>
          </a:prstGeom>
        </p:spPr>
        <p:txBody>
          <a:bodyPr anchor="t" rtlCol="false" tIns="0" lIns="0" bIns="0" rIns="0">
            <a:spAutoFit/>
          </a:bodyPr>
          <a:lstStyle/>
          <a:p>
            <a:pPr algn="ctr">
              <a:lnSpc>
                <a:spcPts val="7931"/>
              </a:lnSpc>
            </a:pPr>
            <a:r>
              <a:rPr lang="en-US" sz="5665">
                <a:solidFill>
                  <a:srgbClr val="5E3A31"/>
                </a:solidFill>
                <a:latin typeface="Atma Bold"/>
              </a:rPr>
              <a:t>Output</a:t>
            </a:r>
          </a:p>
        </p:txBody>
      </p:sp>
      <p:sp>
        <p:nvSpPr>
          <p:cNvPr name="Freeform 6" id="6"/>
          <p:cNvSpPr/>
          <p:nvPr/>
        </p:nvSpPr>
        <p:spPr>
          <a:xfrm flipH="false" flipV="false" rot="0">
            <a:off x="5530900" y="67553"/>
            <a:ext cx="898415" cy="1380247"/>
          </a:xfrm>
          <a:custGeom>
            <a:avLst/>
            <a:gdLst/>
            <a:ahLst/>
            <a:cxnLst/>
            <a:rect r="r" b="b" t="t" l="l"/>
            <a:pathLst>
              <a:path h="1380247" w="898415">
                <a:moveTo>
                  <a:pt x="0" y="0"/>
                </a:moveTo>
                <a:lnTo>
                  <a:pt x="898416" y="0"/>
                </a:lnTo>
                <a:lnTo>
                  <a:pt x="898416" y="1380247"/>
                </a:lnTo>
                <a:lnTo>
                  <a:pt x="0" y="13802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28700" y="3809903"/>
            <a:ext cx="5898985" cy="6012626"/>
          </a:xfrm>
          <a:custGeom>
            <a:avLst/>
            <a:gdLst/>
            <a:ahLst/>
            <a:cxnLst/>
            <a:rect r="r" b="b" t="t" l="l"/>
            <a:pathLst>
              <a:path h="6012626" w="5898985">
                <a:moveTo>
                  <a:pt x="0" y="0"/>
                </a:moveTo>
                <a:lnTo>
                  <a:pt x="5898985" y="0"/>
                </a:lnTo>
                <a:lnTo>
                  <a:pt x="5898985" y="6012626"/>
                </a:lnTo>
                <a:lnTo>
                  <a:pt x="0" y="6012626"/>
                </a:lnTo>
                <a:lnTo>
                  <a:pt x="0" y="0"/>
                </a:lnTo>
                <a:close/>
              </a:path>
            </a:pathLst>
          </a:custGeom>
          <a:blipFill>
            <a:blip r:embed="rId9"/>
            <a:stretch>
              <a:fillRect l="0" t="0" r="0" b="0"/>
            </a:stretch>
          </a:blipFill>
        </p:spPr>
      </p:sp>
      <p:sp>
        <p:nvSpPr>
          <p:cNvPr name="Freeform 8" id="8"/>
          <p:cNvSpPr/>
          <p:nvPr/>
        </p:nvSpPr>
        <p:spPr>
          <a:xfrm flipH="false" flipV="false" rot="0">
            <a:off x="1028700" y="1534480"/>
            <a:ext cx="6723055" cy="2189697"/>
          </a:xfrm>
          <a:custGeom>
            <a:avLst/>
            <a:gdLst/>
            <a:ahLst/>
            <a:cxnLst/>
            <a:rect r="r" b="b" t="t" l="l"/>
            <a:pathLst>
              <a:path h="2189697" w="6723055">
                <a:moveTo>
                  <a:pt x="0" y="0"/>
                </a:moveTo>
                <a:lnTo>
                  <a:pt x="6723055" y="0"/>
                </a:lnTo>
                <a:lnTo>
                  <a:pt x="6723055" y="2189698"/>
                </a:lnTo>
                <a:lnTo>
                  <a:pt x="0" y="2189698"/>
                </a:lnTo>
                <a:lnTo>
                  <a:pt x="0" y="0"/>
                </a:lnTo>
                <a:close/>
              </a:path>
            </a:pathLst>
          </a:custGeom>
          <a:blipFill>
            <a:blip r:embed="rId10"/>
            <a:stretch>
              <a:fillRect l="0" t="0" r="0" b="0"/>
            </a:stretch>
          </a:blipFill>
        </p:spPr>
      </p:sp>
      <p:sp>
        <p:nvSpPr>
          <p:cNvPr name="Freeform 9" id="9"/>
          <p:cNvSpPr/>
          <p:nvPr/>
        </p:nvSpPr>
        <p:spPr>
          <a:xfrm flipH="false" flipV="false" rot="0">
            <a:off x="7261300" y="4314728"/>
            <a:ext cx="10625024" cy="1955162"/>
          </a:xfrm>
          <a:custGeom>
            <a:avLst/>
            <a:gdLst/>
            <a:ahLst/>
            <a:cxnLst/>
            <a:rect r="r" b="b" t="t" l="l"/>
            <a:pathLst>
              <a:path h="1955162" w="10625024">
                <a:moveTo>
                  <a:pt x="0" y="0"/>
                </a:moveTo>
                <a:lnTo>
                  <a:pt x="10625024" y="0"/>
                </a:lnTo>
                <a:lnTo>
                  <a:pt x="10625024" y="1955162"/>
                </a:lnTo>
                <a:lnTo>
                  <a:pt x="0" y="1955162"/>
                </a:lnTo>
                <a:lnTo>
                  <a:pt x="0" y="0"/>
                </a:lnTo>
                <a:close/>
              </a:path>
            </a:pathLst>
          </a:custGeom>
          <a:blipFill>
            <a:blip r:embed="rId11"/>
            <a:stretch>
              <a:fillRect l="0" t="0" r="0" b="0"/>
            </a:stretch>
          </a:blipFill>
        </p:spPr>
      </p:sp>
      <p:sp>
        <p:nvSpPr>
          <p:cNvPr name="Freeform 10" id="10"/>
          <p:cNvSpPr/>
          <p:nvPr/>
        </p:nvSpPr>
        <p:spPr>
          <a:xfrm flipH="false" flipV="false" rot="0">
            <a:off x="15438542" y="330400"/>
            <a:ext cx="2272375" cy="1900532"/>
          </a:xfrm>
          <a:custGeom>
            <a:avLst/>
            <a:gdLst/>
            <a:ahLst/>
            <a:cxnLst/>
            <a:rect r="r" b="b" t="t" l="l"/>
            <a:pathLst>
              <a:path h="1900532" w="2272375">
                <a:moveTo>
                  <a:pt x="0" y="0"/>
                </a:moveTo>
                <a:lnTo>
                  <a:pt x="2272376" y="0"/>
                </a:lnTo>
                <a:lnTo>
                  <a:pt x="2272376" y="1900533"/>
                </a:lnTo>
                <a:lnTo>
                  <a:pt x="0" y="19005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true" rot="-10800000">
            <a:off x="13593120" y="1755763"/>
            <a:ext cx="2565744" cy="2206540"/>
          </a:xfrm>
          <a:custGeom>
            <a:avLst/>
            <a:gdLst/>
            <a:ahLst/>
            <a:cxnLst/>
            <a:rect r="r" b="b" t="t" l="l"/>
            <a:pathLst>
              <a:path h="2206540" w="2565744">
                <a:moveTo>
                  <a:pt x="0" y="2206540"/>
                </a:moveTo>
                <a:lnTo>
                  <a:pt x="2565744" y="2206540"/>
                </a:lnTo>
                <a:lnTo>
                  <a:pt x="2565744" y="0"/>
                </a:lnTo>
                <a:lnTo>
                  <a:pt x="0" y="0"/>
                </a:lnTo>
                <a:lnTo>
                  <a:pt x="0" y="220654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7261300" y="6901941"/>
            <a:ext cx="10259360" cy="3177156"/>
          </a:xfrm>
          <a:custGeom>
            <a:avLst/>
            <a:gdLst/>
            <a:ahLst/>
            <a:cxnLst/>
            <a:rect r="r" b="b" t="t" l="l"/>
            <a:pathLst>
              <a:path h="3177156" w="10259360">
                <a:moveTo>
                  <a:pt x="0" y="0"/>
                </a:moveTo>
                <a:lnTo>
                  <a:pt x="10259361" y="0"/>
                </a:lnTo>
                <a:lnTo>
                  <a:pt x="10259361" y="3177155"/>
                </a:lnTo>
                <a:lnTo>
                  <a:pt x="0" y="3177155"/>
                </a:lnTo>
                <a:lnTo>
                  <a:pt x="0" y="0"/>
                </a:lnTo>
                <a:close/>
              </a:path>
            </a:pathLst>
          </a:custGeom>
          <a:blipFill>
            <a:blip r:embed="rId16"/>
            <a:stretch>
              <a:fillRect l="0" t="0" r="0" b="0"/>
            </a:stretch>
          </a:blipFill>
        </p:spPr>
      </p:sp>
      <p:sp>
        <p:nvSpPr>
          <p:cNvPr name="TextBox 13" id="13"/>
          <p:cNvSpPr txBox="true"/>
          <p:nvPr/>
        </p:nvSpPr>
        <p:spPr>
          <a:xfrm rot="0">
            <a:off x="1028700" y="1038225"/>
            <a:ext cx="2820105"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SINGLEPLAYER:</a:t>
            </a:r>
          </a:p>
        </p:txBody>
      </p:sp>
      <p:sp>
        <p:nvSpPr>
          <p:cNvPr name="TextBox 14" id="14"/>
          <p:cNvSpPr txBox="true"/>
          <p:nvPr/>
        </p:nvSpPr>
        <p:spPr>
          <a:xfrm rot="0">
            <a:off x="7261300" y="6406641"/>
            <a:ext cx="2820105"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LEADERBOARD:</a:t>
            </a:r>
          </a:p>
        </p:txBody>
      </p:sp>
      <p:sp>
        <p:nvSpPr>
          <p:cNvPr name="TextBox 15" id="15"/>
          <p:cNvSpPr txBox="true"/>
          <p:nvPr/>
        </p:nvSpPr>
        <p:spPr>
          <a:xfrm rot="0">
            <a:off x="7261300" y="3819428"/>
            <a:ext cx="3103412"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IF PLAYER LOSE: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E1C0"/>
        </a:solidFill>
      </p:bgPr>
    </p:bg>
    <p:spTree>
      <p:nvGrpSpPr>
        <p:cNvPr id="1" name=""/>
        <p:cNvGrpSpPr/>
        <p:nvPr/>
      </p:nvGrpSpPr>
      <p:grpSpPr>
        <a:xfrm>
          <a:off x="0" y="0"/>
          <a:ext cx="0" cy="0"/>
          <a:chOff x="0" y="0"/>
          <a:chExt cx="0" cy="0"/>
        </a:xfrm>
      </p:grpSpPr>
      <p:sp>
        <p:nvSpPr>
          <p:cNvPr name="Freeform 2" id="2"/>
          <p:cNvSpPr/>
          <p:nvPr/>
        </p:nvSpPr>
        <p:spPr>
          <a:xfrm flipH="false" flipV="false" rot="0">
            <a:off x="10126748" y="-5506124"/>
            <a:ext cx="14265103" cy="11305094"/>
          </a:xfrm>
          <a:custGeom>
            <a:avLst/>
            <a:gdLst/>
            <a:ahLst/>
            <a:cxnLst/>
            <a:rect r="r" b="b" t="t" l="l"/>
            <a:pathLst>
              <a:path h="11305094" w="14265103">
                <a:moveTo>
                  <a:pt x="0" y="0"/>
                </a:moveTo>
                <a:lnTo>
                  <a:pt x="14265104" y="0"/>
                </a:lnTo>
                <a:lnTo>
                  <a:pt x="14265104" y="11305094"/>
                </a:lnTo>
                <a:lnTo>
                  <a:pt x="0" y="11305094"/>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27424" y="2529441"/>
            <a:ext cx="14265103" cy="11305094"/>
          </a:xfrm>
          <a:custGeom>
            <a:avLst/>
            <a:gdLst/>
            <a:ahLst/>
            <a:cxnLst/>
            <a:rect r="r" b="b" t="t" l="l"/>
            <a:pathLst>
              <a:path h="11305094" w="14265103">
                <a:moveTo>
                  <a:pt x="0" y="0"/>
                </a:moveTo>
                <a:lnTo>
                  <a:pt x="14265103" y="0"/>
                </a:lnTo>
                <a:lnTo>
                  <a:pt x="14265103" y="11305094"/>
                </a:lnTo>
                <a:lnTo>
                  <a:pt x="0" y="11305094"/>
                </a:lnTo>
                <a:lnTo>
                  <a:pt x="0" y="0"/>
                </a:lnTo>
                <a:close/>
              </a:path>
            </a:pathLst>
          </a:custGeom>
          <a:blipFill>
            <a:blip r:embed="rId4">
              <a:alphaModFix amt="31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515904" y="-154233"/>
            <a:ext cx="7256191" cy="1688714"/>
          </a:xfrm>
          <a:custGeom>
            <a:avLst/>
            <a:gdLst/>
            <a:ahLst/>
            <a:cxnLst/>
            <a:rect r="r" b="b" t="t" l="l"/>
            <a:pathLst>
              <a:path h="1688714" w="7256191">
                <a:moveTo>
                  <a:pt x="0" y="0"/>
                </a:moveTo>
                <a:lnTo>
                  <a:pt x="7256192" y="0"/>
                </a:lnTo>
                <a:lnTo>
                  <a:pt x="7256192" y="1688713"/>
                </a:lnTo>
                <a:lnTo>
                  <a:pt x="0" y="1688713"/>
                </a:lnTo>
                <a:lnTo>
                  <a:pt x="0" y="0"/>
                </a:lnTo>
                <a:close/>
              </a:path>
            </a:pathLst>
          </a:custGeom>
          <a:blipFill>
            <a:blip r:embed="rId6"/>
            <a:stretch>
              <a:fillRect l="0" t="0" r="0" b="0"/>
            </a:stretch>
          </a:blipFill>
        </p:spPr>
      </p:sp>
      <p:sp>
        <p:nvSpPr>
          <p:cNvPr name="TextBox 5" id="5"/>
          <p:cNvSpPr txBox="true"/>
          <p:nvPr/>
        </p:nvSpPr>
        <p:spPr>
          <a:xfrm rot="0">
            <a:off x="5980108" y="225625"/>
            <a:ext cx="6229960" cy="964538"/>
          </a:xfrm>
          <a:prstGeom prst="rect">
            <a:avLst/>
          </a:prstGeom>
        </p:spPr>
        <p:txBody>
          <a:bodyPr anchor="t" rtlCol="false" tIns="0" lIns="0" bIns="0" rIns="0">
            <a:spAutoFit/>
          </a:bodyPr>
          <a:lstStyle/>
          <a:p>
            <a:pPr algn="ctr">
              <a:lnSpc>
                <a:spcPts val="7931"/>
              </a:lnSpc>
            </a:pPr>
            <a:r>
              <a:rPr lang="en-US" sz="5665">
                <a:solidFill>
                  <a:srgbClr val="5E3A31"/>
                </a:solidFill>
                <a:latin typeface="Atma Bold"/>
              </a:rPr>
              <a:t>Output</a:t>
            </a:r>
          </a:p>
        </p:txBody>
      </p:sp>
      <p:sp>
        <p:nvSpPr>
          <p:cNvPr name="Freeform 6" id="6"/>
          <p:cNvSpPr/>
          <p:nvPr/>
        </p:nvSpPr>
        <p:spPr>
          <a:xfrm flipH="false" flipV="false" rot="0">
            <a:off x="5530900" y="67553"/>
            <a:ext cx="898415" cy="1380247"/>
          </a:xfrm>
          <a:custGeom>
            <a:avLst/>
            <a:gdLst/>
            <a:ahLst/>
            <a:cxnLst/>
            <a:rect r="r" b="b" t="t" l="l"/>
            <a:pathLst>
              <a:path h="1380247" w="898415">
                <a:moveTo>
                  <a:pt x="0" y="0"/>
                </a:moveTo>
                <a:lnTo>
                  <a:pt x="898416" y="0"/>
                </a:lnTo>
                <a:lnTo>
                  <a:pt x="898416" y="1380247"/>
                </a:lnTo>
                <a:lnTo>
                  <a:pt x="0" y="13802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28700" y="1534480"/>
            <a:ext cx="5874887" cy="5664547"/>
          </a:xfrm>
          <a:custGeom>
            <a:avLst/>
            <a:gdLst/>
            <a:ahLst/>
            <a:cxnLst/>
            <a:rect r="r" b="b" t="t" l="l"/>
            <a:pathLst>
              <a:path h="5664547" w="5874887">
                <a:moveTo>
                  <a:pt x="0" y="0"/>
                </a:moveTo>
                <a:lnTo>
                  <a:pt x="5874887" y="0"/>
                </a:lnTo>
                <a:lnTo>
                  <a:pt x="5874887" y="5664548"/>
                </a:lnTo>
                <a:lnTo>
                  <a:pt x="0" y="5664548"/>
                </a:lnTo>
                <a:lnTo>
                  <a:pt x="0" y="0"/>
                </a:lnTo>
                <a:close/>
              </a:path>
            </a:pathLst>
          </a:custGeom>
          <a:blipFill>
            <a:blip r:embed="rId9"/>
            <a:stretch>
              <a:fillRect l="0" t="-4616" r="0" b="0"/>
            </a:stretch>
          </a:blipFill>
        </p:spPr>
      </p:sp>
      <p:sp>
        <p:nvSpPr>
          <p:cNvPr name="Freeform 8" id="8"/>
          <p:cNvSpPr/>
          <p:nvPr/>
        </p:nvSpPr>
        <p:spPr>
          <a:xfrm flipH="false" flipV="false" rot="0">
            <a:off x="7097542" y="5135180"/>
            <a:ext cx="10839764" cy="2063847"/>
          </a:xfrm>
          <a:custGeom>
            <a:avLst/>
            <a:gdLst/>
            <a:ahLst/>
            <a:cxnLst/>
            <a:rect r="r" b="b" t="t" l="l"/>
            <a:pathLst>
              <a:path h="2063847" w="10839764">
                <a:moveTo>
                  <a:pt x="0" y="0"/>
                </a:moveTo>
                <a:lnTo>
                  <a:pt x="10839765" y="0"/>
                </a:lnTo>
                <a:lnTo>
                  <a:pt x="10839765" y="2063848"/>
                </a:lnTo>
                <a:lnTo>
                  <a:pt x="0" y="2063848"/>
                </a:lnTo>
                <a:lnTo>
                  <a:pt x="0" y="0"/>
                </a:lnTo>
                <a:close/>
              </a:path>
            </a:pathLst>
          </a:custGeom>
          <a:blipFill>
            <a:blip r:embed="rId10"/>
            <a:stretch>
              <a:fillRect l="0" t="0" r="0" b="0"/>
            </a:stretch>
          </a:blipFill>
        </p:spPr>
      </p:sp>
      <p:sp>
        <p:nvSpPr>
          <p:cNvPr name="Freeform 9" id="9"/>
          <p:cNvSpPr/>
          <p:nvPr/>
        </p:nvSpPr>
        <p:spPr>
          <a:xfrm flipH="false" flipV="false" rot="0">
            <a:off x="7097542" y="2201736"/>
            <a:ext cx="10839764" cy="1927848"/>
          </a:xfrm>
          <a:custGeom>
            <a:avLst/>
            <a:gdLst/>
            <a:ahLst/>
            <a:cxnLst/>
            <a:rect r="r" b="b" t="t" l="l"/>
            <a:pathLst>
              <a:path h="1927848" w="10839764">
                <a:moveTo>
                  <a:pt x="0" y="0"/>
                </a:moveTo>
                <a:lnTo>
                  <a:pt x="10839765" y="0"/>
                </a:lnTo>
                <a:lnTo>
                  <a:pt x="10839765" y="1927848"/>
                </a:lnTo>
                <a:lnTo>
                  <a:pt x="0" y="1927848"/>
                </a:lnTo>
                <a:lnTo>
                  <a:pt x="0" y="0"/>
                </a:lnTo>
                <a:close/>
              </a:path>
            </a:pathLst>
          </a:custGeom>
          <a:blipFill>
            <a:blip r:embed="rId11"/>
            <a:stretch>
              <a:fillRect l="0" t="0" r="0" b="0"/>
            </a:stretch>
          </a:blipFill>
        </p:spPr>
      </p:sp>
      <p:sp>
        <p:nvSpPr>
          <p:cNvPr name="Freeform 10" id="10"/>
          <p:cNvSpPr/>
          <p:nvPr/>
        </p:nvSpPr>
        <p:spPr>
          <a:xfrm flipH="false" flipV="false" rot="0">
            <a:off x="3454042" y="7380003"/>
            <a:ext cx="14483265" cy="2469052"/>
          </a:xfrm>
          <a:custGeom>
            <a:avLst/>
            <a:gdLst/>
            <a:ahLst/>
            <a:cxnLst/>
            <a:rect r="r" b="b" t="t" l="l"/>
            <a:pathLst>
              <a:path h="2469052" w="14483265">
                <a:moveTo>
                  <a:pt x="0" y="0"/>
                </a:moveTo>
                <a:lnTo>
                  <a:pt x="14483265" y="0"/>
                </a:lnTo>
                <a:lnTo>
                  <a:pt x="14483265" y="2469052"/>
                </a:lnTo>
                <a:lnTo>
                  <a:pt x="0" y="2469052"/>
                </a:lnTo>
                <a:lnTo>
                  <a:pt x="0" y="0"/>
                </a:lnTo>
                <a:close/>
              </a:path>
            </a:pathLst>
          </a:custGeom>
          <a:blipFill>
            <a:blip r:embed="rId12"/>
            <a:stretch>
              <a:fillRect l="0" t="0" r="0" b="0"/>
            </a:stretch>
          </a:blipFill>
        </p:spPr>
      </p:sp>
      <p:sp>
        <p:nvSpPr>
          <p:cNvPr name="TextBox 11" id="11"/>
          <p:cNvSpPr txBox="true"/>
          <p:nvPr/>
        </p:nvSpPr>
        <p:spPr>
          <a:xfrm rot="0">
            <a:off x="1028700" y="1038225"/>
            <a:ext cx="2820105"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MULTIPLAYER:</a:t>
            </a:r>
          </a:p>
        </p:txBody>
      </p:sp>
      <p:sp>
        <p:nvSpPr>
          <p:cNvPr name="TextBox 12" id="12"/>
          <p:cNvSpPr txBox="true"/>
          <p:nvPr/>
        </p:nvSpPr>
        <p:spPr>
          <a:xfrm rot="0">
            <a:off x="7097542" y="1634352"/>
            <a:ext cx="3255962"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IF PLAYER 2 WIN:</a:t>
            </a:r>
          </a:p>
        </p:txBody>
      </p:sp>
      <p:sp>
        <p:nvSpPr>
          <p:cNvPr name="TextBox 13" id="13"/>
          <p:cNvSpPr txBox="true"/>
          <p:nvPr/>
        </p:nvSpPr>
        <p:spPr>
          <a:xfrm rot="0">
            <a:off x="7097542" y="4581742"/>
            <a:ext cx="3255962"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IF PLAYER 1 WIN:</a:t>
            </a:r>
          </a:p>
        </p:txBody>
      </p:sp>
      <p:sp>
        <p:nvSpPr>
          <p:cNvPr name="TextBox 14" id="14"/>
          <p:cNvSpPr txBox="true"/>
          <p:nvPr/>
        </p:nvSpPr>
        <p:spPr>
          <a:xfrm rot="0">
            <a:off x="1028700" y="7646703"/>
            <a:ext cx="2820105" cy="409575"/>
          </a:xfrm>
          <a:prstGeom prst="rect">
            <a:avLst/>
          </a:prstGeom>
        </p:spPr>
        <p:txBody>
          <a:bodyPr anchor="t" rtlCol="false" tIns="0" lIns="0" bIns="0" rIns="0">
            <a:spAutoFit/>
          </a:bodyPr>
          <a:lstStyle/>
          <a:p>
            <a:pPr algn="l" marL="0" indent="0" lvl="0">
              <a:lnSpc>
                <a:spcPts val="3362"/>
              </a:lnSpc>
            </a:pPr>
            <a:r>
              <a:rPr lang="en-US" sz="2801" spc="56">
                <a:solidFill>
                  <a:srgbClr val="54120A"/>
                </a:solidFill>
                <a:latin typeface="Cerebri Bold"/>
              </a:rPr>
              <a:t>EXIT GAME:</a:t>
            </a:r>
          </a:p>
        </p:txBody>
      </p:sp>
      <p:sp>
        <p:nvSpPr>
          <p:cNvPr name="Freeform 15" id="15"/>
          <p:cNvSpPr/>
          <p:nvPr/>
        </p:nvSpPr>
        <p:spPr>
          <a:xfrm flipH="false" flipV="false" rot="0">
            <a:off x="310061" y="8614529"/>
            <a:ext cx="2702190" cy="2230535"/>
          </a:xfrm>
          <a:custGeom>
            <a:avLst/>
            <a:gdLst/>
            <a:ahLst/>
            <a:cxnLst/>
            <a:rect r="r" b="b" t="t" l="l"/>
            <a:pathLst>
              <a:path h="2230535" w="2702190">
                <a:moveTo>
                  <a:pt x="0" y="0"/>
                </a:moveTo>
                <a:lnTo>
                  <a:pt x="2702189" y="0"/>
                </a:lnTo>
                <a:lnTo>
                  <a:pt x="2702189" y="2230535"/>
                </a:lnTo>
                <a:lnTo>
                  <a:pt x="0" y="223053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E1C0"/>
        </a:solidFill>
      </p:bgPr>
    </p:bg>
    <p:spTree>
      <p:nvGrpSpPr>
        <p:cNvPr id="1" name=""/>
        <p:cNvGrpSpPr/>
        <p:nvPr/>
      </p:nvGrpSpPr>
      <p:grpSpPr>
        <a:xfrm>
          <a:off x="0" y="0"/>
          <a:ext cx="0" cy="0"/>
          <a:chOff x="0" y="0"/>
          <a:chExt cx="0" cy="0"/>
        </a:xfrm>
      </p:grpSpPr>
      <p:sp>
        <p:nvSpPr>
          <p:cNvPr name="Freeform 2" id="2"/>
          <p:cNvSpPr/>
          <p:nvPr/>
        </p:nvSpPr>
        <p:spPr>
          <a:xfrm flipH="false" flipV="false" rot="-7084580">
            <a:off x="8662751" y="-1851125"/>
            <a:ext cx="13329941" cy="8831086"/>
          </a:xfrm>
          <a:custGeom>
            <a:avLst/>
            <a:gdLst/>
            <a:ahLst/>
            <a:cxnLst/>
            <a:rect r="r" b="b" t="t" l="l"/>
            <a:pathLst>
              <a:path h="8831086" w="13329941">
                <a:moveTo>
                  <a:pt x="0" y="0"/>
                </a:moveTo>
                <a:lnTo>
                  <a:pt x="13329941" y="0"/>
                </a:lnTo>
                <a:lnTo>
                  <a:pt x="13329941" y="8831086"/>
                </a:lnTo>
                <a:lnTo>
                  <a:pt x="0" y="8831086"/>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84580">
            <a:off x="-2807897" y="7007935"/>
            <a:ext cx="13329941" cy="8831086"/>
          </a:xfrm>
          <a:custGeom>
            <a:avLst/>
            <a:gdLst/>
            <a:ahLst/>
            <a:cxnLst/>
            <a:rect r="r" b="b" t="t" l="l"/>
            <a:pathLst>
              <a:path h="8831086" w="13329941">
                <a:moveTo>
                  <a:pt x="0" y="0"/>
                </a:moveTo>
                <a:lnTo>
                  <a:pt x="13329942" y="0"/>
                </a:lnTo>
                <a:lnTo>
                  <a:pt x="13329942" y="8831086"/>
                </a:lnTo>
                <a:lnTo>
                  <a:pt x="0" y="8831086"/>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79028" y="3058340"/>
            <a:ext cx="12929944" cy="5007415"/>
          </a:xfrm>
          <a:custGeom>
            <a:avLst/>
            <a:gdLst/>
            <a:ahLst/>
            <a:cxnLst/>
            <a:rect r="r" b="b" t="t" l="l"/>
            <a:pathLst>
              <a:path h="5007415" w="12929944">
                <a:moveTo>
                  <a:pt x="0" y="0"/>
                </a:moveTo>
                <a:lnTo>
                  <a:pt x="12929944" y="0"/>
                </a:lnTo>
                <a:lnTo>
                  <a:pt x="12929944" y="5007415"/>
                </a:lnTo>
                <a:lnTo>
                  <a:pt x="0" y="5007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465856" y="4399001"/>
            <a:ext cx="9356289" cy="1498523"/>
          </a:xfrm>
          <a:prstGeom prst="rect">
            <a:avLst/>
          </a:prstGeom>
        </p:spPr>
        <p:txBody>
          <a:bodyPr anchor="t" rtlCol="false" tIns="0" lIns="0" bIns="0" rIns="0">
            <a:spAutoFit/>
          </a:bodyPr>
          <a:lstStyle/>
          <a:p>
            <a:pPr algn="ctr">
              <a:lnSpc>
                <a:spcPts val="11827"/>
              </a:lnSpc>
            </a:pPr>
            <a:r>
              <a:rPr lang="en-US" sz="9939">
                <a:solidFill>
                  <a:srgbClr val="5E3A31"/>
                </a:solidFill>
                <a:latin typeface="Atma Bold"/>
              </a:rPr>
              <a:t>THANKYOU!</a:t>
            </a:r>
          </a:p>
        </p:txBody>
      </p:sp>
      <p:sp>
        <p:nvSpPr>
          <p:cNvPr name="Freeform 6" id="6"/>
          <p:cNvSpPr/>
          <p:nvPr/>
        </p:nvSpPr>
        <p:spPr>
          <a:xfrm flipH="false" flipV="false" rot="0">
            <a:off x="-1104084" y="8200714"/>
            <a:ext cx="2950264" cy="1473823"/>
          </a:xfrm>
          <a:custGeom>
            <a:avLst/>
            <a:gdLst/>
            <a:ahLst/>
            <a:cxnLst/>
            <a:rect r="r" b="b" t="t" l="l"/>
            <a:pathLst>
              <a:path h="1473823" w="2950264">
                <a:moveTo>
                  <a:pt x="0" y="0"/>
                </a:moveTo>
                <a:lnTo>
                  <a:pt x="2950264" y="0"/>
                </a:lnTo>
                <a:lnTo>
                  <a:pt x="2950264" y="1473823"/>
                </a:lnTo>
                <a:lnTo>
                  <a:pt x="0" y="14738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259614" y="3464668"/>
            <a:ext cx="1125062" cy="1110743"/>
          </a:xfrm>
          <a:custGeom>
            <a:avLst/>
            <a:gdLst/>
            <a:ahLst/>
            <a:cxnLst/>
            <a:rect r="r" b="b" t="t" l="l"/>
            <a:pathLst>
              <a:path h="1110743" w="1125062">
                <a:moveTo>
                  <a:pt x="0" y="0"/>
                </a:moveTo>
                <a:lnTo>
                  <a:pt x="1125061" y="0"/>
                </a:lnTo>
                <a:lnTo>
                  <a:pt x="1125061" y="1110742"/>
                </a:lnTo>
                <a:lnTo>
                  <a:pt x="0" y="11107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7100994" y="9262824"/>
            <a:ext cx="2387894" cy="2520810"/>
          </a:xfrm>
          <a:custGeom>
            <a:avLst/>
            <a:gdLst/>
            <a:ahLst/>
            <a:cxnLst/>
            <a:rect r="r" b="b" t="t" l="l"/>
            <a:pathLst>
              <a:path h="2520810" w="2387894">
                <a:moveTo>
                  <a:pt x="0" y="0"/>
                </a:moveTo>
                <a:lnTo>
                  <a:pt x="2387894" y="0"/>
                </a:lnTo>
                <a:lnTo>
                  <a:pt x="2387894" y="2520809"/>
                </a:lnTo>
                <a:lnTo>
                  <a:pt x="0" y="25208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6160352" y="6114429"/>
            <a:ext cx="4916599" cy="634688"/>
          </a:xfrm>
          <a:custGeom>
            <a:avLst/>
            <a:gdLst/>
            <a:ahLst/>
            <a:cxnLst/>
            <a:rect r="r" b="b" t="t" l="l"/>
            <a:pathLst>
              <a:path h="634688" w="4916599">
                <a:moveTo>
                  <a:pt x="0" y="0"/>
                </a:moveTo>
                <a:lnTo>
                  <a:pt x="4916599" y="0"/>
                </a:lnTo>
                <a:lnTo>
                  <a:pt x="4916599" y="634688"/>
                </a:lnTo>
                <a:lnTo>
                  <a:pt x="0" y="63468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1071967">
            <a:off x="1538160" y="771988"/>
            <a:ext cx="5048834" cy="4114800"/>
          </a:xfrm>
          <a:custGeom>
            <a:avLst/>
            <a:gdLst/>
            <a:ahLst/>
            <a:cxnLst/>
            <a:rect r="r" b="b" t="t" l="l"/>
            <a:pathLst>
              <a:path h="4114800" w="5048834">
                <a:moveTo>
                  <a:pt x="0" y="0"/>
                </a:moveTo>
                <a:lnTo>
                  <a:pt x="5048835" y="0"/>
                </a:lnTo>
                <a:lnTo>
                  <a:pt x="5048835"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2895500" y="5559737"/>
            <a:ext cx="3934778" cy="4114800"/>
          </a:xfrm>
          <a:custGeom>
            <a:avLst/>
            <a:gdLst/>
            <a:ahLst/>
            <a:cxnLst/>
            <a:rect r="r" b="b" t="t" l="l"/>
            <a:pathLst>
              <a:path h="4114800" w="3934778">
                <a:moveTo>
                  <a:pt x="0" y="0"/>
                </a:moveTo>
                <a:lnTo>
                  <a:pt x="3934778" y="0"/>
                </a:lnTo>
                <a:lnTo>
                  <a:pt x="3934778" y="4114800"/>
                </a:lnTo>
                <a:lnTo>
                  <a:pt x="0" y="4114800"/>
                </a:lnTo>
                <a:lnTo>
                  <a:pt x="0" y="0"/>
                </a:lnTo>
                <a:close/>
              </a:path>
            </a:pathLst>
          </a:custGeom>
          <a:blipFill>
            <a:blip r:embed="rId1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DAGF3a7z1IU</dc:identifier>
  <dcterms:modified xsi:type="dcterms:W3CDTF">2011-08-01T06:04:30Z</dcterms:modified>
  <cp:revision>1</cp:revision>
  <dc:title>Kelompok 8</dc:title>
</cp:coreProperties>
</file>