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rst pag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econde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Seconde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ird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Third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