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0" r:id="rId8"/>
    <p:sldId id="283" r:id="rId9"/>
    <p:sldId id="262" r:id="rId10"/>
    <p:sldId id="261" r:id="rId11"/>
    <p:sldId id="285" r:id="rId12"/>
    <p:sldId id="28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C3D3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11/14/21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4" Type="http://schemas.openxmlformats.org/officeDocument/2006/relationships/image" Target="../media/image5.png"/><Relationship Id="rId5" Type="http://schemas.openxmlformats.org/officeDocument/2006/relationships/image" Target="../media/image7.svg"/><Relationship Id="rId6" Type="http://schemas.openxmlformats.org/officeDocument/2006/relationships/image" Target="../media/image6.png"/><Relationship Id="rId7" Type="http://schemas.openxmlformats.org/officeDocument/2006/relationships/image" Target="../media/image9.svg"/><Relationship Id="rId8" Type="http://schemas.openxmlformats.org/officeDocument/2006/relationships/image" Target="../media/image7.png"/><Relationship Id="rId9" Type="http://schemas.openxmlformats.org/officeDocument/2006/relationships/image" Target="../media/image11.svg"/><Relationship Id="rId10" Type="http://schemas.openxmlformats.org/officeDocument/2006/relationships/image" Target="../media/image8.png"/><Relationship Id="rId11" Type="http://schemas.openxmlformats.org/officeDocument/2006/relationships/image" Target="../media/image13.sv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511" y="2095104"/>
            <a:ext cx="9170868" cy="1243584"/>
          </a:xfrm>
        </p:spPr>
        <p:txBody>
          <a:bodyPr/>
          <a:lstStyle/>
          <a:p>
            <a:r>
              <a:rPr lang="en-US" sz="3600" dirty="0"/>
              <a:t>An Efficient Language Learning Method-VR Vocabulary Crossword Puzzle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511" y="4601743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CS567-Project</a:t>
            </a:r>
          </a:p>
          <a:p>
            <a:pPr marL="0" indent="0">
              <a:buNone/>
            </a:pPr>
            <a:r>
              <a:rPr lang="en-US" dirty="0"/>
              <a:t>Members: </a:t>
            </a:r>
            <a:r>
              <a:rPr lang="en-US" dirty="0" err="1"/>
              <a:t>Zihui</a:t>
            </a:r>
            <a:r>
              <a:rPr lang="en-US" dirty="0"/>
              <a:t> Li, </a:t>
            </a:r>
            <a:r>
              <a:rPr lang="en-US" dirty="0" err="1"/>
              <a:t>Xiongtian</a:t>
            </a:r>
            <a:r>
              <a:rPr lang="en-US" dirty="0"/>
              <a:t> Yi, Jacinda Li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FD147E49-7C3D-49AE-88F7-4EB4D227D303}"/>
              </a:ext>
            </a:extLst>
          </p:cNvPr>
          <p:cNvSpPr txBox="1">
            <a:spLocks/>
          </p:cNvSpPr>
          <p:nvPr/>
        </p:nvSpPr>
        <p:spPr>
          <a:xfrm>
            <a:off x="2332511" y="3535875"/>
            <a:ext cx="7077456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47C3D3"/>
                </a:solidFill>
              </a:rPr>
              <a:t>Check Point 1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 Crossword Game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For this game, we mainly use Unity, Unity Team Oculus Quest VR HMD, XR Interaction Toolkit, XR plugin Management, and Windows systems.</a:t>
            </a:r>
          </a:p>
          <a:p>
            <a:endParaRPr lang="en-US" sz="2400" dirty="0"/>
          </a:p>
          <a:p>
            <a:r>
              <a:rPr lang="en-US" sz="2400" dirty="0"/>
              <a:t>Vocabulary Crossword Puzzle Game.</a:t>
            </a:r>
          </a:p>
          <a:p>
            <a:endParaRPr lang="en-US" sz="2400" dirty="0"/>
          </a:p>
          <a:p>
            <a:r>
              <a:rPr lang="en-US" sz="2400" dirty="0"/>
              <a:t>Participants will use this game to study English without stress.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B8BF3E3A-493C-46D0-9DAA-0CFB1CED4EA1}"/>
              </a:ext>
            </a:extLst>
          </p:cNvPr>
          <p:cNvSpPr txBox="1">
            <a:spLocks/>
          </p:cNvSpPr>
          <p:nvPr/>
        </p:nvSpPr>
        <p:spPr>
          <a:xfrm>
            <a:off x="927806" y="4745255"/>
            <a:ext cx="6803136" cy="365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VR Crossword Game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00" y="1502205"/>
            <a:ext cx="3293306" cy="1463040"/>
          </a:xfrm>
        </p:spPr>
        <p:txBody>
          <a:bodyPr/>
          <a:lstStyle/>
          <a:p>
            <a:r>
              <a:rPr lang="en-US" sz="2800" b="1" dirty="0"/>
              <a:t>VR Headset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9679" y="1502205"/>
            <a:ext cx="3293306" cy="1463040"/>
          </a:xfrm>
        </p:spPr>
        <p:txBody>
          <a:bodyPr/>
          <a:lstStyle/>
          <a:p>
            <a:r>
              <a:rPr lang="en-US" sz="2800" b="1" dirty="0"/>
              <a:t>VR controller with two hands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16244" y="1502205"/>
            <a:ext cx="3293306" cy="1463040"/>
          </a:xfrm>
        </p:spPr>
        <p:txBody>
          <a:bodyPr/>
          <a:lstStyle/>
          <a:p>
            <a:r>
              <a:rPr lang="en-US" sz="2800" b="1" dirty="0"/>
              <a:t>Unity interface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AAF2631-F427-4489-8BD6-D61F47D7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14" y="2764898"/>
            <a:ext cx="2526248" cy="2255715"/>
          </a:xfrm>
          <a:prstGeom prst="rect">
            <a:avLst/>
          </a:prstGeom>
        </p:spPr>
      </p:pic>
      <p:pic>
        <p:nvPicPr>
          <p:cNvPr id="1026" name="Picture 2" descr="Oculus Quest Controllers 3D model #rift #fcc #gearvr #cgtrader #vrheadset  #virtualreality #3dsmax | Portable console, Oculus, Medical design">
            <a:extLst>
              <a:ext uri="{FF2B5EF4-FFF2-40B4-BE49-F238E27FC236}">
                <a16:creationId xmlns:a16="http://schemas.microsoft.com/office/drawing/2014/main" xmlns="" id="{8F833167-35F2-4768-B483-71168FBF9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119" y="2670160"/>
            <a:ext cx="1504862" cy="225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7CBAAF9-72E4-42E3-9F5B-691F52A70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612" y="2670160"/>
            <a:ext cx="3249929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completed part -- Scenes in Unity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xmlns="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63" b="63"/>
          <a:stretch>
            <a:fillRect/>
          </a:stretch>
        </p:blipFill>
        <p:spPr>
          <a:xfrm>
            <a:off x="3241258" y="2169494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Start .unity</a:t>
            </a:r>
          </a:p>
          <a:p>
            <a:endParaRPr lang="en-US" b="1" dirty="0"/>
          </a:p>
          <a:p>
            <a:r>
              <a:rPr lang="en-US" dirty="0"/>
              <a:t>Join this experiment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xmlns="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5468143" y="2169495"/>
            <a:ext cx="1259505" cy="1259505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/>
              <a:t>Enter ID .unity</a:t>
            </a:r>
          </a:p>
          <a:p>
            <a:endParaRPr lang="en-US" dirty="0"/>
          </a:p>
          <a:p>
            <a:r>
              <a:rPr lang="en-US" dirty="0"/>
              <a:t>Enter the Participants ID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xmlns="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63" b="63"/>
          <a:stretch>
            <a:fillRect/>
          </a:stretch>
        </p:blipFill>
        <p:spPr>
          <a:xfrm>
            <a:off x="7710267" y="2082402"/>
            <a:ext cx="1259505" cy="1259505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/>
              <a:t>Theme .unity</a:t>
            </a:r>
          </a:p>
          <a:p>
            <a:endParaRPr lang="en-US" dirty="0"/>
          </a:p>
          <a:p>
            <a:r>
              <a:rPr lang="en-US" dirty="0"/>
              <a:t>Choose the theme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xmlns="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014373" y="2169494"/>
            <a:ext cx="1259505" cy="125950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1" dirty="0"/>
              <a:t>Learning .unity</a:t>
            </a:r>
          </a:p>
          <a:p>
            <a:endParaRPr lang="en-US" dirty="0"/>
          </a:p>
          <a:p>
            <a:r>
              <a:rPr lang="en-US" dirty="0"/>
              <a:t>Learning the English words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xmlns="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4" y="4240093"/>
            <a:ext cx="1962635" cy="1463040"/>
          </a:xfrm>
        </p:spPr>
        <p:txBody>
          <a:bodyPr/>
          <a:lstStyle/>
          <a:p>
            <a:r>
              <a:rPr lang="en-US" b="1" dirty="0"/>
              <a:t>Game .unity</a:t>
            </a:r>
          </a:p>
          <a:p>
            <a:endParaRPr lang="en-US" dirty="0"/>
          </a:p>
          <a:p>
            <a:r>
              <a:rPr lang="en-US" dirty="0"/>
              <a:t>Play the game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Video about the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72056" y="1723696"/>
            <a:ext cx="9637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Video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is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included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as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the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YouTube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link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README.md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file.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Please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refer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to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github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repository.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altLang="zh-CN" dirty="0"/>
              <a:t>ideo of </a:t>
            </a:r>
            <a:r>
              <a:rPr lang="en-US" dirty="0"/>
              <a:t>Project Running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0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82378"/>
            <a:ext cx="8735359" cy="4839128"/>
          </a:xfrm>
        </p:spPr>
        <p:txBody>
          <a:bodyPr/>
          <a:lstStyle/>
          <a:p>
            <a:r>
              <a:rPr lang="en-US" sz="2400" dirty="0"/>
              <a:t>Complete the writing of different word t</a:t>
            </a:r>
            <a:r>
              <a:rPr lang="en-US" altLang="zh-CN" sz="2400" dirty="0"/>
              <a:t>heme</a:t>
            </a:r>
          </a:p>
          <a:p>
            <a:endParaRPr lang="en-US" sz="2400" dirty="0"/>
          </a:p>
          <a:p>
            <a:r>
              <a:rPr lang="en-US" sz="2400" dirty="0"/>
              <a:t>Complete the use of the chessboard</a:t>
            </a:r>
          </a:p>
          <a:p>
            <a:endParaRPr lang="en-US" sz="2400" dirty="0"/>
          </a:p>
          <a:p>
            <a:r>
              <a:rPr lang="en-US" sz="2400" dirty="0"/>
              <a:t>Improve the interactivity of the learning vocabulary interface</a:t>
            </a:r>
          </a:p>
          <a:p>
            <a:endParaRPr lang="en-US" sz="2400" dirty="0"/>
          </a:p>
          <a:p>
            <a:r>
              <a:rPr lang="en-US" sz="2400" dirty="0"/>
              <a:t>Improve page layout</a:t>
            </a:r>
          </a:p>
          <a:p>
            <a:endParaRPr lang="en-US" sz="2400" dirty="0"/>
          </a:p>
          <a:p>
            <a:r>
              <a:rPr lang="en-US" sz="2400" dirty="0"/>
              <a:t>….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2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4f58368-6df4-419f-92c9-c120bbf7f88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B12508789BB14FAEF77490633AA1B4" ma:contentTypeVersion="10" ma:contentTypeDescription="Create a new document." ma:contentTypeScope="" ma:versionID="2bd3a75aa23b597e0ff2f65b3760ad7f">
  <xsd:schema xmlns:xsd="http://www.w3.org/2001/XMLSchema" xmlns:xs="http://www.w3.org/2001/XMLSchema" xmlns:p="http://schemas.microsoft.com/office/2006/metadata/properties" xmlns:ns3="c4f58368-6df4-419f-92c9-c120bbf7f887" xmlns:ns4="5c3cea7b-c3c1-41e6-a1fe-ebffef0cea3a" targetNamespace="http://schemas.microsoft.com/office/2006/metadata/properties" ma:root="true" ma:fieldsID="42657e484daa500d38032fb31df9eefe" ns3:_="" ns4:_="">
    <xsd:import namespace="c4f58368-6df4-419f-92c9-c120bbf7f887"/>
    <xsd:import namespace="5c3cea7b-c3c1-41e6-a1fe-ebffef0ce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58368-6df4-419f-92c9-c120bbf7f8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cea7b-c3c1-41e6-a1fe-ebffef0cea3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infopath/2007/PartnerControls"/>
    <ds:schemaRef ds:uri="c4f58368-6df4-419f-92c9-c120bbf7f887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c3cea7b-c3c1-41e6-a1fe-ebffef0cea3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E6ACE6-C56F-4FA8-A2A5-2AE7A9AFB2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f58368-6df4-419f-92c9-c120bbf7f887"/>
    <ds:schemaRef ds:uri="5c3cea7b-c3c1-41e6-a1fe-ebffef0ce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386</TotalTime>
  <Words>189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Trade Gothic LT Pro</vt:lpstr>
      <vt:lpstr>Trebuchet MS</vt:lpstr>
      <vt:lpstr>Office Theme</vt:lpstr>
      <vt:lpstr>An Efficient Language Learning Method-VR Vocabulary Crossword Puzzle Game</vt:lpstr>
      <vt:lpstr>Introduction</vt:lpstr>
      <vt:lpstr>Introduction/Motivation</vt:lpstr>
      <vt:lpstr>Current state</vt:lpstr>
      <vt:lpstr>Tools</vt:lpstr>
      <vt:lpstr>The completed part -- Scenes in Unity</vt:lpstr>
      <vt:lpstr>Video about the code</vt:lpstr>
      <vt:lpstr>Video of Project Running</vt:lpstr>
      <vt:lpstr>Next steps</vt:lpstr>
      <vt:lpstr>Thank You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Language Learning Method-VR Vocabulary Crossword Puzzle Game</dc:title>
  <dc:creator>Li,Jacinda</dc:creator>
  <cp:lastModifiedBy>Happy</cp:lastModifiedBy>
  <cp:revision>4</cp:revision>
  <dcterms:created xsi:type="dcterms:W3CDTF">2021-11-13T02:42:49Z</dcterms:created>
  <dcterms:modified xsi:type="dcterms:W3CDTF">2021-11-14T21:35:02Z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0x0101001EB12508789BB14FAEF77490633AA1B4</vt:lpwstr>
  </property>
</Properties>
</file>