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78" r:id="rId3"/>
    <p:sldId id="325" r:id="rId5"/>
    <p:sldId id="324" r:id="rId6"/>
    <p:sldId id="334" r:id="rId7"/>
    <p:sldId id="335" r:id="rId8"/>
    <p:sldId id="354" r:id="rId9"/>
    <p:sldId id="341" r:id="rId10"/>
    <p:sldId id="340" r:id="rId11"/>
  </p:sldIdLst>
  <p:sldSz cx="24384000" cy="13716000"/>
  <p:notesSz cx="6797675" cy="992822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50"/>
    <p:restoredTop sz="75084"/>
  </p:normalViewPr>
  <p:slideViewPr>
    <p:cSldViewPr snapToGrid="0" snapToObjects="1">
      <p:cViewPr varScale="1">
        <p:scale>
          <a:sx n="48" d="100"/>
          <a:sy n="48" d="100"/>
        </p:scale>
        <p:origin x="48" y="438"/>
      </p:cViewPr>
      <p:guideLst>
        <p:guide orient="horz" pos="4320"/>
        <p:guide pos="7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5C8D6-6B67-4388-A00D-7F8FB4573A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E2D6D-20FE-4C98-B213-8A5BECD770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24384000" cy="18059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128196" y="184721"/>
            <a:ext cx="24133884" cy="12865799"/>
          </a:xfrm>
          <a:prstGeom prst="rect">
            <a:avLst/>
          </a:prstGeom>
        </p:spPr>
      </p:pic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171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标题文本</a:t>
            </a:r>
            <a:endParaRPr dirty="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0" y="13081000"/>
            <a:ext cx="24384000" cy="66584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" y="4219155"/>
            <a:ext cx="24384001" cy="1641475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10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“步道乐跑”</a:t>
            </a:r>
            <a:r>
              <a:rPr lang="en-US" altLang="zh-CN" sz="10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0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使用手册</a:t>
            </a:r>
            <a:endParaRPr lang="zh-CN" altLang="en-US" sz="10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Shape 123"/>
          <p:cNvSpPr/>
          <p:nvPr/>
        </p:nvSpPr>
        <p:spPr>
          <a:xfrm>
            <a:off x="718457" y="5874903"/>
            <a:ext cx="24384001" cy="1025922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320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algn="ctr"/>
            <a:endParaRPr sz="6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2516" y="6534118"/>
            <a:ext cx="52322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校园智慧体育平台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-38325" y="38797"/>
            <a:ext cx="24384000" cy="181540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sz="6000" b="1" kern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app</a:t>
            </a:r>
            <a:r>
              <a:rPr lang="zh-CN" altLang="en-US" sz="6000" b="1" kern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下载方式</a:t>
            </a:r>
            <a:endParaRPr lang="zh-CN" altLang="en-US" sz="6000" b="1" kern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4945295" y="2209803"/>
            <a:ext cx="20291420" cy="927462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lnSpc>
                <a:spcPct val="150000"/>
              </a:lnSpc>
              <a:spcBef>
                <a:spcPts val="2300"/>
              </a:spcBef>
              <a:buFontTx/>
              <a:buNone/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下载方式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defTabSz="584200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苹果（</a:t>
            </a:r>
            <a:r>
              <a:rPr lang="en-US" altLang="zh-CN" sz="36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）版在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store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搜索“步道乐跑”下载；</a:t>
            </a:r>
            <a:endParaRPr lang="zh-CN" altLang="en-US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defTabSz="584200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安卓（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）版可在腾讯宝等各大应用市场搜索“步道乐跑”下载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defTabSz="584200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（百度搜索请认准</a:t>
            </a:r>
            <a:r>
              <a:rPr lang="en-US" altLang="zh-CN" sz="32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lptiyu.com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避免下载到过早版本导致无法使用）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hangingPunct="1">
              <a:lnSpc>
                <a:spcPct val="150000"/>
              </a:lnSpc>
              <a:spcBef>
                <a:spcPts val="2300"/>
              </a:spcBef>
              <a:buFontTx/>
              <a:buNone/>
            </a:pPr>
            <a:endParaRPr lang="zh-CN" altLang="en-US" sz="4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2300"/>
              </a:spcBef>
              <a:buNone/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下载方式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defTabSz="5842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通过微信公众号“步道乐跑”点击菜单</a:t>
            </a:r>
            <a:endParaRPr lang="zh-CN" altLang="en-US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defTabSz="5842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下载”即可。</a:t>
            </a:r>
            <a:endParaRPr lang="zh-CN" altLang="en-US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defTabSz="5842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用户会跳转到应用宝界面，点击“普通下载”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defTabSz="5842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可以避免下载应用市场）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hangingPunct="1">
              <a:spcBef>
                <a:spcPts val="2300"/>
              </a:spcBef>
              <a:buFontTx/>
              <a:buNone/>
            </a:pPr>
            <a:endParaRPr lang="en-US" altLang="zh-CN" sz="4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73405" y="7490278"/>
            <a:ext cx="4196374" cy="4073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653573"/>
          </a:xfrm>
        </p:spPr>
        <p:txBody>
          <a:bodyPr>
            <a:normAutofit/>
          </a:bodyPr>
          <a:lstStyle/>
          <a:p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注册登录</a:t>
            </a:r>
            <a:endParaRPr lang="zh-CN" altLang="en-US" kern="1200" dirty="0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3070" y="2348550"/>
            <a:ext cx="201494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根据国家实名制要求，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app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需要登录之后才能使用，支持通过绑定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QQ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或微信号方式注册。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pic>
        <p:nvPicPr>
          <p:cNvPr id="5" name="图片 4" descr="注册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67164" y="3700117"/>
            <a:ext cx="4953635" cy="7704483"/>
          </a:xfrm>
          <a:prstGeom prst="rect">
            <a:avLst/>
          </a:prstGeom>
        </p:spPr>
      </p:pic>
      <p:pic>
        <p:nvPicPr>
          <p:cNvPr id="6" name="图片 5" descr="登录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39694" y="3514725"/>
            <a:ext cx="4904105" cy="7889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0984" y="3489325"/>
            <a:ext cx="4946015" cy="7889875"/>
          </a:xfrm>
          <a:prstGeom prst="rect">
            <a:avLst/>
          </a:prstGeom>
        </p:spPr>
      </p:pic>
      <p:cxnSp>
        <p:nvCxnSpPr>
          <p:cNvPr id="10" name="直线箭头连接符 9"/>
          <p:cNvCxnSpPr>
            <a:stCxn id="7" idx="3"/>
          </p:cNvCxnSpPr>
          <p:nvPr/>
        </p:nvCxnSpPr>
        <p:spPr>
          <a:xfrm flipV="1">
            <a:off x="7746999" y="7416800"/>
            <a:ext cx="1219201" cy="17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14121763" y="7459662"/>
            <a:ext cx="1219201" cy="17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653573"/>
          </a:xfrm>
        </p:spPr>
        <p:txBody>
          <a:bodyPr>
            <a:normAutofit/>
          </a:bodyPr>
          <a:lstStyle/>
          <a:p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身份认证</a:t>
            </a:r>
            <a:endParaRPr lang="zh-CN" altLang="en-US" kern="1200" dirty="0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0" y="1653225"/>
            <a:ext cx="20149459" cy="1209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app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登录之后，需要进行学生身份认证后，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app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端乐跑数据才会关联课外体育成绩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,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提交认证时，授权只需要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gps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定位授权，摄像头等其他授权可自由选择，不做硬性要求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。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7555" y="11372030"/>
            <a:ext cx="40675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我的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pic>
        <p:nvPicPr>
          <p:cNvPr id="2" name="图片 1" descr="未认证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126105" y="3005455"/>
            <a:ext cx="4588510" cy="816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26105" y="11959068"/>
            <a:ext cx="4589145" cy="11453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点击个人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头像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下方的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未认证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即可进入认证界面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6045" y="11392543"/>
            <a:ext cx="4067545" cy="655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认证界面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36660" y="11926431"/>
            <a:ext cx="5356418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选择对应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身份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并填写对应信息后，点击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认证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按钮即可提交认证申请。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43835" y="11352787"/>
            <a:ext cx="4067545" cy="655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待审核界面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75535" y="11926432"/>
            <a:ext cx="4749165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提交完认证申请后，等待系统审核即可哦！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6009004" y="4894264"/>
            <a:ext cx="2827656" cy="1074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13063590" y="7178110"/>
            <a:ext cx="2011945" cy="319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045" y="3163887"/>
            <a:ext cx="4689598" cy="81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5535" y="3005455"/>
            <a:ext cx="4750550" cy="830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653573"/>
          </a:xfrm>
        </p:spPr>
        <p:txBody>
          <a:bodyPr>
            <a:normAutofit/>
          </a:bodyPr>
          <a:lstStyle/>
          <a:p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认证结果</a:t>
            </a:r>
            <a:endParaRPr lang="zh-CN" altLang="en-US" kern="1200" dirty="0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2851" y="2305071"/>
            <a:ext cx="31241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认证通过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11451" y="2305071"/>
            <a:ext cx="31241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认证不通过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68801" y="3407974"/>
            <a:ext cx="81280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我的界面会出现“已认证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”标志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859000" y="3120704"/>
            <a:ext cx="574040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我的界面会显示“审核未通过”，可以修改信息后重新提交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5301" y="4085071"/>
            <a:ext cx="4625522" cy="81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7050" y="4076785"/>
            <a:ext cx="4673266" cy="812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8999" y="4085071"/>
            <a:ext cx="4680285" cy="821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84690" y="751205"/>
            <a:ext cx="467360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algn="ctr" defTabSz="825500" rtl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rPr>
              <a:t>选择体育班级</a:t>
            </a:r>
            <a:endParaRPr kumimoji="0" lang="zh-CN" altLang="en-US" sz="6000" b="1" i="0" u="none" strike="noStrike" kern="1200" cap="none" spc="0" normalizeH="0" baseline="0" dirty="0">
              <a:ln>
                <a:noFill/>
              </a:ln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Helvetica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045" y="2673985"/>
            <a:ext cx="3952240" cy="760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35" y="2560320"/>
            <a:ext cx="3923665" cy="7723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960" y="2560320"/>
            <a:ext cx="3961765" cy="7433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895" y="2560320"/>
            <a:ext cx="3999865" cy="7704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8225" y="2369820"/>
            <a:ext cx="3971290" cy="7894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653573"/>
          </a:xfrm>
        </p:spPr>
        <p:txBody>
          <a:bodyPr>
            <a:normAutofit/>
          </a:bodyPr>
          <a:lstStyle/>
          <a:p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常规跑步流程</a:t>
            </a:r>
            <a:endParaRPr lang="zh-CN" altLang="en-US" kern="1200" dirty="0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pic>
        <p:nvPicPr>
          <p:cNvPr id="2" name="图片 1" descr="开始乐跑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328920" y="2444115"/>
            <a:ext cx="4003040" cy="7114540"/>
          </a:xfrm>
          <a:prstGeom prst="rect">
            <a:avLst/>
          </a:prstGeom>
        </p:spPr>
      </p:pic>
      <p:pic>
        <p:nvPicPr>
          <p:cNvPr id="3" name="图片 2" descr="健康提醒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71220" y="2444115"/>
            <a:ext cx="4003040" cy="7114540"/>
          </a:xfrm>
          <a:prstGeom prst="rect">
            <a:avLst/>
          </a:prstGeom>
        </p:spPr>
      </p:pic>
      <p:pic>
        <p:nvPicPr>
          <p:cNvPr id="5" name="图片 4" descr="开始乐跑12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9943646" y="2429510"/>
            <a:ext cx="4152900" cy="7129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9191" y="9866077"/>
            <a:ext cx="4003675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1.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在主界面点击开始乐跑，并确认安全提醒后，点击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“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进入乐跑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”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1130" y="9866077"/>
            <a:ext cx="4294505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2.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此时会进入跑步地图界面，可以随时点击问号图标查看本次跑步标准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8585" y="9879115"/>
            <a:ext cx="4852035" cy="231858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3.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如学校有打卡要求，则每次运动系统会随机分配打卡点，其位置是本次跑步要经过的地方，确认后点击“开始乐跑”即可计时跑步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pic>
        <p:nvPicPr>
          <p:cNvPr id="12" name="图片 11" descr="长按暂停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4703515" y="2444115"/>
            <a:ext cx="4194810" cy="72250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63445" y="9886141"/>
            <a:ext cx="4138930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4.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运动过程中，到达打卡点位置时，系统会自动打卡，并有语音播报，同时界面会更新打卡信息，跑步中途可以暂停稍作休息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48871" y="9996705"/>
            <a:ext cx="4138930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5.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运动结束后，会详细反映运动过程数据，成绩是否关联以及原因都会实时反馈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9416214" y="2444073"/>
            <a:ext cx="4138930" cy="736833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653573"/>
          </a:xfrm>
        </p:spPr>
        <p:txBody>
          <a:bodyPr>
            <a:normAutofit/>
          </a:bodyPr>
          <a:lstStyle/>
          <a:p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意见反馈</a:t>
            </a:r>
            <a:endParaRPr lang="zh-CN" altLang="en-US" kern="1200" dirty="0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pic>
        <p:nvPicPr>
          <p:cNvPr id="2" name="图片 1" descr="意见反馈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51580" y="2359026"/>
            <a:ext cx="6437630" cy="93975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60025" y="3057420"/>
            <a:ext cx="12261436" cy="78585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同学们在使用中遇到问题，可以随时在app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反馈留言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或通过在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app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内置的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在线客服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联系我们，我们会第一时间与您联系并帮助您解决问题。</a:t>
            </a:r>
            <a:r>
              <a:rPr kumimoji="0" lang="zh-CN" alt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也可通过下列方式与我们进行联系哦！</a:t>
            </a: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客服电话：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027-62434316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客服Q Q：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2949610052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微信公众号：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步道乐跑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步道探秘QQ交流群：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QQ群①:511023624、QQ群②:583134849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客服邮箱：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info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@lptiyu.com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995" y="7911193"/>
            <a:ext cx="3048000" cy="29591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演示</Application>
  <PresentationFormat>自定义</PresentationFormat>
  <Paragraphs>77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Helvetica Light</vt:lpstr>
      <vt:lpstr>微软雅黑</vt:lpstr>
      <vt:lpstr>Helvetica Neue</vt:lpstr>
      <vt:lpstr>Helvetica</vt:lpstr>
      <vt:lpstr>PingFang SC Light</vt:lpstr>
      <vt:lpstr>Heiti SC Light</vt:lpstr>
      <vt:lpstr>Arial Unicode MS</vt:lpstr>
      <vt:lpstr>Segoe Print</vt:lpstr>
      <vt:lpstr>White</vt:lpstr>
      <vt:lpstr>PowerPoint 演示文稿</vt:lpstr>
      <vt:lpstr>PowerPoint 演示文稿</vt:lpstr>
      <vt:lpstr>注册登录</vt:lpstr>
      <vt:lpstr>身份认证</vt:lpstr>
      <vt:lpstr>认证结果</vt:lpstr>
      <vt:lpstr>PowerPoint 演示文稿</vt:lpstr>
      <vt:lpstr>常规跑步流程</vt:lpstr>
      <vt:lpstr>意见反馈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向北</cp:lastModifiedBy>
  <cp:revision>1623</cp:revision>
  <cp:lastPrinted>2017-06-07T09:57:00Z</cp:lastPrinted>
  <dcterms:created xsi:type="dcterms:W3CDTF">2017-08-15T01:48:00Z</dcterms:created>
  <dcterms:modified xsi:type="dcterms:W3CDTF">2018-12-04T08:47:39Z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