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7" r:id="rId13"/>
    <p:sldId id="269" r:id="rId14"/>
    <p:sldId id="272" r:id="rId15"/>
    <p:sldId id="273" r:id="rId16"/>
    <p:sldId id="271" r:id="rId17"/>
    <p:sldId id="274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an yijian" initials="Ty" lastIdx="1" clrIdx="0">
    <p:extLst>
      <p:ext uri="{19B8F6BF-5375-455C-9EA6-DF929625EA0E}">
        <p15:presenceInfo xmlns:p15="http://schemas.microsoft.com/office/powerpoint/2012/main" userId="2a8234bd02f08d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20452-387F-438D-8A02-902C0E74A5B9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3C161-4A91-4DAF-863E-706481536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30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AE9DD-7722-4DB8-B4B9-FE2D19423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5A627E-8810-4ADC-B7A7-2059E2113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9EBE08-4AE0-4E81-AD3B-6DFF73F84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B900-21AD-4AA5-ADF7-EDFD5B9BB240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FF761-88D5-4D89-B663-1637666A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BD007A-E648-4B29-943D-529565EF3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0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9CB0D-BAB7-4CA0-91A6-EFC8F42E5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06BF28-60B1-47F8-9214-FC9778EE7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616EE0-471A-418E-80BD-495B5093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5A73-F4EA-49B1-B8E0-15419D54ACC2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1FC9E5-85AE-49A2-BF55-57F3EB69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863B43-EF09-4DD2-8336-6C15FEDA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2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C9ED1C-BFEC-4C2F-90D6-5768E472A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DB0887-D33A-43D7-A89A-1A2637C20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C35ABE-8BC6-4932-BB45-125FE27D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C50-264F-42C7-8775-01CF753B84F7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1C004-B9D9-4B6F-A60E-8463B966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D3CC1C-9525-412D-AC3D-972A19BB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7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01ED7-F184-4290-8C63-1FCC72D4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E04AA-CFE3-468B-B38C-AD9AF8402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253386-44C6-4285-8F60-58D3456F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727B-33D1-4A28-A12F-773B3949D71C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7BE6B-18A8-4A3F-96D1-4D9D37E8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9BC244-96CE-4F48-AF60-8F24D09B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C125F-C4FB-4A4F-A551-BEE17A9CA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8113AC-EE6E-424A-882E-E562F966F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926913-638A-4ECF-91C6-D9462B01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93D3-D76C-4076-939C-B27CF9AE3842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80B9CC-6361-405C-B92C-25CF4D60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081E26-0E62-4284-85B7-6218AFEE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7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162A5-A7E7-4162-B6DF-60066A637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374FF-A3E1-4ADF-89B8-A379183BF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545F61-97C7-484C-8A22-6115EDAC6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DDA418-085D-403D-BAFF-1F82A63B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6B8F-613C-4FF2-8402-9681FE59F9C7}" type="datetime1">
              <a:rPr lang="en-US" smtClean="0"/>
              <a:t>9/7/2019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AD6571-A8F0-44F3-8BC1-F45A9126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9F6772-118D-4B98-8870-6441973B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7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E4C98-574E-4EBF-B300-E57C54E36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3CE676-C318-4E05-9292-5ED80457A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B4B640-981F-48DB-800D-182CCE482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2C76B-A4BE-4F29-BBB2-1638F0612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62553F-EF61-4941-9744-2099014AC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5A13E6-CC77-4158-A83E-0FC2B5A2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08BC-07F1-4FF5-93E2-95982568408C}" type="datetime1">
              <a:rPr lang="en-US" smtClean="0"/>
              <a:t>9/7/2019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475991-7F90-4604-ADF7-A2A771BEC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667009-22EA-45D6-9234-337A58A3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1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8388C-ADD0-4EB3-8F73-51FD9E9F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CF943A-D3B2-4E42-9EB1-650F3BD88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FBD2-567F-40C0-9D64-E400E9AE80A3}" type="datetime1">
              <a:rPr lang="en-US" smtClean="0"/>
              <a:t>9/7/2019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E89A07-EBF8-44A9-9B5C-9EB298B1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664216-D8BC-4D1D-BCA0-4166742B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01666C-145A-45E8-98AE-B31AC081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5AF6-E635-49D4-B7A3-2C4CA31ABA63}" type="datetime1">
              <a:rPr lang="en-US" smtClean="0"/>
              <a:t>9/7/2019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BC743C-D514-4713-B506-9145620E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AAF14E-B1EF-4430-9F42-D670066F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1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BCF1B-AF59-4181-804A-2C2B4CFDE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227678-1CF6-495C-ABC6-346251225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E4EFBA-BDED-42E5-B5DB-3A1608BE5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10EC9E-5C12-4A5F-831F-81BDFDEB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A91C-EF82-43AA-AA0F-8EBB83CCD519}" type="datetime1">
              <a:rPr lang="en-US" smtClean="0"/>
              <a:t>9/7/2019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8DB8E8-C39D-4423-BF0E-BB56AF66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26E030-AEB4-426E-A4AB-6F21FF86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3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8527D-E460-4183-8C5F-1B9DB34A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658E09-9099-475E-9101-819AE30BC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5BDEF6-7E4C-4A74-9E00-E42FF8819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222B77-B189-4566-8E02-40E807E7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BB5C-877F-405B-BE3A-C54A1898BC06}" type="datetime1">
              <a:rPr lang="en-US" smtClean="0"/>
              <a:t>9/7/2019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A89505-4AFC-42C4-9095-80A484AF8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38F184-760B-40D3-A42B-22DCE541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8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FFFFA5-B17C-468D-8884-DA89520C4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E0EAAF-0126-4D57-BC9B-23D675C47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284ACB-47AC-43AF-AF4D-A0589D0FD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7F85F-0BA6-41F0-A822-C4D65D8CE8F8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BB1C3-ADC0-4A69-B5A3-C7ACECC0C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3B958-3BFC-4772-9C23-C1DAD22FD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CB41F-1275-4E82-87CF-39A0E3B54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7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anyijian/nndl-exercise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log.csdn.net/wuzqChom/article/details/74785643" TargetMode="Externa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110B71C-DE80-4C0A-A2F6-0E8F3E65255B}"/>
              </a:ext>
            </a:extLst>
          </p:cNvPr>
          <p:cNvSpPr txBox="1"/>
          <p:nvPr/>
        </p:nvSpPr>
        <p:spPr>
          <a:xfrm>
            <a:off x="1522124" y="2659559"/>
            <a:ext cx="9147762" cy="83099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Convolutional Neural Network</a:t>
            </a:r>
            <a:endParaRPr lang="en-US" sz="4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79A8D7-1D77-4C71-B790-B012F21C0EC3}"/>
              </a:ext>
            </a:extLst>
          </p:cNvPr>
          <p:cNvSpPr txBox="1"/>
          <p:nvPr/>
        </p:nvSpPr>
        <p:spPr>
          <a:xfrm>
            <a:off x="8268592" y="4169275"/>
            <a:ext cx="1916418" cy="113505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SC-</a:t>
            </a: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yjtian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2019.09.10</a:t>
            </a:r>
          </a:p>
        </p:txBody>
      </p:sp>
    </p:spTree>
    <p:extLst>
      <p:ext uri="{BB962C8B-B14F-4D97-AF65-F5344CB8AC3E}">
        <p14:creationId xmlns:p14="http://schemas.microsoft.com/office/powerpoint/2010/main" val="2643087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97CDB0-290C-4063-A28D-B082D7D0D034}"/>
              </a:ext>
            </a:extLst>
          </p:cNvPr>
          <p:cNvSpPr txBox="1"/>
          <p:nvPr/>
        </p:nvSpPr>
        <p:spPr>
          <a:xfrm>
            <a:off x="1777741" y="863000"/>
            <a:ext cx="3575018" cy="707886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CNN Example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D939BF-E892-4FDC-9B91-8B2A362D9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667" y="1997245"/>
            <a:ext cx="8486354" cy="87968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93EE496-251A-47E4-8B56-9F6642183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142" y="2761150"/>
            <a:ext cx="8496704" cy="2908129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611059-8C63-415F-ACF6-06684593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71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97CDB0-290C-4063-A28D-B082D7D0D034}"/>
              </a:ext>
            </a:extLst>
          </p:cNvPr>
          <p:cNvSpPr txBox="1"/>
          <p:nvPr/>
        </p:nvSpPr>
        <p:spPr>
          <a:xfrm>
            <a:off x="1896613" y="863000"/>
            <a:ext cx="2690160" cy="707886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CNN Train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DDDC07-4706-4441-8A61-AA6BDB3B6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153" y="1867486"/>
            <a:ext cx="8265081" cy="20011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522DB3-D6A6-4D95-961C-D246FEDD2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153" y="4095466"/>
            <a:ext cx="3466644" cy="6740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898CF3-7B41-4433-A360-17810835A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154" y="4996387"/>
            <a:ext cx="8265080" cy="400797"/>
          </a:xfrm>
          <a:prstGeom prst="rect">
            <a:avLst/>
          </a:prstGeom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64EAE7-7245-4EEF-B5DC-D73CDBAF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97CDB0-290C-4063-A28D-B082D7D0D034}"/>
              </a:ext>
            </a:extLst>
          </p:cNvPr>
          <p:cNvSpPr txBox="1"/>
          <p:nvPr/>
        </p:nvSpPr>
        <p:spPr>
          <a:xfrm>
            <a:off x="1590014" y="848933"/>
            <a:ext cx="1513555" cy="707886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CNN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0C76A4-7304-430C-94D7-A904B0836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791" y="1863164"/>
            <a:ext cx="7395955" cy="18126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B71719D-DE89-4710-9E29-66AD6DF43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614" y="4114033"/>
            <a:ext cx="7760772" cy="2103888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192FE7-170D-48F2-B489-11E96ED9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43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B49B57-EE8F-4522-BC46-D10C34F17866}"/>
              </a:ext>
            </a:extLst>
          </p:cNvPr>
          <p:cNvSpPr txBox="1"/>
          <p:nvPr/>
        </p:nvSpPr>
        <p:spPr>
          <a:xfrm>
            <a:off x="4838802" y="2659559"/>
            <a:ext cx="2514406" cy="83099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Exercise</a:t>
            </a:r>
            <a:endParaRPr lang="en-US" sz="4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199B10-FAA1-47AA-A54C-1FB0C2FE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13</a:t>
            </a:fld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CFD68A-D048-43F9-874A-9D5E5C50EC12}"/>
              </a:ext>
            </a:extLst>
          </p:cNvPr>
          <p:cNvSpPr txBox="1"/>
          <p:nvPr/>
        </p:nvSpPr>
        <p:spPr>
          <a:xfrm>
            <a:off x="6756860" y="4996069"/>
            <a:ext cx="487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Code: </a:t>
            </a:r>
            <a:r>
              <a:rPr lang="en-US" dirty="0">
                <a:hlinkClick r:id="rId2"/>
              </a:rPr>
              <a:t>https://github.com/Tianyijian/nndl-exercise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26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E00E62C-FD73-4C11-9970-7FE51F1D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14</a:t>
            </a:fld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69FED0-3C82-455F-8560-74521B31B219}"/>
              </a:ext>
            </a:extLst>
          </p:cNvPr>
          <p:cNvSpPr txBox="1"/>
          <p:nvPr/>
        </p:nvSpPr>
        <p:spPr>
          <a:xfrm>
            <a:off x="1310985" y="831275"/>
            <a:ext cx="3346237" cy="707886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tf.nn.conv2d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EE5B1A-F206-4D03-9B06-3DE6F0D7E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931" y="1539160"/>
            <a:ext cx="8568279" cy="48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94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E00E62C-FD73-4C11-9970-7FE51F1D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15</a:t>
            </a:fld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6B1628-0AB2-4F01-AE1D-552236BFF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78" y="1756929"/>
            <a:ext cx="10385014" cy="426979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069FED0-3C82-455F-8560-74521B31B219}"/>
              </a:ext>
            </a:extLst>
          </p:cNvPr>
          <p:cNvSpPr txBox="1"/>
          <p:nvPr/>
        </p:nvSpPr>
        <p:spPr>
          <a:xfrm>
            <a:off x="1025651" y="831275"/>
            <a:ext cx="3916906" cy="707886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tf.nn.max_pool</a:t>
            </a:r>
            <a:r>
              <a:rPr 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631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199B10-FAA1-47AA-A54C-1FB0C2FE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16</a:t>
            </a:fld>
            <a:endParaRPr 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67B0A26-E21F-4D01-ACFC-272547825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401" y="2154515"/>
            <a:ext cx="1666875" cy="10763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275629-68D4-49F7-99A7-C2FF8CC4D91B}"/>
              </a:ext>
            </a:extLst>
          </p:cNvPr>
          <p:cNvSpPr txBox="1"/>
          <p:nvPr/>
        </p:nvSpPr>
        <p:spPr>
          <a:xfrm>
            <a:off x="1288559" y="835681"/>
            <a:ext cx="2355005" cy="707886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Padding</a:t>
            </a:r>
            <a:r>
              <a:rPr 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D1580A-5A8C-4ABD-B142-A15FF07F9117}"/>
              </a:ext>
            </a:extLst>
          </p:cNvPr>
          <p:cNvSpPr txBox="1"/>
          <p:nvPr/>
        </p:nvSpPr>
        <p:spPr>
          <a:xfrm>
            <a:off x="1670626" y="3886200"/>
            <a:ext cx="3461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Same: padding, add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0E9582-E88A-4BB1-A43D-C98A293DDAD9}"/>
              </a:ext>
            </a:extLst>
          </p:cNvPr>
          <p:cNvSpPr txBox="1"/>
          <p:nvPr/>
        </p:nvSpPr>
        <p:spPr>
          <a:xfrm>
            <a:off x="1670626" y="2461846"/>
            <a:ext cx="447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Valid:  no padding, remove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495944-82A2-479B-BE53-E4A3D2727E86}"/>
              </a:ext>
            </a:extLst>
          </p:cNvPr>
          <p:cNvSpPr txBox="1"/>
          <p:nvPr/>
        </p:nvSpPr>
        <p:spPr>
          <a:xfrm>
            <a:off x="7050415" y="1425822"/>
            <a:ext cx="3327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2x3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filter: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2x2  S: 2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74ACFB-E12D-4A02-8660-ED0BA9C7D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765" y="3764895"/>
            <a:ext cx="1981200" cy="10287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4F323A6-083F-438C-99D9-83E1C50F5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200" y="2315241"/>
            <a:ext cx="1536906" cy="6652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377E282-C6B6-41D9-A8DE-2B52E632C8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9522" y="3821711"/>
            <a:ext cx="693278" cy="85215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56BA6A0-A21A-40D8-90FF-CD34CE01D1A8}"/>
              </a:ext>
            </a:extLst>
          </p:cNvPr>
          <p:cNvSpPr txBox="1"/>
          <p:nvPr/>
        </p:nvSpPr>
        <p:spPr>
          <a:xfrm>
            <a:off x="5640698" y="5796191"/>
            <a:ext cx="608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Ref: https://blog.csdn.net/wuzqChom/article/details/74785643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13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E00E62C-FD73-4C11-9970-7FE51F1D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17</a:t>
            </a:fld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69FED0-3C82-455F-8560-74521B31B219}"/>
              </a:ext>
            </a:extLst>
          </p:cNvPr>
          <p:cNvSpPr txBox="1"/>
          <p:nvPr/>
        </p:nvSpPr>
        <p:spPr>
          <a:xfrm>
            <a:off x="1360246" y="905576"/>
            <a:ext cx="2107244" cy="707886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tutorial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873873-829C-4BBE-B8CC-8860C706C994}"/>
              </a:ext>
            </a:extLst>
          </p:cNvPr>
          <p:cNvSpPr txBox="1"/>
          <p:nvPr/>
        </p:nvSpPr>
        <p:spPr>
          <a:xfrm>
            <a:off x="1810820" y="2218103"/>
            <a:ext cx="8486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[Tensorflow </a:t>
            </a:r>
            <a:r>
              <a:rPr lang="zh-CN" altLang="en-US" sz="2400" dirty="0"/>
              <a:t>官方中文教程</a:t>
            </a:r>
            <a:r>
              <a:rPr lang="en-US" altLang="zh-CN" sz="2400" dirty="0"/>
              <a:t>-</a:t>
            </a:r>
            <a:r>
              <a:rPr lang="en-US" sz="2400" dirty="0"/>
              <a:t>MNIST </a:t>
            </a:r>
            <a:r>
              <a:rPr lang="zh-CN" altLang="en-US" sz="2400" dirty="0"/>
              <a:t>进阶</a:t>
            </a:r>
            <a:r>
              <a:rPr lang="en-US" altLang="zh-CN" sz="2400" dirty="0"/>
              <a:t>]</a:t>
            </a:r>
          </a:p>
          <a:p>
            <a:r>
              <a:rPr lang="en-US" sz="2400" dirty="0"/>
              <a:t>     http://www.tensorfly.cn/tfdoc/tutorials/mnist_pros.html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A462E-F3D1-4065-91EE-FDD7C52B195C}"/>
              </a:ext>
            </a:extLst>
          </p:cNvPr>
          <p:cNvSpPr txBox="1"/>
          <p:nvPr/>
        </p:nvSpPr>
        <p:spPr>
          <a:xfrm>
            <a:off x="1810820" y="3941423"/>
            <a:ext cx="8486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[Tensorflow </a:t>
            </a:r>
            <a:r>
              <a:rPr lang="zh-CN" altLang="en-US" sz="2400" dirty="0"/>
              <a:t>搭建自己的神经网络 </a:t>
            </a:r>
            <a:r>
              <a:rPr lang="en-US" altLang="zh-CN" sz="2400" dirty="0"/>
              <a:t>(</a:t>
            </a:r>
            <a:r>
              <a:rPr lang="zh-CN" altLang="en-US" sz="2400" dirty="0"/>
              <a:t>莫烦 </a:t>
            </a:r>
            <a:r>
              <a:rPr lang="en-US" sz="2400" dirty="0"/>
              <a:t>Python </a:t>
            </a:r>
            <a:r>
              <a:rPr lang="zh-CN" altLang="en-US" sz="2400" dirty="0"/>
              <a:t>教程</a:t>
            </a:r>
            <a:r>
              <a:rPr lang="en-US" altLang="zh-CN" sz="2400" dirty="0"/>
              <a:t>)]</a:t>
            </a:r>
          </a:p>
          <a:p>
            <a:r>
              <a:rPr lang="en-US" altLang="zh-CN" sz="2400" dirty="0"/>
              <a:t>     </a:t>
            </a:r>
            <a:r>
              <a:rPr lang="en-US" sz="2400" dirty="0"/>
              <a:t>https://www.bilibili.com/video/av16001891/?p=28</a:t>
            </a:r>
          </a:p>
        </p:txBody>
      </p:sp>
    </p:spTree>
    <p:extLst>
      <p:ext uri="{BB962C8B-B14F-4D97-AF65-F5344CB8AC3E}">
        <p14:creationId xmlns:p14="http://schemas.microsoft.com/office/powerpoint/2010/main" val="3673560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B49B57-EE8F-4522-BC46-D10C34F17866}"/>
              </a:ext>
            </a:extLst>
          </p:cNvPr>
          <p:cNvSpPr txBox="1"/>
          <p:nvPr/>
        </p:nvSpPr>
        <p:spPr>
          <a:xfrm>
            <a:off x="4477099" y="2659559"/>
            <a:ext cx="3237809" cy="83099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 You</a:t>
            </a:r>
            <a:endParaRPr lang="en-US" sz="4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199B10-FAA1-47AA-A54C-1FB0C2FE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5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97CDB0-290C-4063-A28D-B082D7D0D034}"/>
              </a:ext>
            </a:extLst>
          </p:cNvPr>
          <p:cNvSpPr txBox="1"/>
          <p:nvPr/>
        </p:nvSpPr>
        <p:spPr>
          <a:xfrm>
            <a:off x="637078" y="892314"/>
            <a:ext cx="3180614" cy="707886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Convolution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964885-8C2A-46F1-A862-24B5A8F8FDBE}"/>
              </a:ext>
            </a:extLst>
          </p:cNvPr>
          <p:cNvSpPr txBox="1"/>
          <p:nvPr/>
        </p:nvSpPr>
        <p:spPr>
          <a:xfrm>
            <a:off x="2227385" y="5257800"/>
            <a:ext cx="1693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x n  image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079294-FD56-43DB-9037-B811452916AF}"/>
              </a:ext>
            </a:extLst>
          </p:cNvPr>
          <p:cNvSpPr txBox="1"/>
          <p:nvPr/>
        </p:nvSpPr>
        <p:spPr>
          <a:xfrm>
            <a:off x="5418025" y="5257800"/>
            <a:ext cx="13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x f  filter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F4976C-847F-4236-A1F5-2CC821994A8D}"/>
              </a:ext>
            </a:extLst>
          </p:cNvPr>
          <p:cNvSpPr txBox="1"/>
          <p:nvPr/>
        </p:nvSpPr>
        <p:spPr>
          <a:xfrm>
            <a:off x="7652444" y="5257800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n-f+1 x n-f+1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AE71106-EF9F-4F7F-8384-E03E31579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237" y="1893739"/>
            <a:ext cx="5257143" cy="27047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2F92936-8ADD-4A15-B4A9-36675A52D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380" y="2327072"/>
            <a:ext cx="2609524" cy="1838095"/>
          </a:xfrm>
          <a:prstGeom prst="rect">
            <a:avLst/>
          </a:prstGeom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F8468B-1E10-4A2C-BAAC-E837966A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4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97CDB0-290C-4063-A28D-B082D7D0D034}"/>
              </a:ext>
            </a:extLst>
          </p:cNvPr>
          <p:cNvSpPr txBox="1"/>
          <p:nvPr/>
        </p:nvSpPr>
        <p:spPr>
          <a:xfrm>
            <a:off x="1069756" y="892314"/>
            <a:ext cx="2202719" cy="707886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Padding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9F4814-54B3-4F72-99C3-4008B261AE0F}"/>
              </a:ext>
            </a:extLst>
          </p:cNvPr>
          <p:cNvSpPr txBox="1"/>
          <p:nvPr/>
        </p:nvSpPr>
        <p:spPr>
          <a:xfrm>
            <a:off x="1670626" y="2461846"/>
            <a:ext cx="3203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Valid:  no padding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53A064-627E-4A0E-9940-7BC5232489D6}"/>
              </a:ext>
            </a:extLst>
          </p:cNvPr>
          <p:cNvSpPr txBox="1"/>
          <p:nvPr/>
        </p:nvSpPr>
        <p:spPr>
          <a:xfrm>
            <a:off x="1670626" y="3886200"/>
            <a:ext cx="497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Same: output size = input size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B789DA-6F5F-47CF-A0F1-EAC74003F809}"/>
              </a:ext>
            </a:extLst>
          </p:cNvPr>
          <p:cNvSpPr txBox="1"/>
          <p:nvPr/>
        </p:nvSpPr>
        <p:spPr>
          <a:xfrm>
            <a:off x="3011313" y="4737296"/>
            <a:ext cx="1888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+2p-f+1 = n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975AF-76BC-4F60-B89F-E3265C09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3</a:t>
            </a:fld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BBB96F-11F7-4A0B-AED0-7D9F1B09034D}"/>
              </a:ext>
            </a:extLst>
          </p:cNvPr>
          <p:cNvSpPr txBox="1"/>
          <p:nvPr/>
        </p:nvSpPr>
        <p:spPr>
          <a:xfrm>
            <a:off x="6096000" y="2461846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-f+1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DD839C0-704F-427F-8F31-74125C1C63D6}"/>
                  </a:ext>
                </a:extLst>
              </p:cNvPr>
              <p:cNvSpPr txBox="1"/>
              <p:nvPr/>
            </p:nvSpPr>
            <p:spPr>
              <a:xfrm>
                <a:off x="3541458" y="5310554"/>
                <a:ext cx="828367" cy="524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-1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DD839C0-704F-427F-8F31-74125C1C6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458" y="5310554"/>
                <a:ext cx="828367" cy="5247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81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97CDB0-290C-4063-A28D-B082D7D0D034}"/>
              </a:ext>
            </a:extLst>
          </p:cNvPr>
          <p:cNvSpPr txBox="1"/>
          <p:nvPr/>
        </p:nvSpPr>
        <p:spPr>
          <a:xfrm>
            <a:off x="1367914" y="892314"/>
            <a:ext cx="1606402" cy="707886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Stride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A9CBA9-9718-4284-B670-B7E36D1A5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733" y="1877961"/>
            <a:ext cx="8148534" cy="282064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09A9D1A-A493-4D69-B896-443313684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316" y="5217316"/>
            <a:ext cx="6516922" cy="877454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BE555E-EBD9-4173-83CD-2302FC0C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6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97CDB0-290C-4063-A28D-B082D7D0D034}"/>
              </a:ext>
            </a:extLst>
          </p:cNvPr>
          <p:cNvSpPr txBox="1"/>
          <p:nvPr/>
        </p:nvSpPr>
        <p:spPr>
          <a:xfrm>
            <a:off x="1369257" y="900434"/>
            <a:ext cx="2765950" cy="707886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Conv layer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66F40C-216A-48C8-82A4-C31A192DDF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299"/>
          <a:stretch/>
        </p:blipFill>
        <p:spPr>
          <a:xfrm>
            <a:off x="1369257" y="2374829"/>
            <a:ext cx="2621489" cy="23904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E8DAD5B-8CFA-454F-BDC6-7ADFE14DA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740" y="3940240"/>
            <a:ext cx="3761905" cy="16501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673868-E9DB-415F-B4AE-4D7D867D9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740" y="2208236"/>
            <a:ext cx="3761905" cy="14190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3A73ED9-0C1F-4CCA-B39D-098FD8D6FD17}"/>
                  </a:ext>
                </a:extLst>
              </p:cNvPr>
              <p:cNvSpPr txBox="1"/>
              <p:nvPr/>
            </p:nvSpPr>
            <p:spPr>
              <a:xfrm>
                <a:off x="9425143" y="3273341"/>
                <a:ext cx="224843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𝑍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 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𝑊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·</m:t>
                    </m:r>
                  </m:oMath>
                </a14:m>
                <a:r>
                  <a:rPr lang="en-US" sz="20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p>
                    </m:sSup>
                  </m:oMath>
                </a14:m>
                <a:endPara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𝑍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3A73ED9-0C1F-4CCA-B39D-098FD8D6F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143" y="3273341"/>
                <a:ext cx="2248436" cy="707886"/>
              </a:xfrm>
              <a:prstGeom prst="rect">
                <a:avLst/>
              </a:prstGeom>
              <a:blipFill>
                <a:blip r:embed="rId5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13D16A-60DA-4E50-A9EA-AFE9F74B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66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97CDB0-290C-4063-A28D-B082D7D0D034}"/>
              </a:ext>
            </a:extLst>
          </p:cNvPr>
          <p:cNvSpPr txBox="1"/>
          <p:nvPr/>
        </p:nvSpPr>
        <p:spPr>
          <a:xfrm>
            <a:off x="1600798" y="892314"/>
            <a:ext cx="1140633" cy="707886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Test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F626BD-8559-4DCE-93D8-6CD5769C4A70}"/>
              </a:ext>
            </a:extLst>
          </p:cNvPr>
          <p:cNvSpPr txBox="1"/>
          <p:nvPr/>
        </p:nvSpPr>
        <p:spPr>
          <a:xfrm>
            <a:off x="1670626" y="2461846"/>
            <a:ext cx="100116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One conv layer: </a:t>
            </a:r>
          </a:p>
          <a:p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5x5x3 input size, 10 filters that are 3x3x3, padding 1, stride 2</a:t>
            </a:r>
          </a:p>
          <a:p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how many parameters? output size?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623A7A-12A8-4B77-A822-6BED42E4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8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97CDB0-290C-4063-A28D-B082D7D0D034}"/>
              </a:ext>
            </a:extLst>
          </p:cNvPr>
          <p:cNvSpPr txBox="1"/>
          <p:nvPr/>
        </p:nvSpPr>
        <p:spPr>
          <a:xfrm>
            <a:off x="1146821" y="918819"/>
            <a:ext cx="3373809" cy="707886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Pooling layer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90B72A-BC45-4B32-8C9E-DEBC296FF0B3}"/>
              </a:ext>
            </a:extLst>
          </p:cNvPr>
          <p:cNvSpPr txBox="1"/>
          <p:nvPr/>
        </p:nvSpPr>
        <p:spPr>
          <a:xfrm>
            <a:off x="1670626" y="2016136"/>
            <a:ext cx="24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 Pooling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6E3176-DD61-4196-9669-EB7482911C86}"/>
              </a:ext>
            </a:extLst>
          </p:cNvPr>
          <p:cNvSpPr txBox="1"/>
          <p:nvPr/>
        </p:nvSpPr>
        <p:spPr>
          <a:xfrm>
            <a:off x="1670626" y="5165324"/>
            <a:ext cx="2941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Average Pooling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BE8DBA-7EC0-49F6-82DF-B25DBB824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009" y="2625279"/>
            <a:ext cx="6209716" cy="2392567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9F10D37-29A8-451C-91AC-32530F9E0B61}"/>
              </a:ext>
            </a:extLst>
          </p:cNvPr>
          <p:cNvCxnSpPr/>
          <p:nvPr/>
        </p:nvCxnSpPr>
        <p:spPr>
          <a:xfrm>
            <a:off x="6096000" y="3803417"/>
            <a:ext cx="128016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79BF5D9-20BC-491A-AA71-0FD5FAD781B9}"/>
              </a:ext>
            </a:extLst>
          </p:cNvPr>
          <p:cNvSpPr txBox="1"/>
          <p:nvPr/>
        </p:nvSpPr>
        <p:spPr>
          <a:xfrm>
            <a:off x="8041756" y="334459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CFA4E2-1AAE-42F7-B693-9597DA761CF5}"/>
              </a:ext>
            </a:extLst>
          </p:cNvPr>
          <p:cNvSpPr txBox="1"/>
          <p:nvPr/>
        </p:nvSpPr>
        <p:spPr>
          <a:xfrm>
            <a:off x="8676240" y="334459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CF51957-6992-4FFA-827B-619051176E65}"/>
              </a:ext>
            </a:extLst>
          </p:cNvPr>
          <p:cNvSpPr txBox="1"/>
          <p:nvPr/>
        </p:nvSpPr>
        <p:spPr>
          <a:xfrm>
            <a:off x="8041756" y="390187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A7BFC2-5679-43D7-9C42-865D9723AC89}"/>
              </a:ext>
            </a:extLst>
          </p:cNvPr>
          <p:cNvSpPr txBox="1"/>
          <p:nvPr/>
        </p:nvSpPr>
        <p:spPr>
          <a:xfrm>
            <a:off x="8664961" y="39282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FADAE3B-86A4-431A-B14E-EBA803AFA15C}"/>
              </a:ext>
            </a:extLst>
          </p:cNvPr>
          <p:cNvSpPr txBox="1"/>
          <p:nvPr/>
        </p:nvSpPr>
        <p:spPr>
          <a:xfrm>
            <a:off x="10186973" y="3344592"/>
            <a:ext cx="9733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= 2</a:t>
            </a:r>
          </a:p>
          <a:p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= 2</a:t>
            </a:r>
          </a:p>
          <a:p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= 0</a:t>
            </a:r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F159184B-CA4B-4ECF-8C07-CF8369A6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58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97CDB0-290C-4063-A28D-B082D7D0D034}"/>
              </a:ext>
            </a:extLst>
          </p:cNvPr>
          <p:cNvSpPr txBox="1"/>
          <p:nvPr/>
        </p:nvSpPr>
        <p:spPr>
          <a:xfrm>
            <a:off x="1064552" y="877068"/>
            <a:ext cx="5451557" cy="707886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Fully Connected layer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98C161-460A-4610-99B5-3CBA27903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220" y="2505984"/>
            <a:ext cx="6175939" cy="2431776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BA9AE373-7A4E-4E15-9426-E6F7B3E73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33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97CDB0-290C-4063-A28D-B082D7D0D034}"/>
              </a:ext>
            </a:extLst>
          </p:cNvPr>
          <p:cNvSpPr txBox="1"/>
          <p:nvPr/>
        </p:nvSpPr>
        <p:spPr>
          <a:xfrm>
            <a:off x="986431" y="707644"/>
            <a:ext cx="3575018" cy="707886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CNN Example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4316B9-5FEB-4082-ACE3-8C98A390D7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7"/>
          <a:stretch/>
        </p:blipFill>
        <p:spPr>
          <a:xfrm>
            <a:off x="3720176" y="2312699"/>
            <a:ext cx="1097280" cy="11273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18DE0E2-FD78-458F-A5C9-08CCDF72F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787" y="2376877"/>
            <a:ext cx="954107" cy="10631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39F101C-F3C2-4F20-8CA7-A7B571638ED2}"/>
              </a:ext>
            </a:extLst>
          </p:cNvPr>
          <p:cNvSpPr txBox="1"/>
          <p:nvPr/>
        </p:nvSpPr>
        <p:spPr>
          <a:xfrm>
            <a:off x="966272" y="362677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32x32x3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ECAE821-FB71-4BCC-906D-9F37DB376440}"/>
              </a:ext>
            </a:extLst>
          </p:cNvPr>
          <p:cNvCxnSpPr/>
          <p:nvPr/>
        </p:nvCxnSpPr>
        <p:spPr>
          <a:xfrm>
            <a:off x="2373696" y="2876362"/>
            <a:ext cx="10972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8C54A2A-B0E3-4125-AE59-2DA122ED1003}"/>
              </a:ext>
            </a:extLst>
          </p:cNvPr>
          <p:cNvSpPr txBox="1"/>
          <p:nvPr/>
        </p:nvSpPr>
        <p:spPr>
          <a:xfrm>
            <a:off x="3677741" y="360132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28x28x6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7AE717-81DE-403B-ACBE-C8C21046C054}"/>
              </a:ext>
            </a:extLst>
          </p:cNvPr>
          <p:cNvSpPr txBox="1"/>
          <p:nvPr/>
        </p:nvSpPr>
        <p:spPr>
          <a:xfrm>
            <a:off x="2442232" y="2978360"/>
            <a:ext cx="851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f=5</a:t>
            </a:r>
          </a:p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s=1</a:t>
            </a:r>
          </a:p>
          <a:p>
            <a:pPr algn="ctr"/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nf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6 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A2410EC-355F-4634-AC6A-94DF0D94A91C}"/>
              </a:ext>
            </a:extLst>
          </p:cNvPr>
          <p:cNvCxnSpPr/>
          <p:nvPr/>
        </p:nvCxnSpPr>
        <p:spPr>
          <a:xfrm>
            <a:off x="4938824" y="2842817"/>
            <a:ext cx="16459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0074CFD-53EF-45EA-AA74-54CD76DA7AA6}"/>
              </a:ext>
            </a:extLst>
          </p:cNvPr>
          <p:cNvSpPr txBox="1"/>
          <p:nvPr/>
        </p:nvSpPr>
        <p:spPr>
          <a:xfrm>
            <a:off x="5018907" y="3090095"/>
            <a:ext cx="1579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 pooling</a:t>
            </a:r>
          </a:p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f=2</a:t>
            </a:r>
          </a:p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s=2 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34C9E01-0E00-46C8-904E-574C227613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7"/>
          <a:stretch/>
        </p:blipFill>
        <p:spPr>
          <a:xfrm>
            <a:off x="7001179" y="2471341"/>
            <a:ext cx="723150" cy="74295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1E1C2B8-B289-41EA-821D-F4DDFC95B1FD}"/>
              </a:ext>
            </a:extLst>
          </p:cNvPr>
          <p:cNvSpPr txBox="1"/>
          <p:nvPr/>
        </p:nvSpPr>
        <p:spPr>
          <a:xfrm>
            <a:off x="6788319" y="359041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14x14x6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5C3BAF5-A30B-4923-A812-C8870D6F1B40}"/>
              </a:ext>
            </a:extLst>
          </p:cNvPr>
          <p:cNvSpPr txBox="1"/>
          <p:nvPr/>
        </p:nvSpPr>
        <p:spPr>
          <a:xfrm>
            <a:off x="3720176" y="194336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 1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C653372-E67F-401A-807D-C84D42A3356F}"/>
              </a:ext>
            </a:extLst>
          </p:cNvPr>
          <p:cNvSpPr txBox="1"/>
          <p:nvPr/>
        </p:nvSpPr>
        <p:spPr>
          <a:xfrm>
            <a:off x="6857248" y="1936865"/>
            <a:ext cx="87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Pool 1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4570F98-B9EA-4915-85B0-AB80EF29D057}"/>
              </a:ext>
            </a:extLst>
          </p:cNvPr>
          <p:cNvCxnSpPr/>
          <p:nvPr/>
        </p:nvCxnSpPr>
        <p:spPr>
          <a:xfrm>
            <a:off x="8233268" y="2842816"/>
            <a:ext cx="10972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551B5D5-67F6-46EC-8A26-F72F9972DB70}"/>
              </a:ext>
            </a:extLst>
          </p:cNvPr>
          <p:cNvSpPr txBox="1"/>
          <p:nvPr/>
        </p:nvSpPr>
        <p:spPr>
          <a:xfrm>
            <a:off x="8234478" y="2944814"/>
            <a:ext cx="9861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f=5</a:t>
            </a:r>
          </a:p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s=1</a:t>
            </a:r>
          </a:p>
          <a:p>
            <a:pPr algn="ctr"/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nf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16 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010CB11-26D9-4960-940A-EC321FE9C3B4}"/>
              </a:ext>
            </a:extLst>
          </p:cNvPr>
          <p:cNvSpPr txBox="1"/>
          <p:nvPr/>
        </p:nvSpPr>
        <p:spPr>
          <a:xfrm>
            <a:off x="9558854" y="3590415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10x10x16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2516094-F8E0-4E33-8CE2-DAF362A19BD5}"/>
              </a:ext>
            </a:extLst>
          </p:cNvPr>
          <p:cNvSpPr txBox="1"/>
          <p:nvPr/>
        </p:nvSpPr>
        <p:spPr>
          <a:xfrm>
            <a:off x="9695109" y="191055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 2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87CF26D-0C6B-4853-BAED-B1C4A1ED5C6D}"/>
              </a:ext>
            </a:extLst>
          </p:cNvPr>
          <p:cNvCxnSpPr/>
          <p:nvPr/>
        </p:nvCxnSpPr>
        <p:spPr>
          <a:xfrm>
            <a:off x="1114579" y="5037917"/>
            <a:ext cx="16459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C0A7D537-9F38-4BAD-943E-F3C83FD5097F}"/>
              </a:ext>
            </a:extLst>
          </p:cNvPr>
          <p:cNvSpPr txBox="1"/>
          <p:nvPr/>
        </p:nvSpPr>
        <p:spPr>
          <a:xfrm>
            <a:off x="1194662" y="5285195"/>
            <a:ext cx="1579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 pooling</a:t>
            </a:r>
          </a:p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f=2</a:t>
            </a:r>
          </a:p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s=2 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C466C3F-B88A-4D7D-95E2-AFB730917D19}"/>
              </a:ext>
            </a:extLst>
          </p:cNvPr>
          <p:cNvSpPr txBox="1"/>
          <p:nvPr/>
        </p:nvSpPr>
        <p:spPr>
          <a:xfrm>
            <a:off x="2964074" y="578551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5x5x16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49C3A48-33CD-400E-8ED3-514F00B599B5}"/>
              </a:ext>
            </a:extLst>
          </p:cNvPr>
          <p:cNvSpPr txBox="1"/>
          <p:nvPr/>
        </p:nvSpPr>
        <p:spPr>
          <a:xfrm>
            <a:off x="3033001" y="4249479"/>
            <a:ext cx="87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Pool 2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DD973C86-7C4E-4C16-9788-E58219179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361" y="4745501"/>
            <a:ext cx="621227" cy="69222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10D80E22-92AC-4306-9324-644715B15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362" y="4475227"/>
            <a:ext cx="217534" cy="1494954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39070725-47B2-47A9-8DC6-12D83AC446DD}"/>
              </a:ext>
            </a:extLst>
          </p:cNvPr>
          <p:cNvSpPr txBox="1"/>
          <p:nvPr/>
        </p:nvSpPr>
        <p:spPr>
          <a:xfrm>
            <a:off x="5267345" y="423172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FC 3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62CBA2F-CF41-449C-A2ED-4B170145A20B}"/>
              </a:ext>
            </a:extLst>
          </p:cNvPr>
          <p:cNvCxnSpPr/>
          <p:nvPr/>
        </p:nvCxnSpPr>
        <p:spPr>
          <a:xfrm>
            <a:off x="3908946" y="5037917"/>
            <a:ext cx="1371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0481FBC-5886-4546-BF28-5912B909EA2F}"/>
              </a:ext>
            </a:extLst>
          </p:cNvPr>
          <p:cNvSpPr txBox="1"/>
          <p:nvPr/>
        </p:nvSpPr>
        <p:spPr>
          <a:xfrm>
            <a:off x="5240274" y="574686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120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40F18A7-7E78-4C59-AC09-882FB16C3F88}"/>
              </a:ext>
            </a:extLst>
          </p:cNvPr>
          <p:cNvSpPr txBox="1"/>
          <p:nvPr/>
        </p:nvSpPr>
        <p:spPr>
          <a:xfrm>
            <a:off x="4061594" y="5091613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400x120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FA2FB3A4-70EA-48E7-85E4-F3AA4AAB1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577" y="4452008"/>
            <a:ext cx="217534" cy="1494954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9BC7C076-5CCE-4A62-935B-46E3ED657DE5}"/>
              </a:ext>
            </a:extLst>
          </p:cNvPr>
          <p:cNvSpPr txBox="1"/>
          <p:nvPr/>
        </p:nvSpPr>
        <p:spPr>
          <a:xfrm>
            <a:off x="7404560" y="420850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FC 4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11432C3-7094-4B46-A4CA-7C44D16496CD}"/>
              </a:ext>
            </a:extLst>
          </p:cNvPr>
          <p:cNvCxnSpPr/>
          <p:nvPr/>
        </p:nvCxnSpPr>
        <p:spPr>
          <a:xfrm>
            <a:off x="6046161" y="5014698"/>
            <a:ext cx="1371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DC5DA2C3-F7DF-4D6D-B4D7-943E19F98BDE}"/>
              </a:ext>
            </a:extLst>
          </p:cNvPr>
          <p:cNvSpPr txBox="1"/>
          <p:nvPr/>
        </p:nvSpPr>
        <p:spPr>
          <a:xfrm>
            <a:off x="7538671" y="571037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84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9176E99-50CA-4114-B908-E71CD7037E39}"/>
              </a:ext>
            </a:extLst>
          </p:cNvPr>
          <p:cNvSpPr txBox="1"/>
          <p:nvPr/>
        </p:nvSpPr>
        <p:spPr>
          <a:xfrm>
            <a:off x="6198809" y="506839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120x84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E80B104-36CC-4D63-92B6-26DE96EC2D87}"/>
              </a:ext>
            </a:extLst>
          </p:cNvPr>
          <p:cNvCxnSpPr/>
          <p:nvPr/>
        </p:nvCxnSpPr>
        <p:spPr>
          <a:xfrm>
            <a:off x="8187254" y="5014698"/>
            <a:ext cx="1371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>
            <a:extLst>
              <a:ext uri="{FF2B5EF4-FFF2-40B4-BE49-F238E27FC236}">
                <a16:creationId xmlns:a16="http://schemas.microsoft.com/office/drawing/2014/main" id="{952AE1B5-9020-4FF9-90F1-1E69EA5EFE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5437" y="4745501"/>
            <a:ext cx="266700" cy="419100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030599EE-53AC-4FA2-BFC5-72C9FE7F5969}"/>
              </a:ext>
            </a:extLst>
          </p:cNvPr>
          <p:cNvSpPr txBox="1"/>
          <p:nvPr/>
        </p:nvSpPr>
        <p:spPr>
          <a:xfrm>
            <a:off x="8355601" y="5100529"/>
            <a:ext cx="127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 output</a:t>
            </a:r>
          </a:p>
        </p:txBody>
      </p:sp>
      <p:sp>
        <p:nvSpPr>
          <p:cNvPr id="47" name="灯片编号占位符 46">
            <a:extLst>
              <a:ext uri="{FF2B5EF4-FFF2-40B4-BE49-F238E27FC236}">
                <a16:creationId xmlns:a16="http://schemas.microsoft.com/office/drawing/2014/main" id="{6F71C944-83AB-4B57-8A19-79C83E90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41F-1275-4E82-87CF-39A0E3B54752}" type="slidenum">
              <a:rPr lang="en-US" smtClean="0"/>
              <a:t>9</a:t>
            </a:fld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06023D-0C7D-4B4F-8DC8-F84CD63B19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518" y="2204643"/>
            <a:ext cx="1270044" cy="130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4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294</Words>
  <Application>Microsoft Office PowerPoint</Application>
  <PresentationFormat>宽屏</PresentationFormat>
  <Paragraphs>99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微软雅黑</vt:lpstr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yijian</dc:creator>
  <cp:lastModifiedBy>yijian Tian</cp:lastModifiedBy>
  <cp:revision>28</cp:revision>
  <dcterms:created xsi:type="dcterms:W3CDTF">2019-09-06T14:04:55Z</dcterms:created>
  <dcterms:modified xsi:type="dcterms:W3CDTF">2019-09-07T12:19:54Z</dcterms:modified>
</cp:coreProperties>
</file>