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9dd670e9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9dd670e9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9dd670e9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89dd670e9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9dd670e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9dd670e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9dd670e9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9dd670e9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9dd670e9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89dd670e9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9dd670e9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89dd670e9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9dd670e9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9dd670e9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9dd670e9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9dd670e9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9dd670e9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9dd670e9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20"/>
              <a:t>Construct Convex Hull in 3-Dimensional space</a:t>
            </a:r>
            <a:endParaRPr sz="592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r>
              <a:rPr lang="en"/>
              <a:t>algorithms</a:t>
            </a:r>
            <a:r>
              <a:rPr lang="en"/>
              <a:t> and visualization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39550" y="2872350"/>
            <a:ext cx="29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Tianying Tina Zhang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tz1416@nyu.edu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600" y="772637"/>
            <a:ext cx="67288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chemeClr val="dk1"/>
                </a:highlight>
              </a:rPr>
              <a:t>Native: Brute Force</a:t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chemeClr val="dk1"/>
                </a:highlight>
              </a:rPr>
              <a:t>Incremental Construction:</a:t>
            </a:r>
            <a:br>
              <a:rPr lang="en">
                <a:highlight>
                  <a:schemeClr val="dk1"/>
                </a:highlight>
              </a:rPr>
            </a:br>
            <a:r>
              <a:rPr lang="en">
                <a:highlight>
                  <a:schemeClr val="dk1"/>
                </a:highlight>
              </a:rPr>
              <a:t>Simple Incremental Construction</a:t>
            </a:r>
            <a:br>
              <a:rPr lang="en">
                <a:highlight>
                  <a:schemeClr val="dk1"/>
                </a:highlight>
              </a:rPr>
            </a:br>
            <a:r>
              <a:rPr lang="en">
                <a:highlight>
                  <a:schemeClr val="dk1"/>
                </a:highlight>
              </a:rPr>
              <a:t>Advanced Incremental Construction</a:t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chemeClr val="dk1"/>
                </a:highlight>
              </a:rPr>
              <a:t>QuickHull</a:t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chemeClr val="dk1"/>
                </a:highlight>
              </a:rPr>
              <a:t>Gift Wrapping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</a:rPr>
              <a:t>Fully implement different algorithms by myself from blank to construct convex hulls in 3d space and visualize them.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38" y="313376"/>
            <a:ext cx="3000724" cy="15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68900" y="121098"/>
            <a:ext cx="4126200" cy="11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Native: Brute Force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68900" y="1346622"/>
            <a:ext cx="41262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Time Complexity: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O(n^4)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Data Structure: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An array</a:t>
            </a:r>
            <a:r>
              <a:rPr lang="en"/>
              <a:t> to store the points.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An array</a:t>
            </a:r>
            <a:r>
              <a:rPr lang="en"/>
              <a:t> to store the correct convex hull triangles/faces.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770" y="540534"/>
            <a:ext cx="3710256" cy="396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68900" y="121098"/>
            <a:ext cx="4126200" cy="11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Construction(1)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68900" y="1346622"/>
            <a:ext cx="41262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Construct the initial tetrahedron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Add each vertex incrementally</a:t>
            </a:r>
            <a:endParaRPr sz="1150">
              <a:solidFill>
                <a:srgbClr val="7575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Time Complexity: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O(n^2)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Data Structure: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An array</a:t>
            </a:r>
            <a:r>
              <a:rPr lang="en"/>
              <a:t> to store the points.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An array</a:t>
            </a:r>
            <a:r>
              <a:rPr lang="en"/>
              <a:t> to store the correct convex hull triangles/faces.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An 2D array</a:t>
            </a:r>
            <a:r>
              <a:rPr lang="en"/>
              <a:t> to store the edges.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100" y="920575"/>
            <a:ext cx="3715375" cy="34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100" y="1181738"/>
            <a:ext cx="4307800" cy="28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68900" y="121098"/>
            <a:ext cx="4126200" cy="11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Construction(2)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768900" y="1346622"/>
            <a:ext cx="41262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Construct the initial tetrahedron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Add each vertex incrementally.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Run DFS to find all of the faces.</a:t>
            </a:r>
            <a:endParaRPr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Time Complexity: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O(n^2)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Data Structure: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An array</a:t>
            </a:r>
            <a:r>
              <a:rPr lang="en"/>
              <a:t> to store the points.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An array</a:t>
            </a:r>
            <a:r>
              <a:rPr lang="en"/>
              <a:t> to store the correct convex hull triangles/faces.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An 2D array</a:t>
            </a:r>
            <a:r>
              <a:rPr lang="en"/>
              <a:t> to store the edges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100" y="1181738"/>
            <a:ext cx="4307800" cy="28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768900" y="121100"/>
            <a:ext cx="4959000" cy="11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HUll(not REAL) but better than before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68900" y="1231400"/>
            <a:ext cx="7197000" cy="4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Construct the initial tetrahedron:</a:t>
            </a:r>
            <a:r>
              <a:rPr lang="en" sz="1150">
                <a:solidFill>
                  <a:srgbClr val="7575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6FA8DC"/>
                </a:solidFill>
              </a:rPr>
              <a:t>construct a face that dividing the points in two halves P1 and P2. And continuously find the farthest points for the two sides of the face.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Add each vertex incrementally.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Run DFS to find all of the faces. This is not a good way to implement this but for small size of points, it still works.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Time Complexity: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O(n^2) but if a real quickhull can be O(nlogn).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Data Structure: </a:t>
            </a:r>
            <a:endParaRPr/>
          </a:p>
          <a:p>
            <a:pPr indent="-299085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rgbClr val="6FA8DC"/>
                </a:solidFill>
              </a:rPr>
              <a:t>An array</a:t>
            </a:r>
            <a:r>
              <a:rPr lang="en"/>
              <a:t> to store the points.</a:t>
            </a:r>
            <a:endParaRPr/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rgbClr val="6FA8DC"/>
                </a:solidFill>
              </a:rPr>
              <a:t>An array</a:t>
            </a:r>
            <a:r>
              <a:rPr lang="en"/>
              <a:t> to store the correct convex hull triangles/faces.</a:t>
            </a:r>
            <a:endParaRPr/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rgbClr val="6FA8DC"/>
                </a:solidFill>
              </a:rPr>
              <a:t>An 2D array</a:t>
            </a:r>
            <a:r>
              <a:rPr lang="en"/>
              <a:t> to store the edges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776100" y="2713700"/>
            <a:ext cx="3715800" cy="158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met problem on merging the polygons so after initialize the first triangle face, I still use the dfs way. In the algorithm side, it seems nothing improved, but in the visualization side, it saves a lot of rendering process.</a:t>
            </a:r>
            <a:endParaRPr sz="13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768900" y="121098"/>
            <a:ext cx="4126200" cy="11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 wRAPPING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768900" y="1346622"/>
            <a:ext cx="41262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Find the first face on the convex hull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"Wrap" gift</a:t>
            </a:r>
            <a:endParaRPr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Time Complexity: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O(n^F)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Data Structure: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An array</a:t>
            </a:r>
            <a:r>
              <a:rPr lang="en"/>
              <a:t> to store the points.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An array</a:t>
            </a:r>
            <a:r>
              <a:rPr lang="en"/>
              <a:t> to store the correct convex hull triangles/faces.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6FA8DC"/>
                </a:solidFill>
              </a:rPr>
              <a:t>A queue to </a:t>
            </a:r>
            <a:r>
              <a:rPr lang="en"/>
              <a:t>store the triangles which needed to be wrapped/not entirely closed.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775" y="1411125"/>
            <a:ext cx="3485451" cy="25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89600"/>
            <a:ext cx="8564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333333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Mark de Berg, Otfried Cheong, Marc van Kreveld, and Mark Overmars. 2008. Computational Geometry: Algorithms and Applications (3rd ed.). Springer-Verlag TELOS, Santa Clara, CA, USA.</a:t>
            </a:r>
            <a:endParaRPr i="1" sz="1400">
              <a:solidFill>
                <a:srgbClr val="333333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333333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333333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Gregorius, Dirk. Implementing QuickHull, 2014, media.steampowered.com/apps/valve/2014/DirkGregorius_ImplementingQuickHull.pdf</a:t>
            </a:r>
            <a:endParaRPr i="1" sz="1400">
              <a:solidFill>
                <a:srgbClr val="333333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