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-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E224D-4B6F-4928-C7F5-49243CCB4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250120-6F5E-259A-ABC8-7396F7798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F1792-F4DE-DC28-9BEE-17774263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A30C-D031-4CA5-A46C-DD952E37A17A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A4B6F6-F8A1-DEDF-D134-D4BDE819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0BF16-852C-7569-AC81-58FF5C0C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7FA6-85E1-4735-B301-F2FF05CB5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50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3318E-996B-7F01-56F4-F550D93B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E4E6A0-821C-C0E1-AE84-EDDFDEF73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17F4FE-0BE2-A780-D3B2-0E1F9E38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A30C-D031-4CA5-A46C-DD952E37A17A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0B876-835C-B5DC-361C-EEA28864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3BB32-67AD-AD9E-FF8F-C43BFE75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7FA6-85E1-4735-B301-F2FF05CB5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7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EC0AAC-7269-08C7-F7AC-B3A3958C5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48CE3D-5E47-DD40-F755-612D2FCBF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C1494-1CCD-7110-4FBC-00757AE2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A30C-D031-4CA5-A46C-DD952E37A17A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EF3FE-F57E-FB41-92B7-0358FA5B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C051E-89C5-3D4E-0840-BA97BE8B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7FA6-85E1-4735-B301-F2FF05CB5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7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DBEAF-35C6-B076-0095-83799F78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5287A-652C-5AC9-66A5-CF78477D3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E2857-ECC2-9970-F6F2-C78C98DB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A30C-D031-4CA5-A46C-DD952E37A17A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38D21-10CF-18B4-AC0A-C119FFFF7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4B476-BF9D-6EB5-56BB-01D2C4E2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7FA6-85E1-4735-B301-F2FF05CB5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01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32AA0-B78F-F85A-BAF0-179AF501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467B05-61AB-ABF9-22F9-ADCFC6CE9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824B4-B0C3-BD83-056F-53CEE8CA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A30C-D031-4CA5-A46C-DD952E37A17A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B1E78-E2E3-9955-C83B-A93447FD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5B04D-9420-C8D5-F1B1-B5DCF81F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7FA6-85E1-4735-B301-F2FF05CB5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42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A7A77-2706-2388-183A-1F5E60D2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B4176-126F-31E7-97EF-627814217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B03516-FBA3-7FC2-BD1A-669637942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A2157-B040-551F-AB9D-D6567A0D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A30C-D031-4CA5-A46C-DD952E37A17A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D4AFB8-4EA3-3832-5D14-6E38014E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D88B8B-B315-0E24-F270-7735A643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7FA6-85E1-4735-B301-F2FF05CB5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68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D7678-424D-6D16-9B20-C91E9AB8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5078A0-CD45-62DB-5F8B-FA22425D6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A6F215-8EDC-32BA-076D-A27C3D3E1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E5F370-F381-38AF-07F7-A39C06436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6BFCAF-1FA1-169E-6BE9-26A10BC66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1A2004-AE0F-F058-0A71-DA60F768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A30C-D031-4CA5-A46C-DD952E37A17A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535201-7FC7-2088-D3BB-67AB7417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460F5D-1ED9-7A84-9B92-A8B9CA4A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7FA6-85E1-4735-B301-F2FF05CB5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29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2B61D-2EA3-8F6E-3039-7ADA839D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918BC0-2B64-B83D-0D5B-C1717A1B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A30C-D031-4CA5-A46C-DD952E37A17A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20D88A-38DF-3625-6781-7D4A6946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45B7D9-EC5F-3B0B-DAC9-7E06AF4F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7FA6-85E1-4735-B301-F2FF05CB5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20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C32A85-6A15-BCEE-7516-93336EC8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A30C-D031-4CA5-A46C-DD952E37A17A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7F06B5-1B6B-62DD-7F8C-B7E99862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4881CC-3261-6E6E-334D-68299635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7FA6-85E1-4735-B301-F2FF05CB5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71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83B98-10A8-6C7F-88CC-7081A89C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439CF-71C9-8D41-4111-77ECC242B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F6343C-8313-0A59-D173-6B4361F31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157989-16C7-E009-5257-4DF8BEBC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A30C-D031-4CA5-A46C-DD952E37A17A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4013C-23A3-1CD1-8B6C-A7985278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781E17-979D-CFAC-38CE-8C1506A1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7FA6-85E1-4735-B301-F2FF05CB5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77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BAF19-37A7-481F-D2BA-415F24C4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A110C1-0554-04CD-044F-9F9DB8DCC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636F8-7C97-26D6-7273-E8EB36278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32F6D9-78F1-BD80-287E-8DA1CFF4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A30C-D031-4CA5-A46C-DD952E37A17A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06209C-8821-0DDD-118B-A642DF65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764F40-928D-7B13-E0C1-F22DCF98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7FA6-85E1-4735-B301-F2FF05CB5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12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996D6A-ABB5-053F-01E6-4B67E80C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E7DFDD-E3FD-89F3-61E7-AEBD792C5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88F02-B4C2-9C6B-53D1-9EA9D44D1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2A30C-D031-4CA5-A46C-DD952E37A17A}" type="datetimeFigureOut">
              <a:rPr lang="zh-CN" altLang="en-US" smtClean="0"/>
              <a:t>2024/1/17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603AD9-3951-8AB4-F4B1-91D35D666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F4B47-6990-0446-B7D8-BB7CFF7DD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F7FA6-85E1-4735-B301-F2FF05CB5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93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ADC7CFE-CB5B-6921-42E6-B1EB30E9D90F}"/>
              </a:ext>
            </a:extLst>
          </p:cNvPr>
          <p:cNvSpPr/>
          <p:nvPr/>
        </p:nvSpPr>
        <p:spPr>
          <a:xfrm>
            <a:off x="4473825" y="4586140"/>
            <a:ext cx="1057836" cy="860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十字形 6">
            <a:extLst>
              <a:ext uri="{FF2B5EF4-FFF2-40B4-BE49-F238E27FC236}">
                <a16:creationId xmlns:a16="http://schemas.microsoft.com/office/drawing/2014/main" id="{24855026-2804-E6C5-985A-4D484990EBC6}"/>
              </a:ext>
            </a:extLst>
          </p:cNvPr>
          <p:cNvSpPr/>
          <p:nvPr/>
        </p:nvSpPr>
        <p:spPr>
          <a:xfrm>
            <a:off x="5509450" y="3199671"/>
            <a:ext cx="502023" cy="466165"/>
          </a:xfrm>
          <a:prstGeom prst="plus">
            <a:avLst>
              <a:gd name="adj" fmla="val 4038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E27E4C-706C-3699-D509-89F701532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48" t="15334" r="9680" b="19188"/>
          <a:stretch/>
        </p:blipFill>
        <p:spPr>
          <a:xfrm>
            <a:off x="2921046" y="4586140"/>
            <a:ext cx="1105365" cy="73353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DE7AE06-B06F-04C1-F1B2-47645C27FD9F}"/>
              </a:ext>
            </a:extLst>
          </p:cNvPr>
          <p:cNvSpPr/>
          <p:nvPr/>
        </p:nvSpPr>
        <p:spPr>
          <a:xfrm>
            <a:off x="5383945" y="3151094"/>
            <a:ext cx="1057836" cy="860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9CB0499-B59F-5883-FCD1-81F38B98D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767" y="4586140"/>
            <a:ext cx="1057836" cy="7335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6FBFDB-01E5-1F0A-F6AC-44C9BD3EC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044" y="2900744"/>
            <a:ext cx="980952" cy="81904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02E18F3-CACF-7BB5-FA73-43B6ACF4035E}"/>
              </a:ext>
            </a:extLst>
          </p:cNvPr>
          <p:cNvSpPr/>
          <p:nvPr/>
        </p:nvSpPr>
        <p:spPr>
          <a:xfrm>
            <a:off x="2745996" y="2986256"/>
            <a:ext cx="1057836" cy="733536"/>
          </a:xfrm>
          <a:prstGeom prst="rect">
            <a:avLst/>
          </a:prstGeom>
          <a:blipFill dpi="0" rotWithShape="1">
            <a:blip r:embed="rId5">
              <a:alphaModFix amt="3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CFE82E-F16C-3B34-1347-F23BA37472F2}"/>
              </a:ext>
            </a:extLst>
          </p:cNvPr>
          <p:cNvSpPr/>
          <p:nvPr/>
        </p:nvSpPr>
        <p:spPr>
          <a:xfrm>
            <a:off x="2745996" y="3719792"/>
            <a:ext cx="1057836" cy="733536"/>
          </a:xfrm>
          <a:prstGeom prst="rect">
            <a:avLst/>
          </a:prstGeom>
          <a:blipFill dpi="0" rotWithShape="1">
            <a:blip r:embed="rId6">
              <a:alphaModFix amt="3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67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92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23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40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396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64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Tianyou Cheng</dc:creator>
  <cp:lastModifiedBy>Tianyou Cheng</cp:lastModifiedBy>
  <cp:revision>3</cp:revision>
  <dcterms:created xsi:type="dcterms:W3CDTF">2024-01-16T07:33:45Z</dcterms:created>
  <dcterms:modified xsi:type="dcterms:W3CDTF">2024-01-17T12:33:14Z</dcterms:modified>
</cp:coreProperties>
</file>