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38" d="100"/>
          <a:sy n="38" d="100"/>
        </p:scale>
        <p:origin x="174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92821-F7A5-4CDC-83F0-7F88698BF19B}" type="datetimeFigureOut">
              <a:rPr lang="zh-CN" altLang="en-US" smtClean="0"/>
              <a:t>2021/9/21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C8102-A240-429B-8DB8-FBCEED153B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2774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92821-F7A5-4CDC-83F0-7F88698BF19B}" type="datetimeFigureOut">
              <a:rPr lang="zh-CN" altLang="en-US" smtClean="0"/>
              <a:t>2021/9/21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C8102-A240-429B-8DB8-FBCEED153B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6693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92821-F7A5-4CDC-83F0-7F88698BF19B}" type="datetimeFigureOut">
              <a:rPr lang="zh-CN" altLang="en-US" smtClean="0"/>
              <a:t>2021/9/21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C8102-A240-429B-8DB8-FBCEED153B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3274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92821-F7A5-4CDC-83F0-7F88698BF19B}" type="datetimeFigureOut">
              <a:rPr lang="zh-CN" altLang="en-US" smtClean="0"/>
              <a:t>2021/9/21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C8102-A240-429B-8DB8-FBCEED153B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2142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92821-F7A5-4CDC-83F0-7F88698BF19B}" type="datetimeFigureOut">
              <a:rPr lang="zh-CN" altLang="en-US" smtClean="0"/>
              <a:t>2021/9/21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C8102-A240-429B-8DB8-FBCEED153B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2783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92821-F7A5-4CDC-83F0-7F88698BF19B}" type="datetimeFigureOut">
              <a:rPr lang="zh-CN" altLang="en-US" smtClean="0"/>
              <a:t>2021/9/21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C8102-A240-429B-8DB8-FBCEED153B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0398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92821-F7A5-4CDC-83F0-7F88698BF19B}" type="datetimeFigureOut">
              <a:rPr lang="zh-CN" altLang="en-US" smtClean="0"/>
              <a:t>2021/9/21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C8102-A240-429B-8DB8-FBCEED153B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1307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92821-F7A5-4CDC-83F0-7F88698BF19B}" type="datetimeFigureOut">
              <a:rPr lang="zh-CN" altLang="en-US" smtClean="0"/>
              <a:t>2021/9/21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C8102-A240-429B-8DB8-FBCEED153B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326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92821-F7A5-4CDC-83F0-7F88698BF19B}" type="datetimeFigureOut">
              <a:rPr lang="zh-CN" altLang="en-US" smtClean="0"/>
              <a:t>2021/9/21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C8102-A240-429B-8DB8-FBCEED153B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1697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92821-F7A5-4CDC-83F0-7F88698BF19B}" type="datetimeFigureOut">
              <a:rPr lang="zh-CN" altLang="en-US" smtClean="0"/>
              <a:t>2021/9/21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C8102-A240-429B-8DB8-FBCEED153B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4824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92821-F7A5-4CDC-83F0-7F88698BF19B}" type="datetimeFigureOut">
              <a:rPr lang="zh-CN" altLang="en-US" smtClean="0"/>
              <a:t>2021/9/21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C8102-A240-429B-8DB8-FBCEED153B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1767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692821-F7A5-4CDC-83F0-7F88698BF19B}" type="datetimeFigureOut">
              <a:rPr lang="zh-CN" altLang="en-US" smtClean="0"/>
              <a:t>2021/9/21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FC8102-A240-429B-8DB8-FBCEED153B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3664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69" y="-220280"/>
            <a:ext cx="9735695" cy="7788556"/>
          </a:xfrm>
          <a:prstGeom prst="rect">
            <a:avLst/>
          </a:prstGeom>
        </p:spPr>
      </p:pic>
      <p:sp>
        <p:nvSpPr>
          <p:cNvPr id="8" name="同心圆 7"/>
          <p:cNvSpPr/>
          <p:nvPr/>
        </p:nvSpPr>
        <p:spPr>
          <a:xfrm>
            <a:off x="1915107" y="9832"/>
            <a:ext cx="7315198" cy="7315198"/>
          </a:xfrm>
          <a:prstGeom prst="donut">
            <a:avLst>
              <a:gd name="adj" fmla="val 7847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同心圆 8"/>
          <p:cNvSpPr/>
          <p:nvPr/>
        </p:nvSpPr>
        <p:spPr>
          <a:xfrm>
            <a:off x="2974164" y="1065945"/>
            <a:ext cx="5216107" cy="5216107"/>
          </a:xfrm>
          <a:prstGeom prst="donut">
            <a:avLst>
              <a:gd name="adj" fmla="val 589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同心圆 9"/>
          <p:cNvSpPr/>
          <p:nvPr/>
        </p:nvSpPr>
        <p:spPr>
          <a:xfrm>
            <a:off x="2559654" y="671097"/>
            <a:ext cx="6033739" cy="6033739"/>
          </a:xfrm>
          <a:prstGeom prst="donut">
            <a:avLst>
              <a:gd name="adj" fmla="val 3821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8704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878" y="1828799"/>
            <a:ext cx="3846588" cy="419560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6633" y="2113935"/>
            <a:ext cx="4129173" cy="3910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651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59231" y="-3539613"/>
            <a:ext cx="17184831" cy="13752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0619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0</Words>
  <Application>Microsoft Office PowerPoint</Application>
  <PresentationFormat>宽屏</PresentationFormat>
  <Paragraphs>0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Windows 用户</cp:lastModifiedBy>
  <cp:revision>5</cp:revision>
  <dcterms:created xsi:type="dcterms:W3CDTF">2021-09-21T10:33:33Z</dcterms:created>
  <dcterms:modified xsi:type="dcterms:W3CDTF">2021-09-21T11:22:33Z</dcterms:modified>
</cp:coreProperties>
</file>