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8" r:id="rId3"/>
    <p:sldId id="300" r:id="rId4"/>
    <p:sldId id="301" r:id="rId5"/>
    <p:sldId id="274" r:id="rId6"/>
    <p:sldId id="259" r:id="rId7"/>
    <p:sldId id="290" r:id="rId8"/>
    <p:sldId id="292" r:id="rId9"/>
    <p:sldId id="293" r:id="rId10"/>
    <p:sldId id="294" r:id="rId11"/>
    <p:sldId id="295" r:id="rId12"/>
    <p:sldId id="296" r:id="rId13"/>
    <p:sldId id="271" r:id="rId14"/>
    <p:sldId id="297" r:id="rId15"/>
    <p:sldId id="298" r:id="rId16"/>
    <p:sldId id="299" r:id="rId17"/>
    <p:sldId id="260" r:id="rId18"/>
  </p:sldIdLst>
  <p:sldSz cx="9144000" cy="5143500" type="screen16x9"/>
  <p:notesSz cx="6858000" cy="9144000"/>
  <p:embeddedFontLst>
    <p:embeddedFont>
      <p:font typeface="Fira Sans Extra Condensed" panose="020F0502020204030204" pitchFamily="34" charset="0"/>
      <p:regular r:id="rId20"/>
      <p:bold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1">
          <p15:clr>
            <a:srgbClr val="A4A3A4"/>
          </p15:clr>
        </p15:guide>
        <p15:guide id="2" pos="29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CBB3362-4D92-4C3C-A31B-0D47259E6D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60" d="100"/>
          <a:sy n="160" d="100"/>
        </p:scale>
        <p:origin x="784" y="176"/>
      </p:cViewPr>
      <p:guideLst>
        <p:guide orient="horz" pos="1621"/>
        <p:guide pos="29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e4a5a2fcf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e4a5a2fcf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4a5a2fc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4a5a2fc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515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Google Shape;1982;ge4b6bc674c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3" name="Google Shape;1983;ge4b6bc674c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77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4a5a2fcff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4a5a2fcff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e4b6bc674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e4b6bc674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e4a5a2fcf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e4a5a2fcf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72100" y="1176600"/>
            <a:ext cx="3914700" cy="2308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2100" y="3484800"/>
            <a:ext cx="39147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7"/>
          <p:cNvSpPr txBox="1">
            <a:spLocks noGrp="1"/>
          </p:cNvSpPr>
          <p:nvPr>
            <p:ph type="ctrTitle"/>
          </p:nvPr>
        </p:nvSpPr>
        <p:spPr>
          <a:xfrm>
            <a:off x="4772100" y="1176600"/>
            <a:ext cx="3914700" cy="2308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a:t>Electronic Shopping Mall System</a:t>
            </a:r>
          </a:p>
        </p:txBody>
      </p:sp>
      <p:sp>
        <p:nvSpPr>
          <p:cNvPr id="63" name="Google Shape;63;p17"/>
          <p:cNvSpPr txBox="1">
            <a:spLocks noGrp="1"/>
          </p:cNvSpPr>
          <p:nvPr>
            <p:ph type="subTitle" idx="1"/>
          </p:nvPr>
        </p:nvSpPr>
        <p:spPr>
          <a:xfrm>
            <a:off x="6221790" y="3484880"/>
            <a:ext cx="2608520" cy="73469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US" altLang="en-GB" dirty="0"/>
          </a:p>
        </p:txBody>
      </p:sp>
      <p:grpSp>
        <p:nvGrpSpPr>
          <p:cNvPr id="64" name="Google Shape;64;p17"/>
          <p:cNvGrpSpPr/>
          <p:nvPr/>
        </p:nvGrpSpPr>
        <p:grpSpPr>
          <a:xfrm>
            <a:off x="255286" y="542492"/>
            <a:ext cx="4379881" cy="4235912"/>
            <a:chOff x="304800" y="1245775"/>
            <a:chExt cx="3603061" cy="3484627"/>
          </a:xfrm>
        </p:grpSpPr>
        <p:sp>
          <p:nvSpPr>
            <p:cNvPr id="65" name="Google Shape;65;p17"/>
            <p:cNvSpPr/>
            <p:nvPr/>
          </p:nvSpPr>
          <p:spPr>
            <a:xfrm>
              <a:off x="2856196" y="2873496"/>
              <a:ext cx="291584" cy="384461"/>
            </a:xfrm>
            <a:custGeom>
              <a:avLst/>
              <a:gdLst/>
              <a:ahLst/>
              <a:cxnLst/>
              <a:rect l="l" t="t" r="r" b="b"/>
              <a:pathLst>
                <a:path w="1645" h="2169" extrusionOk="0">
                  <a:moveTo>
                    <a:pt x="963" y="2168"/>
                  </a:moveTo>
                  <a:cubicBezTo>
                    <a:pt x="963" y="2168"/>
                    <a:pt x="196" y="1964"/>
                    <a:pt x="96" y="1262"/>
                  </a:cubicBezTo>
                  <a:cubicBezTo>
                    <a:pt x="1" y="560"/>
                    <a:pt x="239" y="52"/>
                    <a:pt x="291" y="26"/>
                  </a:cubicBezTo>
                  <a:cubicBezTo>
                    <a:pt x="343" y="0"/>
                    <a:pt x="1644" y="1297"/>
                    <a:pt x="963" y="2168"/>
                  </a:cubicBezTo>
                  <a:close/>
                </a:path>
              </a:pathLst>
            </a:custGeom>
            <a:solidFill>
              <a:srgbClr val="72B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3197411" y="2806671"/>
              <a:ext cx="384466" cy="211462"/>
            </a:xfrm>
            <a:custGeom>
              <a:avLst/>
              <a:gdLst/>
              <a:ahLst/>
              <a:cxnLst/>
              <a:rect l="l" t="t" r="r" b="b"/>
              <a:pathLst>
                <a:path w="2169" h="1193" extrusionOk="0">
                  <a:moveTo>
                    <a:pt x="1" y="898"/>
                  </a:moveTo>
                  <a:cubicBezTo>
                    <a:pt x="1" y="898"/>
                    <a:pt x="313" y="165"/>
                    <a:pt x="1016" y="83"/>
                  </a:cubicBezTo>
                  <a:cubicBezTo>
                    <a:pt x="1722" y="0"/>
                    <a:pt x="2130" y="217"/>
                    <a:pt x="2156" y="269"/>
                  </a:cubicBezTo>
                  <a:cubicBezTo>
                    <a:pt x="2169" y="299"/>
                    <a:pt x="1852" y="794"/>
                    <a:pt x="1315" y="1023"/>
                  </a:cubicBezTo>
                  <a:cubicBezTo>
                    <a:pt x="924" y="1188"/>
                    <a:pt x="356" y="1192"/>
                    <a:pt x="1" y="8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2990732" y="2585281"/>
              <a:ext cx="302220" cy="373648"/>
            </a:xfrm>
            <a:custGeom>
              <a:avLst/>
              <a:gdLst/>
              <a:ahLst/>
              <a:cxnLst/>
              <a:rect l="l" t="t" r="r" b="b"/>
              <a:pathLst>
                <a:path w="1705" h="2108" extrusionOk="0">
                  <a:moveTo>
                    <a:pt x="1093" y="2108"/>
                  </a:moveTo>
                  <a:cubicBezTo>
                    <a:pt x="1093" y="2108"/>
                    <a:pt x="313" y="1969"/>
                    <a:pt x="157" y="1275"/>
                  </a:cubicBezTo>
                  <a:cubicBezTo>
                    <a:pt x="1" y="581"/>
                    <a:pt x="200" y="61"/>
                    <a:pt x="252" y="31"/>
                  </a:cubicBezTo>
                  <a:cubicBezTo>
                    <a:pt x="300" y="0"/>
                    <a:pt x="1705" y="1188"/>
                    <a:pt x="1093" y="2108"/>
                  </a:cubicBezTo>
                  <a:close/>
                </a:path>
              </a:pathLst>
            </a:custGeom>
            <a:solidFill>
              <a:srgbClr val="72B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3022993" y="3137072"/>
              <a:ext cx="395988" cy="195332"/>
            </a:xfrm>
            <a:custGeom>
              <a:avLst/>
              <a:gdLst/>
              <a:ahLst/>
              <a:cxnLst/>
              <a:rect l="l" t="t" r="r" b="b"/>
              <a:pathLst>
                <a:path w="2234" h="1102" extrusionOk="0">
                  <a:moveTo>
                    <a:pt x="1" y="677"/>
                  </a:moveTo>
                  <a:cubicBezTo>
                    <a:pt x="1" y="677"/>
                    <a:pt x="417" y="1"/>
                    <a:pt x="1128" y="22"/>
                  </a:cubicBezTo>
                  <a:cubicBezTo>
                    <a:pt x="1835" y="44"/>
                    <a:pt x="2208" y="326"/>
                    <a:pt x="2225" y="382"/>
                  </a:cubicBezTo>
                  <a:cubicBezTo>
                    <a:pt x="2234" y="412"/>
                    <a:pt x="1848" y="850"/>
                    <a:pt x="1280" y="998"/>
                  </a:cubicBezTo>
                  <a:cubicBezTo>
                    <a:pt x="868" y="1102"/>
                    <a:pt x="309" y="1019"/>
                    <a:pt x="1" y="6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3366511" y="2440110"/>
              <a:ext cx="384466" cy="211462"/>
            </a:xfrm>
            <a:custGeom>
              <a:avLst/>
              <a:gdLst/>
              <a:ahLst/>
              <a:cxnLst/>
              <a:rect l="l" t="t" r="r" b="b"/>
              <a:pathLst>
                <a:path w="2169" h="1193" extrusionOk="0">
                  <a:moveTo>
                    <a:pt x="1" y="898"/>
                  </a:moveTo>
                  <a:cubicBezTo>
                    <a:pt x="1" y="898"/>
                    <a:pt x="313" y="165"/>
                    <a:pt x="1015" y="82"/>
                  </a:cubicBezTo>
                  <a:cubicBezTo>
                    <a:pt x="1718" y="0"/>
                    <a:pt x="2130" y="217"/>
                    <a:pt x="2156" y="269"/>
                  </a:cubicBezTo>
                  <a:cubicBezTo>
                    <a:pt x="2169" y="299"/>
                    <a:pt x="1852" y="793"/>
                    <a:pt x="1310" y="1023"/>
                  </a:cubicBezTo>
                  <a:cubicBezTo>
                    <a:pt x="924" y="1184"/>
                    <a:pt x="356" y="1192"/>
                    <a:pt x="1" y="8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3160542" y="2218721"/>
              <a:ext cx="301511" cy="373648"/>
            </a:xfrm>
            <a:custGeom>
              <a:avLst/>
              <a:gdLst/>
              <a:ahLst/>
              <a:cxnLst/>
              <a:rect l="l" t="t" r="r" b="b"/>
              <a:pathLst>
                <a:path w="1701" h="2108" extrusionOk="0">
                  <a:moveTo>
                    <a:pt x="1089" y="2108"/>
                  </a:moveTo>
                  <a:cubicBezTo>
                    <a:pt x="1089" y="2108"/>
                    <a:pt x="309" y="1969"/>
                    <a:pt x="153" y="1275"/>
                  </a:cubicBezTo>
                  <a:cubicBezTo>
                    <a:pt x="1" y="586"/>
                    <a:pt x="196" y="57"/>
                    <a:pt x="248" y="31"/>
                  </a:cubicBezTo>
                  <a:cubicBezTo>
                    <a:pt x="296" y="0"/>
                    <a:pt x="1700" y="1188"/>
                    <a:pt x="1089" y="21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3507251" y="1951245"/>
              <a:ext cx="352206" cy="259143"/>
            </a:xfrm>
            <a:custGeom>
              <a:avLst/>
              <a:gdLst/>
              <a:ahLst/>
              <a:cxnLst/>
              <a:rect l="l" t="t" r="r" b="b"/>
              <a:pathLst>
                <a:path w="1987" h="1462" extrusionOk="0">
                  <a:moveTo>
                    <a:pt x="0" y="1254"/>
                  </a:moveTo>
                  <a:cubicBezTo>
                    <a:pt x="0" y="1254"/>
                    <a:pt x="143" y="469"/>
                    <a:pt x="811" y="235"/>
                  </a:cubicBezTo>
                  <a:cubicBezTo>
                    <a:pt x="1479" y="1"/>
                    <a:pt x="1930" y="126"/>
                    <a:pt x="1964" y="174"/>
                  </a:cubicBezTo>
                  <a:cubicBezTo>
                    <a:pt x="1986" y="200"/>
                    <a:pt x="1782" y="746"/>
                    <a:pt x="1305" y="1089"/>
                  </a:cubicBezTo>
                  <a:cubicBezTo>
                    <a:pt x="963" y="1332"/>
                    <a:pt x="412" y="1462"/>
                    <a:pt x="0" y="125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3245092" y="1835144"/>
              <a:ext cx="317641" cy="340679"/>
            </a:xfrm>
            <a:custGeom>
              <a:avLst/>
              <a:gdLst/>
              <a:ahLst/>
              <a:cxnLst/>
              <a:rect l="l" t="t" r="r" b="b"/>
              <a:pathLst>
                <a:path w="1792" h="1922" extrusionOk="0">
                  <a:moveTo>
                    <a:pt x="1397" y="1887"/>
                  </a:moveTo>
                  <a:cubicBezTo>
                    <a:pt x="1397" y="1887"/>
                    <a:pt x="603" y="1922"/>
                    <a:pt x="304" y="1280"/>
                  </a:cubicBezTo>
                  <a:cubicBezTo>
                    <a:pt x="1" y="634"/>
                    <a:pt x="83" y="79"/>
                    <a:pt x="122" y="40"/>
                  </a:cubicBezTo>
                  <a:cubicBezTo>
                    <a:pt x="166" y="1"/>
                    <a:pt x="1791" y="859"/>
                    <a:pt x="1397" y="18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
            <p:cNvSpPr/>
            <p:nvPr/>
          </p:nvSpPr>
          <p:spPr>
            <a:xfrm>
              <a:off x="3436527" y="1366485"/>
              <a:ext cx="239117" cy="444372"/>
            </a:xfrm>
            <a:custGeom>
              <a:avLst/>
              <a:gdLst/>
              <a:ahLst/>
              <a:cxnLst/>
              <a:rect l="l" t="t" r="r" b="b"/>
              <a:pathLst>
                <a:path w="1349" h="2507" extrusionOk="0">
                  <a:moveTo>
                    <a:pt x="737" y="2506"/>
                  </a:moveTo>
                  <a:cubicBezTo>
                    <a:pt x="737" y="2506"/>
                    <a:pt x="0" y="2012"/>
                    <a:pt x="156" y="1236"/>
                  </a:cubicBezTo>
                  <a:cubicBezTo>
                    <a:pt x="308" y="460"/>
                    <a:pt x="746" y="13"/>
                    <a:pt x="811" y="4"/>
                  </a:cubicBezTo>
                  <a:cubicBezTo>
                    <a:pt x="850" y="0"/>
                    <a:pt x="1288" y="620"/>
                    <a:pt x="1327" y="1301"/>
                  </a:cubicBezTo>
                  <a:cubicBezTo>
                    <a:pt x="1349" y="1747"/>
                    <a:pt x="1145" y="2246"/>
                    <a:pt x="737" y="25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7"/>
            <p:cNvSpPr/>
            <p:nvPr/>
          </p:nvSpPr>
          <p:spPr>
            <a:xfrm>
              <a:off x="2923908" y="1764419"/>
              <a:ext cx="657262" cy="1627887"/>
            </a:xfrm>
            <a:custGeom>
              <a:avLst/>
              <a:gdLst/>
              <a:ahLst/>
              <a:cxnLst/>
              <a:rect l="l" t="t" r="r" b="b"/>
              <a:pathLst>
                <a:path w="3708" h="9184" extrusionOk="0">
                  <a:moveTo>
                    <a:pt x="3595" y="1"/>
                  </a:moveTo>
                  <a:cubicBezTo>
                    <a:pt x="3205" y="4922"/>
                    <a:pt x="9" y="9102"/>
                    <a:pt x="0" y="9115"/>
                  </a:cubicBezTo>
                  <a:lnTo>
                    <a:pt x="91" y="9184"/>
                  </a:lnTo>
                  <a:cubicBezTo>
                    <a:pt x="100" y="9171"/>
                    <a:pt x="3313" y="4965"/>
                    <a:pt x="3707" y="14"/>
                  </a:cubicBez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1376124" y="2851871"/>
              <a:ext cx="292116" cy="384461"/>
            </a:xfrm>
            <a:custGeom>
              <a:avLst/>
              <a:gdLst/>
              <a:ahLst/>
              <a:cxnLst/>
              <a:rect l="l" t="t" r="r" b="b"/>
              <a:pathLst>
                <a:path w="1648" h="2169" extrusionOk="0">
                  <a:moveTo>
                    <a:pt x="685" y="2169"/>
                  </a:moveTo>
                  <a:cubicBezTo>
                    <a:pt x="685" y="2169"/>
                    <a:pt x="1448" y="1965"/>
                    <a:pt x="1548" y="1263"/>
                  </a:cubicBezTo>
                  <a:cubicBezTo>
                    <a:pt x="1648" y="565"/>
                    <a:pt x="1409" y="53"/>
                    <a:pt x="1357" y="27"/>
                  </a:cubicBezTo>
                  <a:cubicBezTo>
                    <a:pt x="1305" y="1"/>
                    <a:pt x="0" y="1302"/>
                    <a:pt x="685" y="21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942560" y="2785046"/>
              <a:ext cx="384466" cy="211639"/>
            </a:xfrm>
            <a:custGeom>
              <a:avLst/>
              <a:gdLst/>
              <a:ahLst/>
              <a:cxnLst/>
              <a:rect l="l" t="t" r="r" b="b"/>
              <a:pathLst>
                <a:path w="2169" h="1194" extrusionOk="0">
                  <a:moveTo>
                    <a:pt x="2169" y="903"/>
                  </a:moveTo>
                  <a:cubicBezTo>
                    <a:pt x="2169" y="903"/>
                    <a:pt x="1857" y="170"/>
                    <a:pt x="1154" y="83"/>
                  </a:cubicBezTo>
                  <a:cubicBezTo>
                    <a:pt x="448" y="1"/>
                    <a:pt x="40" y="222"/>
                    <a:pt x="14" y="274"/>
                  </a:cubicBezTo>
                  <a:cubicBezTo>
                    <a:pt x="1" y="304"/>
                    <a:pt x="317" y="794"/>
                    <a:pt x="855" y="1024"/>
                  </a:cubicBezTo>
                  <a:cubicBezTo>
                    <a:pt x="1245" y="1189"/>
                    <a:pt x="1809" y="1193"/>
                    <a:pt x="2169" y="9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1231662" y="2563833"/>
              <a:ext cx="301333" cy="374357"/>
            </a:xfrm>
            <a:custGeom>
              <a:avLst/>
              <a:gdLst/>
              <a:ahLst/>
              <a:cxnLst/>
              <a:rect l="l" t="t" r="r" b="b"/>
              <a:pathLst>
                <a:path w="1700" h="2112" extrusionOk="0">
                  <a:moveTo>
                    <a:pt x="612" y="2112"/>
                  </a:moveTo>
                  <a:cubicBezTo>
                    <a:pt x="612" y="2112"/>
                    <a:pt x="1392" y="1969"/>
                    <a:pt x="1548" y="1279"/>
                  </a:cubicBezTo>
                  <a:cubicBezTo>
                    <a:pt x="1700" y="585"/>
                    <a:pt x="1505" y="61"/>
                    <a:pt x="1453" y="30"/>
                  </a:cubicBezTo>
                  <a:cubicBezTo>
                    <a:pt x="1405" y="0"/>
                    <a:pt x="0" y="1192"/>
                    <a:pt x="612" y="2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1105634" y="3115624"/>
              <a:ext cx="395988" cy="195332"/>
            </a:xfrm>
            <a:custGeom>
              <a:avLst/>
              <a:gdLst/>
              <a:ahLst/>
              <a:cxnLst/>
              <a:rect l="l" t="t" r="r" b="b"/>
              <a:pathLst>
                <a:path w="2234" h="1102" extrusionOk="0">
                  <a:moveTo>
                    <a:pt x="2233" y="681"/>
                  </a:moveTo>
                  <a:cubicBezTo>
                    <a:pt x="2233" y="681"/>
                    <a:pt x="1812" y="0"/>
                    <a:pt x="1106" y="22"/>
                  </a:cubicBezTo>
                  <a:cubicBezTo>
                    <a:pt x="399" y="48"/>
                    <a:pt x="26" y="325"/>
                    <a:pt x="9" y="382"/>
                  </a:cubicBezTo>
                  <a:cubicBezTo>
                    <a:pt x="0" y="416"/>
                    <a:pt x="386" y="854"/>
                    <a:pt x="954" y="997"/>
                  </a:cubicBezTo>
                  <a:cubicBezTo>
                    <a:pt x="1366" y="1101"/>
                    <a:pt x="1925" y="1023"/>
                    <a:pt x="2233" y="6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773637" y="2418485"/>
              <a:ext cx="384289" cy="211462"/>
            </a:xfrm>
            <a:custGeom>
              <a:avLst/>
              <a:gdLst/>
              <a:ahLst/>
              <a:cxnLst/>
              <a:rect l="l" t="t" r="r" b="b"/>
              <a:pathLst>
                <a:path w="2168" h="1193" extrusionOk="0">
                  <a:moveTo>
                    <a:pt x="2168" y="902"/>
                  </a:moveTo>
                  <a:cubicBezTo>
                    <a:pt x="2168" y="902"/>
                    <a:pt x="1856" y="170"/>
                    <a:pt x="1153" y="83"/>
                  </a:cubicBezTo>
                  <a:cubicBezTo>
                    <a:pt x="447" y="1"/>
                    <a:pt x="39" y="222"/>
                    <a:pt x="13" y="274"/>
                  </a:cubicBezTo>
                  <a:cubicBezTo>
                    <a:pt x="0" y="304"/>
                    <a:pt x="317" y="798"/>
                    <a:pt x="854" y="1024"/>
                  </a:cubicBezTo>
                  <a:cubicBezTo>
                    <a:pt x="1244" y="1189"/>
                    <a:pt x="1812" y="1193"/>
                    <a:pt x="2168" y="9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1062562" y="2197096"/>
              <a:ext cx="301334" cy="374535"/>
            </a:xfrm>
            <a:custGeom>
              <a:avLst/>
              <a:gdLst/>
              <a:ahLst/>
              <a:cxnLst/>
              <a:rect l="l" t="t" r="r" b="b"/>
              <a:pathLst>
                <a:path w="1700" h="2113" extrusionOk="0">
                  <a:moveTo>
                    <a:pt x="612" y="2112"/>
                  </a:moveTo>
                  <a:cubicBezTo>
                    <a:pt x="612" y="2112"/>
                    <a:pt x="1392" y="1974"/>
                    <a:pt x="1548" y="1280"/>
                  </a:cubicBezTo>
                  <a:cubicBezTo>
                    <a:pt x="1700" y="586"/>
                    <a:pt x="1505" y="62"/>
                    <a:pt x="1453" y="31"/>
                  </a:cubicBezTo>
                  <a:cubicBezTo>
                    <a:pt x="1405" y="1"/>
                    <a:pt x="0" y="1193"/>
                    <a:pt x="612" y="2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665158" y="1930506"/>
              <a:ext cx="352206" cy="259143"/>
            </a:xfrm>
            <a:custGeom>
              <a:avLst/>
              <a:gdLst/>
              <a:ahLst/>
              <a:cxnLst/>
              <a:rect l="l" t="t" r="r" b="b"/>
              <a:pathLst>
                <a:path w="1987" h="1462" extrusionOk="0">
                  <a:moveTo>
                    <a:pt x="1987" y="1249"/>
                  </a:moveTo>
                  <a:cubicBezTo>
                    <a:pt x="1987" y="1249"/>
                    <a:pt x="1843" y="469"/>
                    <a:pt x="1176" y="235"/>
                  </a:cubicBezTo>
                  <a:cubicBezTo>
                    <a:pt x="508" y="0"/>
                    <a:pt x="57" y="126"/>
                    <a:pt x="22" y="170"/>
                  </a:cubicBezTo>
                  <a:cubicBezTo>
                    <a:pt x="1" y="196"/>
                    <a:pt x="205" y="746"/>
                    <a:pt x="681" y="1089"/>
                  </a:cubicBezTo>
                  <a:cubicBezTo>
                    <a:pt x="1024" y="1332"/>
                    <a:pt x="1575" y="1462"/>
                    <a:pt x="1987" y="12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961881" y="1813696"/>
              <a:ext cx="317464" cy="340679"/>
            </a:xfrm>
            <a:custGeom>
              <a:avLst/>
              <a:gdLst/>
              <a:ahLst/>
              <a:cxnLst/>
              <a:rect l="l" t="t" r="r" b="b"/>
              <a:pathLst>
                <a:path w="1791" h="1922" extrusionOk="0">
                  <a:moveTo>
                    <a:pt x="395" y="1886"/>
                  </a:moveTo>
                  <a:cubicBezTo>
                    <a:pt x="395" y="1886"/>
                    <a:pt x="1188" y="1921"/>
                    <a:pt x="1488" y="1279"/>
                  </a:cubicBezTo>
                  <a:cubicBezTo>
                    <a:pt x="1791" y="638"/>
                    <a:pt x="1709" y="83"/>
                    <a:pt x="1670" y="44"/>
                  </a:cubicBezTo>
                  <a:cubicBezTo>
                    <a:pt x="1626" y="0"/>
                    <a:pt x="0" y="859"/>
                    <a:pt x="395" y="18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848793" y="1345569"/>
              <a:ext cx="239294" cy="444549"/>
            </a:xfrm>
            <a:custGeom>
              <a:avLst/>
              <a:gdLst/>
              <a:ahLst/>
              <a:cxnLst/>
              <a:rect l="l" t="t" r="r" b="b"/>
              <a:pathLst>
                <a:path w="1350" h="2508" extrusionOk="0">
                  <a:moveTo>
                    <a:pt x="612" y="2507"/>
                  </a:moveTo>
                  <a:cubicBezTo>
                    <a:pt x="612" y="2507"/>
                    <a:pt x="1349" y="2013"/>
                    <a:pt x="1193" y="1237"/>
                  </a:cubicBezTo>
                  <a:cubicBezTo>
                    <a:pt x="1042" y="461"/>
                    <a:pt x="604" y="10"/>
                    <a:pt x="539" y="1"/>
                  </a:cubicBezTo>
                  <a:cubicBezTo>
                    <a:pt x="500" y="1"/>
                    <a:pt x="62" y="621"/>
                    <a:pt x="23" y="1302"/>
                  </a:cubicBezTo>
                  <a:cubicBezTo>
                    <a:pt x="1" y="1744"/>
                    <a:pt x="200" y="2243"/>
                    <a:pt x="612" y="25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943447" y="1743681"/>
              <a:ext cx="657262" cy="1627178"/>
            </a:xfrm>
            <a:custGeom>
              <a:avLst/>
              <a:gdLst/>
              <a:ahLst/>
              <a:cxnLst/>
              <a:rect l="l" t="t" r="r" b="b"/>
              <a:pathLst>
                <a:path w="3708" h="9180" extrusionOk="0">
                  <a:moveTo>
                    <a:pt x="113" y="1"/>
                  </a:moveTo>
                  <a:lnTo>
                    <a:pt x="0" y="10"/>
                  </a:lnTo>
                  <a:cubicBezTo>
                    <a:pt x="391" y="4961"/>
                    <a:pt x="3603" y="9167"/>
                    <a:pt x="3616" y="9180"/>
                  </a:cubicBezTo>
                  <a:lnTo>
                    <a:pt x="3707" y="9110"/>
                  </a:lnTo>
                  <a:cubicBezTo>
                    <a:pt x="3699" y="9097"/>
                    <a:pt x="503" y="4918"/>
                    <a:pt x="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a:off x="3069965" y="3403839"/>
              <a:ext cx="768578" cy="913914"/>
            </a:xfrm>
            <a:custGeom>
              <a:avLst/>
              <a:gdLst/>
              <a:ahLst/>
              <a:cxnLst/>
              <a:rect l="l" t="t" r="r" b="b"/>
              <a:pathLst>
                <a:path w="4336" h="5156" extrusionOk="0">
                  <a:moveTo>
                    <a:pt x="581" y="4774"/>
                  </a:moveTo>
                  <a:cubicBezTo>
                    <a:pt x="581" y="4774"/>
                    <a:pt x="0" y="3776"/>
                    <a:pt x="482" y="2502"/>
                  </a:cubicBezTo>
                  <a:cubicBezTo>
                    <a:pt x="1427" y="0"/>
                    <a:pt x="4336" y="989"/>
                    <a:pt x="2753" y="3776"/>
                  </a:cubicBezTo>
                  <a:cubicBezTo>
                    <a:pt x="1969" y="5155"/>
                    <a:pt x="642" y="4748"/>
                    <a:pt x="581" y="477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3182876" y="3684963"/>
              <a:ext cx="389075" cy="472910"/>
            </a:xfrm>
            <a:custGeom>
              <a:avLst/>
              <a:gdLst/>
              <a:ahLst/>
              <a:cxnLst/>
              <a:rect l="l" t="t" r="r" b="b"/>
              <a:pathLst>
                <a:path w="2195" h="2668" extrusionOk="0">
                  <a:moveTo>
                    <a:pt x="239" y="2667"/>
                  </a:moveTo>
                  <a:cubicBezTo>
                    <a:pt x="239" y="2667"/>
                    <a:pt x="287" y="2542"/>
                    <a:pt x="404" y="2294"/>
                  </a:cubicBezTo>
                  <a:cubicBezTo>
                    <a:pt x="386" y="2299"/>
                    <a:pt x="334" y="2286"/>
                    <a:pt x="226" y="2130"/>
                  </a:cubicBezTo>
                  <a:cubicBezTo>
                    <a:pt x="105" y="1948"/>
                    <a:pt x="1" y="1592"/>
                    <a:pt x="1" y="1592"/>
                  </a:cubicBezTo>
                  <a:lnTo>
                    <a:pt x="404" y="2290"/>
                  </a:lnTo>
                  <a:cubicBezTo>
                    <a:pt x="469" y="2160"/>
                    <a:pt x="547" y="1995"/>
                    <a:pt x="655" y="1796"/>
                  </a:cubicBezTo>
                  <a:cubicBezTo>
                    <a:pt x="621" y="1774"/>
                    <a:pt x="573" y="1692"/>
                    <a:pt x="521" y="1488"/>
                  </a:cubicBezTo>
                  <a:cubicBezTo>
                    <a:pt x="438" y="1176"/>
                    <a:pt x="473" y="617"/>
                    <a:pt x="473" y="617"/>
                  </a:cubicBezTo>
                  <a:lnTo>
                    <a:pt x="681" y="1753"/>
                  </a:lnTo>
                  <a:cubicBezTo>
                    <a:pt x="759" y="1609"/>
                    <a:pt x="850" y="1445"/>
                    <a:pt x="954" y="1263"/>
                  </a:cubicBezTo>
                  <a:cubicBezTo>
                    <a:pt x="976" y="1228"/>
                    <a:pt x="998" y="1189"/>
                    <a:pt x="1019" y="1154"/>
                  </a:cubicBezTo>
                  <a:cubicBezTo>
                    <a:pt x="989" y="1111"/>
                    <a:pt x="954" y="1028"/>
                    <a:pt x="911" y="872"/>
                  </a:cubicBezTo>
                  <a:cubicBezTo>
                    <a:pt x="829" y="560"/>
                    <a:pt x="868" y="1"/>
                    <a:pt x="868" y="1"/>
                  </a:cubicBezTo>
                  <a:lnTo>
                    <a:pt x="1063" y="1085"/>
                  </a:lnTo>
                  <a:cubicBezTo>
                    <a:pt x="1553" y="287"/>
                    <a:pt x="1848" y="70"/>
                    <a:pt x="1848" y="70"/>
                  </a:cubicBezTo>
                  <a:cubicBezTo>
                    <a:pt x="1848" y="70"/>
                    <a:pt x="1531" y="526"/>
                    <a:pt x="1102" y="1215"/>
                  </a:cubicBezTo>
                  <a:lnTo>
                    <a:pt x="2194" y="877"/>
                  </a:lnTo>
                  <a:cubicBezTo>
                    <a:pt x="2194" y="877"/>
                    <a:pt x="1713" y="1167"/>
                    <a:pt x="1401" y="1237"/>
                  </a:cubicBezTo>
                  <a:cubicBezTo>
                    <a:pt x="1206" y="1280"/>
                    <a:pt x="1111" y="1276"/>
                    <a:pt x="1072" y="1263"/>
                  </a:cubicBezTo>
                  <a:cubicBezTo>
                    <a:pt x="967" y="1427"/>
                    <a:pt x="855" y="1609"/>
                    <a:pt x="742" y="1796"/>
                  </a:cubicBezTo>
                  <a:lnTo>
                    <a:pt x="1874" y="1605"/>
                  </a:lnTo>
                  <a:cubicBezTo>
                    <a:pt x="1874" y="1605"/>
                    <a:pt x="1358" y="1831"/>
                    <a:pt x="1037" y="1861"/>
                  </a:cubicBezTo>
                  <a:cubicBezTo>
                    <a:pt x="850" y="1878"/>
                    <a:pt x="759" y="1861"/>
                    <a:pt x="716" y="1844"/>
                  </a:cubicBezTo>
                  <a:cubicBezTo>
                    <a:pt x="629" y="1987"/>
                    <a:pt x="543" y="2138"/>
                    <a:pt x="452" y="2290"/>
                  </a:cubicBezTo>
                  <a:lnTo>
                    <a:pt x="1245" y="2446"/>
                  </a:lnTo>
                  <a:cubicBezTo>
                    <a:pt x="1245" y="2446"/>
                    <a:pt x="868" y="2464"/>
                    <a:pt x="660" y="2407"/>
                  </a:cubicBezTo>
                  <a:cubicBezTo>
                    <a:pt x="495" y="2360"/>
                    <a:pt x="452" y="2320"/>
                    <a:pt x="447" y="2299"/>
                  </a:cubicBezTo>
                  <a:cubicBezTo>
                    <a:pt x="378" y="2420"/>
                    <a:pt x="308" y="2542"/>
                    <a:pt x="239" y="2667"/>
                  </a:cubicBezTo>
                  <a:close/>
                </a:path>
              </a:pathLst>
            </a:custGeom>
            <a:solidFill>
              <a:srgbClr val="006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304800" y="3064752"/>
              <a:ext cx="835580" cy="915509"/>
            </a:xfrm>
            <a:custGeom>
              <a:avLst/>
              <a:gdLst/>
              <a:ahLst/>
              <a:cxnLst/>
              <a:rect l="l" t="t" r="r" b="b"/>
              <a:pathLst>
                <a:path w="4714" h="5165" extrusionOk="0">
                  <a:moveTo>
                    <a:pt x="3677" y="5165"/>
                  </a:moveTo>
                  <a:cubicBezTo>
                    <a:pt x="3677" y="5165"/>
                    <a:pt x="2519" y="5152"/>
                    <a:pt x="1670" y="4090"/>
                  </a:cubicBezTo>
                  <a:cubicBezTo>
                    <a:pt x="0" y="2000"/>
                    <a:pt x="2337" y="1"/>
                    <a:pt x="3928" y="2789"/>
                  </a:cubicBezTo>
                  <a:cubicBezTo>
                    <a:pt x="4713" y="4163"/>
                    <a:pt x="3681" y="5095"/>
                    <a:pt x="3677" y="5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554551" y="3407561"/>
              <a:ext cx="406800" cy="479823"/>
            </a:xfrm>
            <a:custGeom>
              <a:avLst/>
              <a:gdLst/>
              <a:ahLst/>
              <a:cxnLst/>
              <a:rect l="l" t="t" r="r" b="b"/>
              <a:pathLst>
                <a:path w="2295" h="2707" extrusionOk="0">
                  <a:moveTo>
                    <a:pt x="1969" y="2706"/>
                  </a:moveTo>
                  <a:cubicBezTo>
                    <a:pt x="1969" y="2706"/>
                    <a:pt x="1886" y="2606"/>
                    <a:pt x="1735" y="2377"/>
                  </a:cubicBezTo>
                  <a:cubicBezTo>
                    <a:pt x="1730" y="2394"/>
                    <a:pt x="1691" y="2433"/>
                    <a:pt x="1501" y="2446"/>
                  </a:cubicBezTo>
                  <a:cubicBezTo>
                    <a:pt x="1284" y="2459"/>
                    <a:pt x="924" y="2364"/>
                    <a:pt x="924" y="2364"/>
                  </a:cubicBezTo>
                  <a:lnTo>
                    <a:pt x="1730" y="2372"/>
                  </a:lnTo>
                  <a:cubicBezTo>
                    <a:pt x="1652" y="2255"/>
                    <a:pt x="1553" y="2104"/>
                    <a:pt x="1436" y="1908"/>
                  </a:cubicBezTo>
                  <a:cubicBezTo>
                    <a:pt x="1397" y="1921"/>
                    <a:pt x="1301" y="1926"/>
                    <a:pt x="1097" y="1865"/>
                  </a:cubicBezTo>
                  <a:cubicBezTo>
                    <a:pt x="790" y="1778"/>
                    <a:pt x="330" y="1462"/>
                    <a:pt x="330" y="1462"/>
                  </a:cubicBezTo>
                  <a:lnTo>
                    <a:pt x="1410" y="1865"/>
                  </a:lnTo>
                  <a:cubicBezTo>
                    <a:pt x="1323" y="1722"/>
                    <a:pt x="1232" y="1562"/>
                    <a:pt x="1128" y="1379"/>
                  </a:cubicBezTo>
                  <a:cubicBezTo>
                    <a:pt x="1110" y="1340"/>
                    <a:pt x="1089" y="1301"/>
                    <a:pt x="1067" y="1262"/>
                  </a:cubicBezTo>
                  <a:cubicBezTo>
                    <a:pt x="1015" y="1267"/>
                    <a:pt x="924" y="1258"/>
                    <a:pt x="772" y="1215"/>
                  </a:cubicBezTo>
                  <a:cubicBezTo>
                    <a:pt x="460" y="1124"/>
                    <a:pt x="0" y="807"/>
                    <a:pt x="0" y="807"/>
                  </a:cubicBezTo>
                  <a:lnTo>
                    <a:pt x="1028" y="1193"/>
                  </a:lnTo>
                  <a:cubicBezTo>
                    <a:pt x="594" y="365"/>
                    <a:pt x="560" y="1"/>
                    <a:pt x="560" y="1"/>
                  </a:cubicBezTo>
                  <a:cubicBezTo>
                    <a:pt x="560" y="1"/>
                    <a:pt x="790" y="508"/>
                    <a:pt x="1158" y="1228"/>
                  </a:cubicBezTo>
                  <a:lnTo>
                    <a:pt x="1431" y="113"/>
                  </a:lnTo>
                  <a:cubicBezTo>
                    <a:pt x="1431" y="113"/>
                    <a:pt x="1431" y="673"/>
                    <a:pt x="1331" y="981"/>
                  </a:cubicBezTo>
                  <a:cubicBezTo>
                    <a:pt x="1271" y="1171"/>
                    <a:pt x="1219" y="1249"/>
                    <a:pt x="1184" y="1280"/>
                  </a:cubicBezTo>
                  <a:cubicBezTo>
                    <a:pt x="1275" y="1453"/>
                    <a:pt x="1375" y="1640"/>
                    <a:pt x="1479" y="1830"/>
                  </a:cubicBezTo>
                  <a:lnTo>
                    <a:pt x="1891" y="764"/>
                  </a:lnTo>
                  <a:cubicBezTo>
                    <a:pt x="1891" y="764"/>
                    <a:pt x="1821" y="1319"/>
                    <a:pt x="1683" y="1609"/>
                  </a:cubicBezTo>
                  <a:cubicBezTo>
                    <a:pt x="1605" y="1778"/>
                    <a:pt x="1544" y="1852"/>
                    <a:pt x="1505" y="1882"/>
                  </a:cubicBezTo>
                  <a:cubicBezTo>
                    <a:pt x="1583" y="2030"/>
                    <a:pt x="1670" y="2182"/>
                    <a:pt x="1756" y="2333"/>
                  </a:cubicBezTo>
                  <a:lnTo>
                    <a:pt x="2294" y="1735"/>
                  </a:lnTo>
                  <a:cubicBezTo>
                    <a:pt x="2294" y="1735"/>
                    <a:pt x="2116" y="2064"/>
                    <a:pt x="1960" y="2216"/>
                  </a:cubicBezTo>
                  <a:cubicBezTo>
                    <a:pt x="1839" y="2333"/>
                    <a:pt x="1782" y="2346"/>
                    <a:pt x="1761" y="2342"/>
                  </a:cubicBezTo>
                  <a:cubicBezTo>
                    <a:pt x="1830" y="2463"/>
                    <a:pt x="1899" y="2585"/>
                    <a:pt x="1969" y="2706"/>
                  </a:cubicBezTo>
                  <a:close/>
                </a:path>
              </a:pathLst>
            </a:custGeom>
            <a:solidFill>
              <a:srgbClr val="006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580607" y="4206798"/>
              <a:ext cx="3327254" cy="523604"/>
            </a:xfrm>
            <a:custGeom>
              <a:avLst/>
              <a:gdLst/>
              <a:ahLst/>
              <a:cxnLst/>
              <a:rect l="l" t="t" r="r" b="b"/>
              <a:pathLst>
                <a:path w="18771" h="2954" extrusionOk="0">
                  <a:moveTo>
                    <a:pt x="9383" y="1"/>
                  </a:moveTo>
                  <a:cubicBezTo>
                    <a:pt x="4202" y="1"/>
                    <a:pt x="1" y="660"/>
                    <a:pt x="1" y="1475"/>
                  </a:cubicBezTo>
                  <a:cubicBezTo>
                    <a:pt x="1" y="2290"/>
                    <a:pt x="4202" y="2953"/>
                    <a:pt x="9383" y="2953"/>
                  </a:cubicBezTo>
                  <a:cubicBezTo>
                    <a:pt x="14569" y="2953"/>
                    <a:pt x="18770" y="2290"/>
                    <a:pt x="18770" y="1475"/>
                  </a:cubicBezTo>
                  <a:cubicBezTo>
                    <a:pt x="18770" y="660"/>
                    <a:pt x="14569" y="1"/>
                    <a:pt x="9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1517573" y="1245775"/>
              <a:ext cx="1740112" cy="2987414"/>
            </a:xfrm>
            <a:custGeom>
              <a:avLst/>
              <a:gdLst/>
              <a:ahLst/>
              <a:cxnLst/>
              <a:rect l="l" t="t" r="r" b="b"/>
              <a:pathLst>
                <a:path w="9817" h="16854" extrusionOk="0">
                  <a:moveTo>
                    <a:pt x="724" y="0"/>
                  </a:moveTo>
                  <a:cubicBezTo>
                    <a:pt x="325" y="0"/>
                    <a:pt x="0" y="343"/>
                    <a:pt x="0" y="763"/>
                  </a:cubicBezTo>
                  <a:lnTo>
                    <a:pt x="0" y="16090"/>
                  </a:lnTo>
                  <a:cubicBezTo>
                    <a:pt x="0" y="16511"/>
                    <a:pt x="325" y="16853"/>
                    <a:pt x="724" y="16853"/>
                  </a:cubicBezTo>
                  <a:lnTo>
                    <a:pt x="9088" y="16853"/>
                  </a:lnTo>
                  <a:cubicBezTo>
                    <a:pt x="9491" y="16853"/>
                    <a:pt x="9816" y="16511"/>
                    <a:pt x="9816" y="16090"/>
                  </a:cubicBezTo>
                  <a:lnTo>
                    <a:pt x="9816" y="763"/>
                  </a:lnTo>
                  <a:cubicBezTo>
                    <a:pt x="9816" y="343"/>
                    <a:pt x="9491" y="0"/>
                    <a:pt x="9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1648209" y="1577062"/>
              <a:ext cx="1478838" cy="2347887"/>
            </a:xfrm>
            <a:custGeom>
              <a:avLst/>
              <a:gdLst/>
              <a:ahLst/>
              <a:cxnLst/>
              <a:rect l="l" t="t" r="r" b="b"/>
              <a:pathLst>
                <a:path w="8343" h="13246" extrusionOk="0">
                  <a:moveTo>
                    <a:pt x="0" y="0"/>
                  </a:moveTo>
                  <a:lnTo>
                    <a:pt x="0" y="13246"/>
                  </a:lnTo>
                  <a:lnTo>
                    <a:pt x="8342" y="13246"/>
                  </a:lnTo>
                  <a:lnTo>
                    <a:pt x="8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2132999" y="1367194"/>
              <a:ext cx="508190" cy="106174"/>
            </a:xfrm>
            <a:custGeom>
              <a:avLst/>
              <a:gdLst/>
              <a:ahLst/>
              <a:cxnLst/>
              <a:rect l="l" t="t" r="r" b="b"/>
              <a:pathLst>
                <a:path w="2867" h="599" extrusionOk="0">
                  <a:moveTo>
                    <a:pt x="300" y="0"/>
                  </a:moveTo>
                  <a:cubicBezTo>
                    <a:pt x="135" y="0"/>
                    <a:pt x="1" y="135"/>
                    <a:pt x="1" y="300"/>
                  </a:cubicBezTo>
                  <a:cubicBezTo>
                    <a:pt x="1" y="464"/>
                    <a:pt x="135" y="599"/>
                    <a:pt x="300" y="599"/>
                  </a:cubicBezTo>
                  <a:lnTo>
                    <a:pt x="2568" y="599"/>
                  </a:lnTo>
                  <a:cubicBezTo>
                    <a:pt x="2732" y="599"/>
                    <a:pt x="2867" y="464"/>
                    <a:pt x="2867" y="300"/>
                  </a:cubicBezTo>
                  <a:cubicBezTo>
                    <a:pt x="2867" y="135"/>
                    <a:pt x="2732" y="0"/>
                    <a:pt x="2568" y="0"/>
                  </a:cubicBezTo>
                  <a:close/>
                </a:path>
              </a:pathLst>
            </a:custGeom>
            <a:solidFill>
              <a:srgbClr val="E1D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2294478" y="3980090"/>
              <a:ext cx="186118" cy="186292"/>
            </a:xfrm>
            <a:custGeom>
              <a:avLst/>
              <a:gdLst/>
              <a:ahLst/>
              <a:cxnLst/>
              <a:rect l="l" t="t" r="r" b="b"/>
              <a:pathLst>
                <a:path w="1050" h="1051" extrusionOk="0">
                  <a:moveTo>
                    <a:pt x="525" y="1"/>
                  </a:moveTo>
                  <a:cubicBezTo>
                    <a:pt x="235" y="1"/>
                    <a:pt x="0" y="235"/>
                    <a:pt x="0" y="525"/>
                  </a:cubicBezTo>
                  <a:cubicBezTo>
                    <a:pt x="0" y="816"/>
                    <a:pt x="235" y="1050"/>
                    <a:pt x="525" y="1050"/>
                  </a:cubicBezTo>
                  <a:cubicBezTo>
                    <a:pt x="816" y="1050"/>
                    <a:pt x="1050" y="816"/>
                    <a:pt x="1050" y="525"/>
                  </a:cubicBezTo>
                  <a:cubicBezTo>
                    <a:pt x="1050" y="235"/>
                    <a:pt x="816" y="1"/>
                    <a:pt x="525" y="1"/>
                  </a:cubicBezTo>
                  <a:close/>
                </a:path>
              </a:pathLst>
            </a:custGeom>
            <a:solidFill>
              <a:srgbClr val="8F9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2304404" y="3990194"/>
              <a:ext cx="166265" cy="166972"/>
            </a:xfrm>
            <a:custGeom>
              <a:avLst/>
              <a:gdLst/>
              <a:ahLst/>
              <a:cxnLst/>
              <a:rect l="l" t="t" r="r" b="b"/>
              <a:pathLst>
                <a:path w="938" h="942" extrusionOk="0">
                  <a:moveTo>
                    <a:pt x="469" y="0"/>
                  </a:moveTo>
                  <a:cubicBezTo>
                    <a:pt x="209" y="0"/>
                    <a:pt x="1" y="213"/>
                    <a:pt x="1" y="468"/>
                  </a:cubicBezTo>
                  <a:cubicBezTo>
                    <a:pt x="1" y="729"/>
                    <a:pt x="209" y="941"/>
                    <a:pt x="469" y="941"/>
                  </a:cubicBezTo>
                  <a:cubicBezTo>
                    <a:pt x="729" y="941"/>
                    <a:pt x="937" y="729"/>
                    <a:pt x="937" y="468"/>
                  </a:cubicBezTo>
                  <a:cubicBezTo>
                    <a:pt x="937" y="213"/>
                    <a:pt x="729" y="0"/>
                    <a:pt x="469" y="0"/>
                  </a:cubicBezTo>
                  <a:close/>
                </a:path>
              </a:pathLst>
            </a:custGeom>
            <a:solidFill>
              <a:srgbClr val="98A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2171464" y="1383324"/>
              <a:ext cx="425944" cy="74801"/>
            </a:xfrm>
            <a:custGeom>
              <a:avLst/>
              <a:gdLst/>
              <a:ahLst/>
              <a:cxnLst/>
              <a:rect l="l" t="t" r="r" b="b"/>
              <a:pathLst>
                <a:path w="2403" h="422" extrusionOk="0">
                  <a:moveTo>
                    <a:pt x="252" y="0"/>
                  </a:moveTo>
                  <a:cubicBezTo>
                    <a:pt x="114" y="0"/>
                    <a:pt x="1" y="91"/>
                    <a:pt x="1" y="209"/>
                  </a:cubicBezTo>
                  <a:cubicBezTo>
                    <a:pt x="1" y="326"/>
                    <a:pt x="114" y="421"/>
                    <a:pt x="252" y="421"/>
                  </a:cubicBezTo>
                  <a:lnTo>
                    <a:pt x="2151" y="421"/>
                  </a:lnTo>
                  <a:cubicBezTo>
                    <a:pt x="2290" y="421"/>
                    <a:pt x="2403" y="326"/>
                    <a:pt x="2403" y="209"/>
                  </a:cubicBezTo>
                  <a:cubicBezTo>
                    <a:pt x="2403" y="91"/>
                    <a:pt x="2290" y="0"/>
                    <a:pt x="2151" y="0"/>
                  </a:cubicBezTo>
                  <a:close/>
                </a:path>
              </a:pathLst>
            </a:custGeom>
            <a:solidFill>
              <a:srgbClr val="1C2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1337660" y="1607727"/>
              <a:ext cx="2123692" cy="284490"/>
            </a:xfrm>
            <a:custGeom>
              <a:avLst/>
              <a:gdLst/>
              <a:ahLst/>
              <a:cxnLst/>
              <a:rect l="l" t="t" r="r" b="b"/>
              <a:pathLst>
                <a:path w="11981" h="1605" extrusionOk="0">
                  <a:moveTo>
                    <a:pt x="2671" y="0"/>
                  </a:moveTo>
                  <a:lnTo>
                    <a:pt x="1" y="1605"/>
                  </a:lnTo>
                  <a:lnTo>
                    <a:pt x="11980" y="1605"/>
                  </a:lnTo>
                  <a:lnTo>
                    <a:pt x="9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1337660" y="1892042"/>
              <a:ext cx="302929" cy="270665"/>
            </a:xfrm>
            <a:custGeom>
              <a:avLst/>
              <a:gdLst/>
              <a:ahLst/>
              <a:cxnLst/>
              <a:rect l="l" t="t" r="r" b="b"/>
              <a:pathLst>
                <a:path w="1709" h="1527" extrusionOk="0">
                  <a:moveTo>
                    <a:pt x="1" y="1"/>
                  </a:moveTo>
                  <a:lnTo>
                    <a:pt x="1" y="673"/>
                  </a:lnTo>
                  <a:cubicBezTo>
                    <a:pt x="1" y="1145"/>
                    <a:pt x="382" y="1527"/>
                    <a:pt x="855" y="1527"/>
                  </a:cubicBezTo>
                  <a:cubicBezTo>
                    <a:pt x="1327" y="1527"/>
                    <a:pt x="1709" y="1145"/>
                    <a:pt x="1709" y="673"/>
                  </a:cubicBezTo>
                  <a:lnTo>
                    <a:pt x="1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640410" y="1892042"/>
              <a:ext cx="303815" cy="270665"/>
            </a:xfrm>
            <a:custGeom>
              <a:avLst/>
              <a:gdLst/>
              <a:ahLst/>
              <a:cxnLst/>
              <a:rect l="l" t="t" r="r" b="b"/>
              <a:pathLst>
                <a:path w="1714" h="1527" extrusionOk="0">
                  <a:moveTo>
                    <a:pt x="1" y="1"/>
                  </a:moveTo>
                  <a:lnTo>
                    <a:pt x="1" y="673"/>
                  </a:lnTo>
                  <a:cubicBezTo>
                    <a:pt x="1" y="1145"/>
                    <a:pt x="387" y="1527"/>
                    <a:pt x="859" y="1527"/>
                  </a:cubicBezTo>
                  <a:cubicBezTo>
                    <a:pt x="1332" y="1527"/>
                    <a:pt x="1713" y="1145"/>
                    <a:pt x="1713" y="673"/>
                  </a:cubicBezTo>
                  <a:lnTo>
                    <a:pt x="1713"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1944047" y="1892042"/>
              <a:ext cx="303638" cy="270665"/>
            </a:xfrm>
            <a:custGeom>
              <a:avLst/>
              <a:gdLst/>
              <a:ahLst/>
              <a:cxnLst/>
              <a:rect l="l" t="t" r="r" b="b"/>
              <a:pathLst>
                <a:path w="1713" h="1527" extrusionOk="0">
                  <a:moveTo>
                    <a:pt x="0" y="1"/>
                  </a:moveTo>
                  <a:lnTo>
                    <a:pt x="0" y="673"/>
                  </a:lnTo>
                  <a:cubicBezTo>
                    <a:pt x="0" y="1145"/>
                    <a:pt x="386" y="1527"/>
                    <a:pt x="859" y="1527"/>
                  </a:cubicBezTo>
                  <a:cubicBezTo>
                    <a:pt x="1331" y="1527"/>
                    <a:pt x="1713" y="1145"/>
                    <a:pt x="1713" y="673"/>
                  </a:cubicBez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2247683" y="1892042"/>
              <a:ext cx="303638" cy="270665"/>
            </a:xfrm>
            <a:custGeom>
              <a:avLst/>
              <a:gdLst/>
              <a:ahLst/>
              <a:cxnLst/>
              <a:rect l="l" t="t" r="r" b="b"/>
              <a:pathLst>
                <a:path w="1713" h="1527" extrusionOk="0">
                  <a:moveTo>
                    <a:pt x="0" y="1"/>
                  </a:moveTo>
                  <a:lnTo>
                    <a:pt x="0" y="673"/>
                  </a:lnTo>
                  <a:cubicBezTo>
                    <a:pt x="0" y="1145"/>
                    <a:pt x="382" y="1527"/>
                    <a:pt x="854" y="1527"/>
                  </a:cubicBezTo>
                  <a:cubicBezTo>
                    <a:pt x="1327" y="1527"/>
                    <a:pt x="1713" y="1145"/>
                    <a:pt x="1713" y="673"/>
                  </a:cubicBezTo>
                  <a:lnTo>
                    <a:pt x="1713"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2551142" y="1892042"/>
              <a:ext cx="303815" cy="270665"/>
            </a:xfrm>
            <a:custGeom>
              <a:avLst/>
              <a:gdLst/>
              <a:ahLst/>
              <a:cxnLst/>
              <a:rect l="l" t="t" r="r" b="b"/>
              <a:pathLst>
                <a:path w="1714" h="1527" extrusionOk="0">
                  <a:moveTo>
                    <a:pt x="1" y="1"/>
                  </a:moveTo>
                  <a:lnTo>
                    <a:pt x="1" y="673"/>
                  </a:lnTo>
                  <a:cubicBezTo>
                    <a:pt x="1" y="1145"/>
                    <a:pt x="382" y="1527"/>
                    <a:pt x="855" y="1527"/>
                  </a:cubicBezTo>
                  <a:cubicBezTo>
                    <a:pt x="1327" y="1527"/>
                    <a:pt x="1713" y="1145"/>
                    <a:pt x="1713" y="673"/>
                  </a:cubicBez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2854778" y="1892042"/>
              <a:ext cx="302929" cy="270665"/>
            </a:xfrm>
            <a:custGeom>
              <a:avLst/>
              <a:gdLst/>
              <a:ahLst/>
              <a:cxnLst/>
              <a:rect l="l" t="t" r="r" b="b"/>
              <a:pathLst>
                <a:path w="1709" h="1527" extrusionOk="0">
                  <a:moveTo>
                    <a:pt x="0" y="1"/>
                  </a:moveTo>
                  <a:lnTo>
                    <a:pt x="0" y="673"/>
                  </a:lnTo>
                  <a:cubicBezTo>
                    <a:pt x="0" y="1145"/>
                    <a:pt x="382" y="1527"/>
                    <a:pt x="854" y="1527"/>
                  </a:cubicBezTo>
                  <a:cubicBezTo>
                    <a:pt x="1327" y="1527"/>
                    <a:pt x="1709" y="1145"/>
                    <a:pt x="1709" y="673"/>
                  </a:cubicBezTo>
                  <a:lnTo>
                    <a:pt x="1709"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3461165" y="1892042"/>
              <a:ext cx="303638" cy="270665"/>
            </a:xfrm>
            <a:custGeom>
              <a:avLst/>
              <a:gdLst/>
              <a:ahLst/>
              <a:cxnLst/>
              <a:rect l="l" t="t" r="r" b="b"/>
              <a:pathLst>
                <a:path w="1713" h="1527" extrusionOk="0">
                  <a:moveTo>
                    <a:pt x="0" y="1"/>
                  </a:moveTo>
                  <a:lnTo>
                    <a:pt x="0" y="673"/>
                  </a:lnTo>
                  <a:cubicBezTo>
                    <a:pt x="0" y="1145"/>
                    <a:pt x="382" y="1527"/>
                    <a:pt x="854" y="1527"/>
                  </a:cubicBezTo>
                  <a:cubicBezTo>
                    <a:pt x="1327" y="1527"/>
                    <a:pt x="1713" y="1145"/>
                    <a:pt x="1713" y="673"/>
                  </a:cubicBezTo>
                  <a:lnTo>
                    <a:pt x="1713"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3157529" y="1892042"/>
              <a:ext cx="303815" cy="270665"/>
            </a:xfrm>
            <a:custGeom>
              <a:avLst/>
              <a:gdLst/>
              <a:ahLst/>
              <a:cxnLst/>
              <a:rect l="l" t="t" r="r" b="b"/>
              <a:pathLst>
                <a:path w="1714" h="1527" extrusionOk="0">
                  <a:moveTo>
                    <a:pt x="1" y="1"/>
                  </a:moveTo>
                  <a:lnTo>
                    <a:pt x="1" y="673"/>
                  </a:lnTo>
                  <a:cubicBezTo>
                    <a:pt x="1" y="1145"/>
                    <a:pt x="386" y="1527"/>
                    <a:pt x="859" y="1527"/>
                  </a:cubicBezTo>
                  <a:cubicBezTo>
                    <a:pt x="1332" y="1527"/>
                    <a:pt x="1713" y="1145"/>
                    <a:pt x="1713" y="673"/>
                  </a:cubicBez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1337660" y="1607727"/>
              <a:ext cx="638827" cy="284490"/>
            </a:xfrm>
            <a:custGeom>
              <a:avLst/>
              <a:gdLst/>
              <a:ahLst/>
              <a:cxnLst/>
              <a:rect l="l" t="t" r="r" b="b"/>
              <a:pathLst>
                <a:path w="3604" h="1605" extrusionOk="0">
                  <a:moveTo>
                    <a:pt x="2671" y="0"/>
                  </a:moveTo>
                  <a:lnTo>
                    <a:pt x="1" y="1605"/>
                  </a:lnTo>
                  <a:lnTo>
                    <a:pt x="1709" y="1605"/>
                  </a:lnTo>
                  <a:lnTo>
                    <a:pt x="3604"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1944047" y="1607727"/>
              <a:ext cx="362841" cy="284490"/>
            </a:xfrm>
            <a:custGeom>
              <a:avLst/>
              <a:gdLst/>
              <a:ahLst/>
              <a:cxnLst/>
              <a:rect l="l" t="t" r="r" b="b"/>
              <a:pathLst>
                <a:path w="2047" h="1605" extrusionOk="0">
                  <a:moveTo>
                    <a:pt x="1115" y="0"/>
                  </a:moveTo>
                  <a:lnTo>
                    <a:pt x="0" y="1605"/>
                  </a:lnTo>
                  <a:lnTo>
                    <a:pt x="1713" y="1605"/>
                  </a:lnTo>
                  <a:lnTo>
                    <a:pt x="2047"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2472087" y="1607727"/>
              <a:ext cx="382871" cy="284490"/>
            </a:xfrm>
            <a:custGeom>
              <a:avLst/>
              <a:gdLst/>
              <a:ahLst/>
              <a:cxnLst/>
              <a:rect l="l" t="t" r="r" b="b"/>
              <a:pathLst>
                <a:path w="2160" h="1605" extrusionOk="0">
                  <a:moveTo>
                    <a:pt x="0" y="0"/>
                  </a:moveTo>
                  <a:lnTo>
                    <a:pt x="447" y="1605"/>
                  </a:lnTo>
                  <a:lnTo>
                    <a:pt x="2159" y="1605"/>
                  </a:lnTo>
                  <a:lnTo>
                    <a:pt x="937"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03197" y="1607727"/>
              <a:ext cx="658148" cy="284490"/>
            </a:xfrm>
            <a:custGeom>
              <a:avLst/>
              <a:gdLst/>
              <a:ahLst/>
              <a:cxnLst/>
              <a:rect l="l" t="t" r="r" b="b"/>
              <a:pathLst>
                <a:path w="3713" h="1605" extrusionOk="0">
                  <a:moveTo>
                    <a:pt x="1" y="0"/>
                  </a:moveTo>
                  <a:lnTo>
                    <a:pt x="2000" y="1605"/>
                  </a:lnTo>
                  <a:lnTo>
                    <a:pt x="3712" y="1605"/>
                  </a:lnTo>
                  <a:lnTo>
                    <a:pt x="933"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968398" y="1607727"/>
              <a:ext cx="799597" cy="284490"/>
            </a:xfrm>
            <a:custGeom>
              <a:avLst/>
              <a:gdLst/>
              <a:ahLst/>
              <a:cxnLst/>
              <a:rect l="l" t="t" r="r" b="b"/>
              <a:pathLst>
                <a:path w="4511" h="1605" extrusionOk="0">
                  <a:moveTo>
                    <a:pt x="1" y="0"/>
                  </a:moveTo>
                  <a:lnTo>
                    <a:pt x="2780" y="1605"/>
                  </a:lnTo>
                  <a:lnTo>
                    <a:pt x="4510" y="1605"/>
                  </a:lnTo>
                  <a:lnTo>
                    <a:pt x="9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1034024" y="1892042"/>
              <a:ext cx="303815" cy="270665"/>
            </a:xfrm>
            <a:custGeom>
              <a:avLst/>
              <a:gdLst/>
              <a:ahLst/>
              <a:cxnLst/>
              <a:rect l="l" t="t" r="r" b="b"/>
              <a:pathLst>
                <a:path w="1714" h="1527" extrusionOk="0">
                  <a:moveTo>
                    <a:pt x="1" y="1"/>
                  </a:moveTo>
                  <a:lnTo>
                    <a:pt x="1" y="673"/>
                  </a:lnTo>
                  <a:cubicBezTo>
                    <a:pt x="1" y="1145"/>
                    <a:pt x="382" y="1527"/>
                    <a:pt x="855" y="1527"/>
                  </a:cubicBezTo>
                  <a:cubicBezTo>
                    <a:pt x="1328" y="1527"/>
                    <a:pt x="1714" y="1145"/>
                    <a:pt x="1714" y="673"/>
                  </a:cubicBezTo>
                  <a:lnTo>
                    <a:pt x="1714"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034024" y="1607727"/>
              <a:ext cx="779567" cy="284490"/>
            </a:xfrm>
            <a:custGeom>
              <a:avLst/>
              <a:gdLst/>
              <a:ahLst/>
              <a:cxnLst/>
              <a:rect l="l" t="t" r="r" b="b"/>
              <a:pathLst>
                <a:path w="4398" h="1605" extrusionOk="0">
                  <a:moveTo>
                    <a:pt x="3465" y="0"/>
                  </a:moveTo>
                  <a:lnTo>
                    <a:pt x="1" y="1605"/>
                  </a:lnTo>
                  <a:lnTo>
                    <a:pt x="1714" y="1605"/>
                  </a:lnTo>
                  <a:lnTo>
                    <a:pt x="4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1647323" y="1569263"/>
              <a:ext cx="1485042" cy="38641"/>
            </a:xfrm>
            <a:custGeom>
              <a:avLst/>
              <a:gdLst/>
              <a:ahLst/>
              <a:cxnLst/>
              <a:rect l="l" t="t" r="r" b="b"/>
              <a:pathLst>
                <a:path w="8378" h="218" extrusionOk="0">
                  <a:moveTo>
                    <a:pt x="1" y="1"/>
                  </a:moveTo>
                  <a:lnTo>
                    <a:pt x="1" y="217"/>
                  </a:lnTo>
                  <a:lnTo>
                    <a:pt x="8377" y="217"/>
                  </a:lnTo>
                  <a:lnTo>
                    <a:pt x="8377"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1161647" y="2210035"/>
              <a:ext cx="904710" cy="783456"/>
            </a:xfrm>
            <a:custGeom>
              <a:avLst/>
              <a:gdLst/>
              <a:ahLst/>
              <a:cxnLst/>
              <a:rect l="l" t="t" r="r" b="b"/>
              <a:pathLst>
                <a:path w="5104" h="4420" extrusionOk="0">
                  <a:moveTo>
                    <a:pt x="931" y="975"/>
                  </a:moveTo>
                  <a:cubicBezTo>
                    <a:pt x="978" y="975"/>
                    <a:pt x="1024" y="987"/>
                    <a:pt x="1067" y="1012"/>
                  </a:cubicBezTo>
                  <a:cubicBezTo>
                    <a:pt x="1193" y="1090"/>
                    <a:pt x="1236" y="1250"/>
                    <a:pt x="1158" y="1376"/>
                  </a:cubicBezTo>
                  <a:cubicBezTo>
                    <a:pt x="1110" y="1459"/>
                    <a:pt x="1021" y="1506"/>
                    <a:pt x="931" y="1506"/>
                  </a:cubicBezTo>
                  <a:cubicBezTo>
                    <a:pt x="884" y="1506"/>
                    <a:pt x="837" y="1494"/>
                    <a:pt x="794" y="1467"/>
                  </a:cubicBezTo>
                  <a:cubicBezTo>
                    <a:pt x="668" y="1393"/>
                    <a:pt x="629" y="1229"/>
                    <a:pt x="703" y="1103"/>
                  </a:cubicBezTo>
                  <a:cubicBezTo>
                    <a:pt x="755" y="1020"/>
                    <a:pt x="842" y="975"/>
                    <a:pt x="931" y="975"/>
                  </a:cubicBezTo>
                  <a:close/>
                  <a:moveTo>
                    <a:pt x="1327" y="1"/>
                  </a:moveTo>
                  <a:cubicBezTo>
                    <a:pt x="1300" y="1"/>
                    <a:pt x="1273" y="8"/>
                    <a:pt x="1249" y="23"/>
                  </a:cubicBezTo>
                  <a:lnTo>
                    <a:pt x="109" y="652"/>
                  </a:lnTo>
                  <a:cubicBezTo>
                    <a:pt x="57" y="678"/>
                    <a:pt x="27" y="730"/>
                    <a:pt x="27" y="786"/>
                  </a:cubicBezTo>
                  <a:lnTo>
                    <a:pt x="1" y="2091"/>
                  </a:lnTo>
                  <a:cubicBezTo>
                    <a:pt x="1" y="2148"/>
                    <a:pt x="31" y="2200"/>
                    <a:pt x="79" y="2230"/>
                  </a:cubicBezTo>
                  <a:lnTo>
                    <a:pt x="3677" y="4398"/>
                  </a:lnTo>
                  <a:cubicBezTo>
                    <a:pt x="3702" y="4412"/>
                    <a:pt x="3728" y="4419"/>
                    <a:pt x="3755" y="4419"/>
                  </a:cubicBezTo>
                  <a:cubicBezTo>
                    <a:pt x="3809" y="4419"/>
                    <a:pt x="3862" y="4391"/>
                    <a:pt x="3894" y="4342"/>
                  </a:cubicBezTo>
                  <a:lnTo>
                    <a:pt x="5056" y="2408"/>
                  </a:lnTo>
                  <a:cubicBezTo>
                    <a:pt x="5104" y="2334"/>
                    <a:pt x="5078" y="2235"/>
                    <a:pt x="5004" y="2191"/>
                  </a:cubicBezTo>
                  <a:lnTo>
                    <a:pt x="1405" y="23"/>
                  </a:lnTo>
                  <a:cubicBezTo>
                    <a:pt x="1382" y="8"/>
                    <a:pt x="1354" y="1"/>
                    <a:pt x="1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1417602" y="2425398"/>
              <a:ext cx="212351" cy="221566"/>
            </a:xfrm>
            <a:custGeom>
              <a:avLst/>
              <a:gdLst/>
              <a:ahLst/>
              <a:cxnLst/>
              <a:rect l="l" t="t" r="r" b="b"/>
              <a:pathLst>
                <a:path w="1198" h="1250" extrusionOk="0">
                  <a:moveTo>
                    <a:pt x="386" y="1"/>
                  </a:moveTo>
                  <a:lnTo>
                    <a:pt x="178" y="378"/>
                  </a:lnTo>
                  <a:lnTo>
                    <a:pt x="417" y="508"/>
                  </a:lnTo>
                  <a:lnTo>
                    <a:pt x="499" y="356"/>
                  </a:lnTo>
                  <a:lnTo>
                    <a:pt x="759" y="499"/>
                  </a:lnTo>
                  <a:lnTo>
                    <a:pt x="0" y="1085"/>
                  </a:lnTo>
                  <a:lnTo>
                    <a:pt x="304" y="1249"/>
                  </a:lnTo>
                  <a:lnTo>
                    <a:pt x="1102" y="629"/>
                  </a:lnTo>
                  <a:lnTo>
                    <a:pt x="1197" y="452"/>
                  </a:lnTo>
                  <a:lnTo>
                    <a:pt x="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1545934" y="2519875"/>
              <a:ext cx="221569" cy="220502"/>
            </a:xfrm>
            <a:custGeom>
              <a:avLst/>
              <a:gdLst/>
              <a:ahLst/>
              <a:cxnLst/>
              <a:rect l="l" t="t" r="r" b="b"/>
              <a:pathLst>
                <a:path w="1250" h="1244" extrusionOk="0">
                  <a:moveTo>
                    <a:pt x="625" y="1"/>
                  </a:moveTo>
                  <a:lnTo>
                    <a:pt x="256" y="556"/>
                  </a:lnTo>
                  <a:lnTo>
                    <a:pt x="521" y="703"/>
                  </a:lnTo>
                  <a:cubicBezTo>
                    <a:pt x="673" y="786"/>
                    <a:pt x="690" y="846"/>
                    <a:pt x="655" y="907"/>
                  </a:cubicBezTo>
                  <a:cubicBezTo>
                    <a:pt x="636" y="943"/>
                    <a:pt x="602" y="960"/>
                    <a:pt x="560" y="960"/>
                  </a:cubicBezTo>
                  <a:cubicBezTo>
                    <a:pt x="524" y="960"/>
                    <a:pt x="484" y="948"/>
                    <a:pt x="443" y="924"/>
                  </a:cubicBezTo>
                  <a:cubicBezTo>
                    <a:pt x="347" y="872"/>
                    <a:pt x="265" y="790"/>
                    <a:pt x="217" y="695"/>
                  </a:cubicBezTo>
                  <a:lnTo>
                    <a:pt x="0" y="846"/>
                  </a:lnTo>
                  <a:cubicBezTo>
                    <a:pt x="61" y="968"/>
                    <a:pt x="187" y="1081"/>
                    <a:pt x="326" y="1159"/>
                  </a:cubicBezTo>
                  <a:cubicBezTo>
                    <a:pt x="434" y="1217"/>
                    <a:pt x="532" y="1243"/>
                    <a:pt x="618" y="1243"/>
                  </a:cubicBezTo>
                  <a:cubicBezTo>
                    <a:pt x="767" y="1243"/>
                    <a:pt x="878" y="1167"/>
                    <a:pt x="941" y="1055"/>
                  </a:cubicBezTo>
                  <a:cubicBezTo>
                    <a:pt x="1037" y="881"/>
                    <a:pt x="998" y="682"/>
                    <a:pt x="707" y="521"/>
                  </a:cubicBezTo>
                  <a:lnTo>
                    <a:pt x="642" y="482"/>
                  </a:lnTo>
                  <a:lnTo>
                    <a:pt x="733" y="348"/>
                  </a:lnTo>
                  <a:lnTo>
                    <a:pt x="1132" y="565"/>
                  </a:lnTo>
                  <a:lnTo>
                    <a:pt x="1249" y="348"/>
                  </a:lnTo>
                  <a:lnTo>
                    <a:pt x="6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1741977" y="2662741"/>
              <a:ext cx="113089" cy="121772"/>
            </a:xfrm>
            <a:custGeom>
              <a:avLst/>
              <a:gdLst/>
              <a:ahLst/>
              <a:cxnLst/>
              <a:rect l="l" t="t" r="r" b="b"/>
              <a:pathLst>
                <a:path w="638" h="687" extrusionOk="0">
                  <a:moveTo>
                    <a:pt x="255" y="37"/>
                  </a:moveTo>
                  <a:cubicBezTo>
                    <a:pt x="266" y="37"/>
                    <a:pt x="279" y="39"/>
                    <a:pt x="291" y="45"/>
                  </a:cubicBezTo>
                  <a:cubicBezTo>
                    <a:pt x="334" y="71"/>
                    <a:pt x="343" y="127"/>
                    <a:pt x="308" y="188"/>
                  </a:cubicBezTo>
                  <a:cubicBezTo>
                    <a:pt x="283" y="235"/>
                    <a:pt x="251" y="259"/>
                    <a:pt x="217" y="259"/>
                  </a:cubicBezTo>
                  <a:cubicBezTo>
                    <a:pt x="204" y="259"/>
                    <a:pt x="191" y="256"/>
                    <a:pt x="178" y="249"/>
                  </a:cubicBezTo>
                  <a:cubicBezTo>
                    <a:pt x="135" y="223"/>
                    <a:pt x="126" y="170"/>
                    <a:pt x="161" y="105"/>
                  </a:cubicBezTo>
                  <a:cubicBezTo>
                    <a:pt x="186" y="60"/>
                    <a:pt x="220" y="37"/>
                    <a:pt x="255" y="37"/>
                  </a:cubicBezTo>
                  <a:close/>
                  <a:moveTo>
                    <a:pt x="253" y="0"/>
                  </a:moveTo>
                  <a:cubicBezTo>
                    <a:pt x="204" y="0"/>
                    <a:pt x="157" y="32"/>
                    <a:pt x="126" y="88"/>
                  </a:cubicBezTo>
                  <a:cubicBezTo>
                    <a:pt x="82" y="166"/>
                    <a:pt x="95" y="244"/>
                    <a:pt x="161" y="279"/>
                  </a:cubicBezTo>
                  <a:cubicBezTo>
                    <a:pt x="180" y="289"/>
                    <a:pt x="199" y="294"/>
                    <a:pt x="219" y="294"/>
                  </a:cubicBezTo>
                  <a:cubicBezTo>
                    <a:pt x="266" y="294"/>
                    <a:pt x="312" y="265"/>
                    <a:pt x="343" y="210"/>
                  </a:cubicBezTo>
                  <a:cubicBezTo>
                    <a:pt x="386" y="127"/>
                    <a:pt x="373" y="49"/>
                    <a:pt x="308" y="14"/>
                  </a:cubicBezTo>
                  <a:cubicBezTo>
                    <a:pt x="290" y="5"/>
                    <a:pt x="271" y="0"/>
                    <a:pt x="253" y="0"/>
                  </a:cubicBezTo>
                  <a:close/>
                  <a:moveTo>
                    <a:pt x="598" y="179"/>
                  </a:moveTo>
                  <a:lnTo>
                    <a:pt x="0" y="483"/>
                  </a:lnTo>
                  <a:lnTo>
                    <a:pt x="39" y="509"/>
                  </a:lnTo>
                  <a:lnTo>
                    <a:pt x="637" y="201"/>
                  </a:lnTo>
                  <a:lnTo>
                    <a:pt x="598" y="179"/>
                  </a:lnTo>
                  <a:close/>
                  <a:moveTo>
                    <a:pt x="420" y="429"/>
                  </a:moveTo>
                  <a:cubicBezTo>
                    <a:pt x="433" y="429"/>
                    <a:pt x="447" y="432"/>
                    <a:pt x="460" y="439"/>
                  </a:cubicBezTo>
                  <a:cubicBezTo>
                    <a:pt x="503" y="465"/>
                    <a:pt x="512" y="517"/>
                    <a:pt x="477" y="582"/>
                  </a:cubicBezTo>
                  <a:cubicBezTo>
                    <a:pt x="452" y="626"/>
                    <a:pt x="418" y="650"/>
                    <a:pt x="385" y="650"/>
                  </a:cubicBezTo>
                  <a:cubicBezTo>
                    <a:pt x="372" y="650"/>
                    <a:pt x="359" y="646"/>
                    <a:pt x="347" y="639"/>
                  </a:cubicBezTo>
                  <a:cubicBezTo>
                    <a:pt x="304" y="617"/>
                    <a:pt x="295" y="561"/>
                    <a:pt x="330" y="500"/>
                  </a:cubicBezTo>
                  <a:cubicBezTo>
                    <a:pt x="355" y="453"/>
                    <a:pt x="387" y="429"/>
                    <a:pt x="420" y="429"/>
                  </a:cubicBezTo>
                  <a:close/>
                  <a:moveTo>
                    <a:pt x="419" y="394"/>
                  </a:moveTo>
                  <a:cubicBezTo>
                    <a:pt x="372" y="394"/>
                    <a:pt x="326" y="423"/>
                    <a:pt x="295" y="478"/>
                  </a:cubicBezTo>
                  <a:cubicBezTo>
                    <a:pt x="252" y="556"/>
                    <a:pt x="265" y="634"/>
                    <a:pt x="330" y="669"/>
                  </a:cubicBezTo>
                  <a:cubicBezTo>
                    <a:pt x="349" y="681"/>
                    <a:pt x="369" y="686"/>
                    <a:pt x="388" y="686"/>
                  </a:cubicBezTo>
                  <a:cubicBezTo>
                    <a:pt x="435" y="686"/>
                    <a:pt x="481" y="655"/>
                    <a:pt x="512" y="600"/>
                  </a:cubicBezTo>
                  <a:cubicBezTo>
                    <a:pt x="555" y="522"/>
                    <a:pt x="542" y="444"/>
                    <a:pt x="477" y="409"/>
                  </a:cubicBezTo>
                  <a:cubicBezTo>
                    <a:pt x="458" y="399"/>
                    <a:pt x="438" y="394"/>
                    <a:pt x="419" y="3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3094426" y="2833436"/>
              <a:ext cx="190017" cy="189306"/>
            </a:xfrm>
            <a:custGeom>
              <a:avLst/>
              <a:gdLst/>
              <a:ahLst/>
              <a:cxnLst/>
              <a:rect l="l" t="t" r="r" b="b"/>
              <a:pathLst>
                <a:path w="1072" h="1068" extrusionOk="0">
                  <a:moveTo>
                    <a:pt x="317" y="1"/>
                  </a:moveTo>
                  <a:lnTo>
                    <a:pt x="1" y="313"/>
                  </a:lnTo>
                  <a:lnTo>
                    <a:pt x="755" y="1068"/>
                  </a:lnTo>
                  <a:lnTo>
                    <a:pt x="1072" y="751"/>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2493534" y="2284659"/>
              <a:ext cx="772477" cy="703692"/>
            </a:xfrm>
            <a:custGeom>
              <a:avLst/>
              <a:gdLst/>
              <a:ahLst/>
              <a:cxnLst/>
              <a:rect l="l" t="t" r="r" b="b"/>
              <a:pathLst>
                <a:path w="4358" h="3970" extrusionOk="0">
                  <a:moveTo>
                    <a:pt x="2179" y="248"/>
                  </a:moveTo>
                  <a:cubicBezTo>
                    <a:pt x="2622" y="248"/>
                    <a:pt x="3066" y="417"/>
                    <a:pt x="3404" y="756"/>
                  </a:cubicBezTo>
                  <a:cubicBezTo>
                    <a:pt x="4080" y="1436"/>
                    <a:pt x="4080" y="2533"/>
                    <a:pt x="3404" y="3210"/>
                  </a:cubicBezTo>
                  <a:cubicBezTo>
                    <a:pt x="3066" y="3550"/>
                    <a:pt x="2622" y="3720"/>
                    <a:pt x="2179" y="3720"/>
                  </a:cubicBezTo>
                  <a:cubicBezTo>
                    <a:pt x="1735" y="3720"/>
                    <a:pt x="1290" y="3550"/>
                    <a:pt x="950" y="3210"/>
                  </a:cubicBezTo>
                  <a:cubicBezTo>
                    <a:pt x="274" y="2533"/>
                    <a:pt x="274" y="1436"/>
                    <a:pt x="950" y="756"/>
                  </a:cubicBezTo>
                  <a:cubicBezTo>
                    <a:pt x="1290" y="417"/>
                    <a:pt x="1735" y="248"/>
                    <a:pt x="2179" y="248"/>
                  </a:cubicBezTo>
                  <a:close/>
                  <a:moveTo>
                    <a:pt x="2177" y="0"/>
                  </a:moveTo>
                  <a:cubicBezTo>
                    <a:pt x="1669" y="0"/>
                    <a:pt x="1160" y="194"/>
                    <a:pt x="772" y="582"/>
                  </a:cubicBezTo>
                  <a:cubicBezTo>
                    <a:pt x="0" y="1354"/>
                    <a:pt x="0" y="2611"/>
                    <a:pt x="772" y="3387"/>
                  </a:cubicBezTo>
                  <a:cubicBezTo>
                    <a:pt x="1160" y="3775"/>
                    <a:pt x="1669" y="3969"/>
                    <a:pt x="2177" y="3969"/>
                  </a:cubicBezTo>
                  <a:cubicBezTo>
                    <a:pt x="2685" y="3969"/>
                    <a:pt x="3194" y="3775"/>
                    <a:pt x="3582" y="3387"/>
                  </a:cubicBezTo>
                  <a:cubicBezTo>
                    <a:pt x="4358" y="2611"/>
                    <a:pt x="4358" y="1354"/>
                    <a:pt x="3582" y="582"/>
                  </a:cubicBezTo>
                  <a:cubicBezTo>
                    <a:pt x="3194" y="194"/>
                    <a:pt x="2685" y="0"/>
                    <a:pt x="2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2541925" y="2328618"/>
              <a:ext cx="674987" cy="615598"/>
            </a:xfrm>
            <a:custGeom>
              <a:avLst/>
              <a:gdLst/>
              <a:ahLst/>
              <a:cxnLst/>
              <a:rect l="l" t="t" r="r" b="b"/>
              <a:pathLst>
                <a:path w="3808" h="3473" extrusionOk="0">
                  <a:moveTo>
                    <a:pt x="1906" y="0"/>
                  </a:moveTo>
                  <a:cubicBezTo>
                    <a:pt x="1462" y="0"/>
                    <a:pt x="1017" y="169"/>
                    <a:pt x="677" y="508"/>
                  </a:cubicBezTo>
                  <a:cubicBezTo>
                    <a:pt x="1" y="1188"/>
                    <a:pt x="1" y="2285"/>
                    <a:pt x="677" y="2962"/>
                  </a:cubicBezTo>
                  <a:cubicBezTo>
                    <a:pt x="1017" y="3302"/>
                    <a:pt x="1462" y="3472"/>
                    <a:pt x="1906" y="3472"/>
                  </a:cubicBezTo>
                  <a:cubicBezTo>
                    <a:pt x="2349" y="3472"/>
                    <a:pt x="2793" y="3302"/>
                    <a:pt x="3131" y="2962"/>
                  </a:cubicBezTo>
                  <a:cubicBezTo>
                    <a:pt x="3807" y="2285"/>
                    <a:pt x="3807" y="1188"/>
                    <a:pt x="3131" y="508"/>
                  </a:cubicBezTo>
                  <a:cubicBezTo>
                    <a:pt x="2793" y="169"/>
                    <a:pt x="2349" y="0"/>
                    <a:pt x="1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185180" y="2930749"/>
              <a:ext cx="472030" cy="445081"/>
            </a:xfrm>
            <a:custGeom>
              <a:avLst/>
              <a:gdLst/>
              <a:ahLst/>
              <a:cxnLst/>
              <a:rect l="l" t="t" r="r" b="b"/>
              <a:pathLst>
                <a:path w="2663" h="2511" extrusionOk="0">
                  <a:moveTo>
                    <a:pt x="706" y="0"/>
                  </a:moveTo>
                  <a:cubicBezTo>
                    <a:pt x="610" y="0"/>
                    <a:pt x="514" y="37"/>
                    <a:pt x="443" y="111"/>
                  </a:cubicBezTo>
                  <a:lnTo>
                    <a:pt x="148" y="401"/>
                  </a:lnTo>
                  <a:cubicBezTo>
                    <a:pt x="1" y="549"/>
                    <a:pt x="1" y="787"/>
                    <a:pt x="148" y="930"/>
                  </a:cubicBezTo>
                  <a:lnTo>
                    <a:pt x="1696" y="2400"/>
                  </a:lnTo>
                  <a:cubicBezTo>
                    <a:pt x="1767" y="2474"/>
                    <a:pt x="1863" y="2511"/>
                    <a:pt x="1959" y="2511"/>
                  </a:cubicBezTo>
                  <a:cubicBezTo>
                    <a:pt x="2055" y="2511"/>
                    <a:pt x="2151" y="2474"/>
                    <a:pt x="2225" y="2400"/>
                  </a:cubicBezTo>
                  <a:lnTo>
                    <a:pt x="2515" y="2105"/>
                  </a:lnTo>
                  <a:cubicBezTo>
                    <a:pt x="2663" y="1962"/>
                    <a:pt x="2663" y="1724"/>
                    <a:pt x="2515" y="1576"/>
                  </a:cubicBezTo>
                  <a:lnTo>
                    <a:pt x="972" y="111"/>
                  </a:lnTo>
                  <a:cubicBezTo>
                    <a:pt x="898" y="37"/>
                    <a:pt x="802" y="0"/>
                    <a:pt x="7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827345" y="3706588"/>
              <a:ext cx="1379753" cy="767149"/>
            </a:xfrm>
            <a:custGeom>
              <a:avLst/>
              <a:gdLst/>
              <a:ahLst/>
              <a:cxnLst/>
              <a:rect l="l" t="t" r="r" b="b"/>
              <a:pathLst>
                <a:path w="7784" h="4328" extrusionOk="0">
                  <a:moveTo>
                    <a:pt x="707" y="486"/>
                  </a:moveTo>
                  <a:cubicBezTo>
                    <a:pt x="829" y="486"/>
                    <a:pt x="924" y="594"/>
                    <a:pt x="924" y="729"/>
                  </a:cubicBezTo>
                  <a:lnTo>
                    <a:pt x="924" y="3460"/>
                  </a:lnTo>
                  <a:cubicBezTo>
                    <a:pt x="924" y="3595"/>
                    <a:pt x="829" y="3703"/>
                    <a:pt x="707" y="3703"/>
                  </a:cubicBezTo>
                  <a:cubicBezTo>
                    <a:pt x="590" y="3703"/>
                    <a:pt x="491" y="3595"/>
                    <a:pt x="491" y="3460"/>
                  </a:cubicBezTo>
                  <a:lnTo>
                    <a:pt x="491" y="729"/>
                  </a:lnTo>
                  <a:cubicBezTo>
                    <a:pt x="491" y="594"/>
                    <a:pt x="590" y="486"/>
                    <a:pt x="707" y="486"/>
                  </a:cubicBezTo>
                  <a:close/>
                  <a:moveTo>
                    <a:pt x="1995" y="486"/>
                  </a:moveTo>
                  <a:cubicBezTo>
                    <a:pt x="2116" y="486"/>
                    <a:pt x="2212" y="594"/>
                    <a:pt x="2212" y="729"/>
                  </a:cubicBezTo>
                  <a:lnTo>
                    <a:pt x="2212" y="3460"/>
                  </a:lnTo>
                  <a:cubicBezTo>
                    <a:pt x="2212" y="3595"/>
                    <a:pt x="2116" y="3703"/>
                    <a:pt x="1995" y="3703"/>
                  </a:cubicBezTo>
                  <a:cubicBezTo>
                    <a:pt x="1874" y="3703"/>
                    <a:pt x="1778" y="3595"/>
                    <a:pt x="1778" y="3460"/>
                  </a:cubicBezTo>
                  <a:lnTo>
                    <a:pt x="1778" y="729"/>
                  </a:lnTo>
                  <a:cubicBezTo>
                    <a:pt x="1778" y="594"/>
                    <a:pt x="1874" y="486"/>
                    <a:pt x="1995" y="486"/>
                  </a:cubicBezTo>
                  <a:close/>
                  <a:moveTo>
                    <a:pt x="3283" y="486"/>
                  </a:moveTo>
                  <a:cubicBezTo>
                    <a:pt x="3400" y="486"/>
                    <a:pt x="3500" y="594"/>
                    <a:pt x="3500" y="729"/>
                  </a:cubicBezTo>
                  <a:lnTo>
                    <a:pt x="3500" y="3460"/>
                  </a:lnTo>
                  <a:cubicBezTo>
                    <a:pt x="3500" y="3595"/>
                    <a:pt x="3400" y="3703"/>
                    <a:pt x="3283" y="3703"/>
                  </a:cubicBezTo>
                  <a:cubicBezTo>
                    <a:pt x="3161" y="3703"/>
                    <a:pt x="3066" y="3595"/>
                    <a:pt x="3066" y="3460"/>
                  </a:cubicBezTo>
                  <a:lnTo>
                    <a:pt x="3066" y="729"/>
                  </a:lnTo>
                  <a:cubicBezTo>
                    <a:pt x="3066" y="594"/>
                    <a:pt x="3161" y="486"/>
                    <a:pt x="3283" y="486"/>
                  </a:cubicBezTo>
                  <a:close/>
                  <a:moveTo>
                    <a:pt x="4566" y="486"/>
                  </a:moveTo>
                  <a:cubicBezTo>
                    <a:pt x="4688" y="486"/>
                    <a:pt x="4783" y="594"/>
                    <a:pt x="4783" y="729"/>
                  </a:cubicBezTo>
                  <a:lnTo>
                    <a:pt x="4783" y="3460"/>
                  </a:lnTo>
                  <a:cubicBezTo>
                    <a:pt x="4783" y="3595"/>
                    <a:pt x="4688" y="3703"/>
                    <a:pt x="4566" y="3703"/>
                  </a:cubicBezTo>
                  <a:cubicBezTo>
                    <a:pt x="4449" y="3703"/>
                    <a:pt x="4349" y="3595"/>
                    <a:pt x="4349" y="3460"/>
                  </a:cubicBezTo>
                  <a:lnTo>
                    <a:pt x="4349" y="729"/>
                  </a:lnTo>
                  <a:cubicBezTo>
                    <a:pt x="4349" y="594"/>
                    <a:pt x="4449" y="486"/>
                    <a:pt x="4566" y="486"/>
                  </a:cubicBezTo>
                  <a:close/>
                  <a:moveTo>
                    <a:pt x="5854" y="486"/>
                  </a:moveTo>
                  <a:cubicBezTo>
                    <a:pt x="5975" y="486"/>
                    <a:pt x="6071" y="594"/>
                    <a:pt x="6071" y="729"/>
                  </a:cubicBezTo>
                  <a:lnTo>
                    <a:pt x="6071" y="3460"/>
                  </a:lnTo>
                  <a:cubicBezTo>
                    <a:pt x="6071" y="3595"/>
                    <a:pt x="5975" y="3703"/>
                    <a:pt x="5854" y="3703"/>
                  </a:cubicBezTo>
                  <a:cubicBezTo>
                    <a:pt x="5732" y="3703"/>
                    <a:pt x="5637" y="3595"/>
                    <a:pt x="5637" y="3460"/>
                  </a:cubicBezTo>
                  <a:lnTo>
                    <a:pt x="5637" y="729"/>
                  </a:lnTo>
                  <a:cubicBezTo>
                    <a:pt x="5637" y="594"/>
                    <a:pt x="5732" y="486"/>
                    <a:pt x="5854" y="486"/>
                  </a:cubicBezTo>
                  <a:close/>
                  <a:moveTo>
                    <a:pt x="7050" y="486"/>
                  </a:moveTo>
                  <a:cubicBezTo>
                    <a:pt x="7168" y="486"/>
                    <a:pt x="7267" y="594"/>
                    <a:pt x="7267" y="729"/>
                  </a:cubicBezTo>
                  <a:lnTo>
                    <a:pt x="7267" y="3460"/>
                  </a:lnTo>
                  <a:cubicBezTo>
                    <a:pt x="7267" y="3595"/>
                    <a:pt x="7168" y="3703"/>
                    <a:pt x="7050" y="3703"/>
                  </a:cubicBezTo>
                  <a:cubicBezTo>
                    <a:pt x="6929" y="3703"/>
                    <a:pt x="6834" y="3595"/>
                    <a:pt x="6834" y="3460"/>
                  </a:cubicBezTo>
                  <a:lnTo>
                    <a:pt x="6834" y="729"/>
                  </a:lnTo>
                  <a:cubicBezTo>
                    <a:pt x="6834" y="594"/>
                    <a:pt x="6929" y="486"/>
                    <a:pt x="7050" y="486"/>
                  </a:cubicBezTo>
                  <a:close/>
                  <a:moveTo>
                    <a:pt x="1" y="0"/>
                  </a:moveTo>
                  <a:lnTo>
                    <a:pt x="1" y="3495"/>
                  </a:lnTo>
                  <a:cubicBezTo>
                    <a:pt x="1" y="3954"/>
                    <a:pt x="373" y="4327"/>
                    <a:pt x="833" y="4327"/>
                  </a:cubicBezTo>
                  <a:lnTo>
                    <a:pt x="6955" y="4327"/>
                  </a:lnTo>
                  <a:cubicBezTo>
                    <a:pt x="7415" y="4327"/>
                    <a:pt x="7783" y="3954"/>
                    <a:pt x="7783" y="3495"/>
                  </a:cubicBezTo>
                  <a:lnTo>
                    <a:pt x="77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775942" y="3479881"/>
              <a:ext cx="1483447" cy="226883"/>
            </a:xfrm>
            <a:custGeom>
              <a:avLst/>
              <a:gdLst/>
              <a:ahLst/>
              <a:cxnLst/>
              <a:rect l="l" t="t" r="r" b="b"/>
              <a:pathLst>
                <a:path w="8369" h="1280" extrusionOk="0">
                  <a:moveTo>
                    <a:pt x="0" y="0"/>
                  </a:moveTo>
                  <a:lnTo>
                    <a:pt x="0" y="1279"/>
                  </a:lnTo>
                  <a:lnTo>
                    <a:pt x="8368" y="1279"/>
                  </a:lnTo>
                  <a:lnTo>
                    <a:pt x="8368" y="0"/>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827345" y="3706588"/>
              <a:ext cx="1379753" cy="49276"/>
            </a:xfrm>
            <a:custGeom>
              <a:avLst/>
              <a:gdLst/>
              <a:ahLst/>
              <a:cxnLst/>
              <a:rect l="l" t="t" r="r" b="b"/>
              <a:pathLst>
                <a:path w="7784" h="278" extrusionOk="0">
                  <a:moveTo>
                    <a:pt x="1" y="0"/>
                  </a:moveTo>
                  <a:lnTo>
                    <a:pt x="1" y="278"/>
                  </a:lnTo>
                  <a:lnTo>
                    <a:pt x="7783" y="278"/>
                  </a:lnTo>
                  <a:lnTo>
                    <a:pt x="7783" y="0"/>
                  </a:lnTo>
                  <a:close/>
                </a:path>
              </a:pathLst>
            </a:custGeom>
            <a:solidFill>
              <a:srgbClr val="111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964895" y="3090986"/>
              <a:ext cx="508899" cy="498080"/>
            </a:xfrm>
            <a:custGeom>
              <a:avLst/>
              <a:gdLst/>
              <a:ahLst/>
              <a:cxnLst/>
              <a:rect l="l" t="t" r="r" b="b"/>
              <a:pathLst>
                <a:path w="2871" h="2810" extrusionOk="0">
                  <a:moveTo>
                    <a:pt x="2531" y="0"/>
                  </a:moveTo>
                  <a:cubicBezTo>
                    <a:pt x="2453" y="0"/>
                    <a:pt x="2375" y="31"/>
                    <a:pt x="2316" y="91"/>
                  </a:cubicBezTo>
                  <a:lnTo>
                    <a:pt x="122" y="2285"/>
                  </a:lnTo>
                  <a:cubicBezTo>
                    <a:pt x="1" y="2402"/>
                    <a:pt x="1" y="2597"/>
                    <a:pt x="122" y="2719"/>
                  </a:cubicBezTo>
                  <a:cubicBezTo>
                    <a:pt x="183" y="2780"/>
                    <a:pt x="262" y="2810"/>
                    <a:pt x="341" y="2810"/>
                  </a:cubicBezTo>
                  <a:cubicBezTo>
                    <a:pt x="419" y="2810"/>
                    <a:pt x="497" y="2780"/>
                    <a:pt x="556" y="2719"/>
                  </a:cubicBezTo>
                  <a:lnTo>
                    <a:pt x="2750" y="525"/>
                  </a:lnTo>
                  <a:cubicBezTo>
                    <a:pt x="2871" y="408"/>
                    <a:pt x="2871" y="213"/>
                    <a:pt x="2750" y="91"/>
                  </a:cubicBezTo>
                  <a:cubicBezTo>
                    <a:pt x="2689" y="31"/>
                    <a:pt x="2610" y="0"/>
                    <a:pt x="2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1561355" y="3090986"/>
              <a:ext cx="508190" cy="498080"/>
            </a:xfrm>
            <a:custGeom>
              <a:avLst/>
              <a:gdLst/>
              <a:ahLst/>
              <a:cxnLst/>
              <a:rect l="l" t="t" r="r" b="b"/>
              <a:pathLst>
                <a:path w="2867" h="2810" extrusionOk="0">
                  <a:moveTo>
                    <a:pt x="340" y="0"/>
                  </a:moveTo>
                  <a:cubicBezTo>
                    <a:pt x="261" y="0"/>
                    <a:pt x="182" y="31"/>
                    <a:pt x="122" y="91"/>
                  </a:cubicBezTo>
                  <a:cubicBezTo>
                    <a:pt x="0" y="213"/>
                    <a:pt x="0" y="408"/>
                    <a:pt x="122" y="525"/>
                  </a:cubicBezTo>
                  <a:lnTo>
                    <a:pt x="2311" y="2719"/>
                  </a:lnTo>
                  <a:cubicBezTo>
                    <a:pt x="2372" y="2780"/>
                    <a:pt x="2451" y="2810"/>
                    <a:pt x="2530" y="2810"/>
                  </a:cubicBezTo>
                  <a:cubicBezTo>
                    <a:pt x="2609" y="2810"/>
                    <a:pt x="2688" y="2780"/>
                    <a:pt x="2749" y="2719"/>
                  </a:cubicBezTo>
                  <a:cubicBezTo>
                    <a:pt x="2866" y="2597"/>
                    <a:pt x="2866" y="2402"/>
                    <a:pt x="2749" y="2285"/>
                  </a:cubicBezTo>
                  <a:lnTo>
                    <a:pt x="555" y="91"/>
                  </a:lnTo>
                  <a:cubicBezTo>
                    <a:pt x="497" y="31"/>
                    <a:pt x="419" y="0"/>
                    <a:pt x="3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2044727" y="3556631"/>
              <a:ext cx="1138332" cy="1033914"/>
            </a:xfrm>
            <a:custGeom>
              <a:avLst/>
              <a:gdLst/>
              <a:ahLst/>
              <a:cxnLst/>
              <a:rect l="l" t="t" r="r" b="b"/>
              <a:pathLst>
                <a:path w="6422" h="5833" extrusionOk="0">
                  <a:moveTo>
                    <a:pt x="516" y="1"/>
                  </a:moveTo>
                  <a:lnTo>
                    <a:pt x="0" y="5832"/>
                  </a:lnTo>
                  <a:lnTo>
                    <a:pt x="6422" y="5832"/>
                  </a:lnTo>
                  <a:lnTo>
                    <a:pt x="59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349781" y="3648094"/>
              <a:ext cx="71611" cy="71610"/>
            </a:xfrm>
            <a:custGeom>
              <a:avLst/>
              <a:gdLst/>
              <a:ahLst/>
              <a:cxnLst/>
              <a:rect l="l" t="t" r="r" b="b"/>
              <a:pathLst>
                <a:path w="404" h="404" extrusionOk="0">
                  <a:moveTo>
                    <a:pt x="200" y="1"/>
                  </a:moveTo>
                  <a:cubicBezTo>
                    <a:pt x="92" y="1"/>
                    <a:pt x="1" y="92"/>
                    <a:pt x="1" y="200"/>
                  </a:cubicBezTo>
                  <a:cubicBezTo>
                    <a:pt x="1" y="313"/>
                    <a:pt x="92" y="404"/>
                    <a:pt x="200" y="404"/>
                  </a:cubicBezTo>
                  <a:cubicBezTo>
                    <a:pt x="313" y="404"/>
                    <a:pt x="404" y="313"/>
                    <a:pt x="404" y="200"/>
                  </a:cubicBezTo>
                  <a:cubicBezTo>
                    <a:pt x="404" y="92"/>
                    <a:pt x="313" y="1"/>
                    <a:pt x="200" y="1"/>
                  </a:cubicBezTo>
                  <a:close/>
                </a:path>
              </a:pathLst>
            </a:custGeom>
            <a:solidFill>
              <a:srgbClr val="DA6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837762" y="3648094"/>
              <a:ext cx="71788" cy="71610"/>
            </a:xfrm>
            <a:custGeom>
              <a:avLst/>
              <a:gdLst/>
              <a:ahLst/>
              <a:cxnLst/>
              <a:rect l="l" t="t" r="r" b="b"/>
              <a:pathLst>
                <a:path w="405" h="404" extrusionOk="0">
                  <a:moveTo>
                    <a:pt x="205" y="1"/>
                  </a:moveTo>
                  <a:cubicBezTo>
                    <a:pt x="92" y="1"/>
                    <a:pt x="1" y="92"/>
                    <a:pt x="1" y="200"/>
                  </a:cubicBezTo>
                  <a:cubicBezTo>
                    <a:pt x="1" y="313"/>
                    <a:pt x="92" y="404"/>
                    <a:pt x="205" y="404"/>
                  </a:cubicBezTo>
                  <a:cubicBezTo>
                    <a:pt x="317" y="404"/>
                    <a:pt x="404" y="313"/>
                    <a:pt x="404" y="200"/>
                  </a:cubicBezTo>
                  <a:cubicBezTo>
                    <a:pt x="404" y="92"/>
                    <a:pt x="317" y="1"/>
                    <a:pt x="205" y="1"/>
                  </a:cubicBezTo>
                  <a:close/>
                </a:path>
              </a:pathLst>
            </a:custGeom>
            <a:solidFill>
              <a:srgbClr val="DA6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365202" y="3664224"/>
              <a:ext cx="527334" cy="392969"/>
            </a:xfrm>
            <a:custGeom>
              <a:avLst/>
              <a:gdLst/>
              <a:ahLst/>
              <a:cxnLst/>
              <a:rect l="l" t="t" r="r" b="b"/>
              <a:pathLst>
                <a:path w="2975" h="2217" extrusionOk="0">
                  <a:moveTo>
                    <a:pt x="109" y="1"/>
                  </a:moveTo>
                  <a:cubicBezTo>
                    <a:pt x="48" y="1"/>
                    <a:pt x="0" y="49"/>
                    <a:pt x="0" y="109"/>
                  </a:cubicBezTo>
                  <a:lnTo>
                    <a:pt x="0" y="842"/>
                  </a:lnTo>
                  <a:cubicBezTo>
                    <a:pt x="0" y="1601"/>
                    <a:pt x="560" y="2216"/>
                    <a:pt x="1245" y="2216"/>
                  </a:cubicBezTo>
                  <a:lnTo>
                    <a:pt x="1726" y="2216"/>
                  </a:lnTo>
                  <a:cubicBezTo>
                    <a:pt x="2415" y="2216"/>
                    <a:pt x="2975" y="1601"/>
                    <a:pt x="2975" y="842"/>
                  </a:cubicBezTo>
                  <a:lnTo>
                    <a:pt x="2975" y="109"/>
                  </a:lnTo>
                  <a:cubicBezTo>
                    <a:pt x="2975" y="49"/>
                    <a:pt x="2923" y="1"/>
                    <a:pt x="2862" y="1"/>
                  </a:cubicBezTo>
                  <a:cubicBezTo>
                    <a:pt x="2801" y="1"/>
                    <a:pt x="2754" y="49"/>
                    <a:pt x="2754" y="109"/>
                  </a:cubicBezTo>
                  <a:lnTo>
                    <a:pt x="2754" y="842"/>
                  </a:lnTo>
                  <a:cubicBezTo>
                    <a:pt x="2754" y="1479"/>
                    <a:pt x="2294" y="2000"/>
                    <a:pt x="1726" y="2000"/>
                  </a:cubicBezTo>
                  <a:lnTo>
                    <a:pt x="1245" y="2000"/>
                  </a:lnTo>
                  <a:cubicBezTo>
                    <a:pt x="677" y="2000"/>
                    <a:pt x="217" y="1479"/>
                    <a:pt x="217" y="842"/>
                  </a:cubicBezTo>
                  <a:lnTo>
                    <a:pt x="217" y="109"/>
                  </a:lnTo>
                  <a:cubicBezTo>
                    <a:pt x="217" y="49"/>
                    <a:pt x="169" y="1"/>
                    <a:pt x="109" y="1"/>
                  </a:cubicBezTo>
                  <a:close/>
                </a:path>
              </a:pathLst>
            </a:custGeom>
            <a:solidFill>
              <a:srgbClr val="9E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2365911" y="3665111"/>
              <a:ext cx="525029" cy="354328"/>
            </a:xfrm>
            <a:custGeom>
              <a:avLst/>
              <a:gdLst/>
              <a:ahLst/>
              <a:cxnLst/>
              <a:rect l="l" t="t" r="r" b="b"/>
              <a:pathLst>
                <a:path w="2962" h="1999" extrusionOk="0">
                  <a:moveTo>
                    <a:pt x="105" y="0"/>
                  </a:moveTo>
                  <a:cubicBezTo>
                    <a:pt x="48" y="0"/>
                    <a:pt x="1" y="48"/>
                    <a:pt x="1" y="104"/>
                  </a:cubicBezTo>
                  <a:lnTo>
                    <a:pt x="1" y="759"/>
                  </a:lnTo>
                  <a:cubicBezTo>
                    <a:pt x="1" y="1444"/>
                    <a:pt x="556" y="1999"/>
                    <a:pt x="1241" y="1999"/>
                  </a:cubicBezTo>
                  <a:lnTo>
                    <a:pt x="1722" y="1999"/>
                  </a:lnTo>
                  <a:cubicBezTo>
                    <a:pt x="2407" y="1999"/>
                    <a:pt x="2962" y="1444"/>
                    <a:pt x="2962" y="759"/>
                  </a:cubicBezTo>
                  <a:lnTo>
                    <a:pt x="2962" y="104"/>
                  </a:lnTo>
                  <a:cubicBezTo>
                    <a:pt x="2962" y="48"/>
                    <a:pt x="2919" y="0"/>
                    <a:pt x="2858" y="0"/>
                  </a:cubicBezTo>
                  <a:cubicBezTo>
                    <a:pt x="2802" y="0"/>
                    <a:pt x="2754" y="48"/>
                    <a:pt x="2754" y="104"/>
                  </a:cubicBezTo>
                  <a:lnTo>
                    <a:pt x="2754" y="759"/>
                  </a:lnTo>
                  <a:cubicBezTo>
                    <a:pt x="2754" y="1331"/>
                    <a:pt x="2294" y="1795"/>
                    <a:pt x="1722" y="1795"/>
                  </a:cubicBezTo>
                  <a:lnTo>
                    <a:pt x="1241" y="1795"/>
                  </a:lnTo>
                  <a:cubicBezTo>
                    <a:pt x="673" y="1795"/>
                    <a:pt x="209" y="1331"/>
                    <a:pt x="209" y="759"/>
                  </a:cubicBezTo>
                  <a:lnTo>
                    <a:pt x="209" y="104"/>
                  </a:lnTo>
                  <a:cubicBezTo>
                    <a:pt x="209" y="48"/>
                    <a:pt x="161"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2840953" y="4158230"/>
              <a:ext cx="571825" cy="381802"/>
            </a:xfrm>
            <a:custGeom>
              <a:avLst/>
              <a:gdLst/>
              <a:ahLst/>
              <a:cxnLst/>
              <a:rect l="l" t="t" r="r" b="b"/>
              <a:pathLst>
                <a:path w="3226" h="2154" extrusionOk="0">
                  <a:moveTo>
                    <a:pt x="2890" y="0"/>
                  </a:moveTo>
                  <a:cubicBezTo>
                    <a:pt x="2885" y="0"/>
                    <a:pt x="2880" y="1"/>
                    <a:pt x="2875" y="2"/>
                  </a:cubicBezTo>
                  <a:lnTo>
                    <a:pt x="91" y="422"/>
                  </a:lnTo>
                  <a:cubicBezTo>
                    <a:pt x="35" y="431"/>
                    <a:pt x="0" y="479"/>
                    <a:pt x="9" y="531"/>
                  </a:cubicBezTo>
                  <a:lnTo>
                    <a:pt x="239" y="2070"/>
                  </a:lnTo>
                  <a:cubicBezTo>
                    <a:pt x="246" y="2120"/>
                    <a:pt x="289" y="2154"/>
                    <a:pt x="335" y="2154"/>
                  </a:cubicBezTo>
                  <a:cubicBezTo>
                    <a:pt x="341" y="2154"/>
                    <a:pt x="346" y="2153"/>
                    <a:pt x="351" y="2152"/>
                  </a:cubicBezTo>
                  <a:lnTo>
                    <a:pt x="3135" y="1732"/>
                  </a:lnTo>
                  <a:cubicBezTo>
                    <a:pt x="3191" y="1723"/>
                    <a:pt x="3226" y="1675"/>
                    <a:pt x="3217" y="1623"/>
                  </a:cubicBezTo>
                  <a:lnTo>
                    <a:pt x="2988" y="84"/>
                  </a:lnTo>
                  <a:cubicBezTo>
                    <a:pt x="2980" y="37"/>
                    <a:pt x="2940" y="0"/>
                    <a:pt x="2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2846270" y="4197581"/>
              <a:ext cx="537437" cy="144638"/>
            </a:xfrm>
            <a:custGeom>
              <a:avLst/>
              <a:gdLst/>
              <a:ahLst/>
              <a:cxnLst/>
              <a:rect l="l" t="t" r="r" b="b"/>
              <a:pathLst>
                <a:path w="3032" h="816" extrusionOk="0">
                  <a:moveTo>
                    <a:pt x="2979" y="1"/>
                  </a:moveTo>
                  <a:lnTo>
                    <a:pt x="1" y="447"/>
                  </a:lnTo>
                  <a:lnTo>
                    <a:pt x="53" y="816"/>
                  </a:lnTo>
                  <a:lnTo>
                    <a:pt x="3031" y="365"/>
                  </a:lnTo>
                  <a:lnTo>
                    <a:pt x="2979" y="1"/>
                  </a:lnTo>
                  <a:close/>
                </a:path>
              </a:pathLst>
            </a:cu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3290469" y="4381393"/>
              <a:ext cx="72497" cy="70724"/>
            </a:xfrm>
            <a:custGeom>
              <a:avLst/>
              <a:gdLst/>
              <a:ahLst/>
              <a:cxnLst/>
              <a:rect l="l" t="t" r="r" b="b"/>
              <a:pathLst>
                <a:path w="409" h="399" extrusionOk="0">
                  <a:moveTo>
                    <a:pt x="356" y="0"/>
                  </a:moveTo>
                  <a:lnTo>
                    <a:pt x="1" y="56"/>
                  </a:lnTo>
                  <a:lnTo>
                    <a:pt x="53" y="399"/>
                  </a:lnTo>
                  <a:lnTo>
                    <a:pt x="408" y="343"/>
                  </a:lnTo>
                  <a:lnTo>
                    <a:pt x="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2905473" y="4395219"/>
              <a:ext cx="367450" cy="114682"/>
            </a:xfrm>
            <a:custGeom>
              <a:avLst/>
              <a:gdLst/>
              <a:ahLst/>
              <a:cxnLst/>
              <a:rect l="l" t="t" r="r" b="b"/>
              <a:pathLst>
                <a:path w="2073" h="647" extrusionOk="0">
                  <a:moveTo>
                    <a:pt x="2021" y="0"/>
                  </a:moveTo>
                  <a:lnTo>
                    <a:pt x="0" y="304"/>
                  </a:lnTo>
                  <a:lnTo>
                    <a:pt x="52" y="646"/>
                  </a:lnTo>
                  <a:lnTo>
                    <a:pt x="2073" y="343"/>
                  </a:lnTo>
                  <a:lnTo>
                    <a:pt x="2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Check Out</a:t>
            </a:r>
          </a:p>
        </p:txBody>
      </p:sp>
      <p:sp>
        <p:nvSpPr>
          <p:cNvPr id="4" name="文本占位符 3"/>
          <p:cNvSpPr>
            <a:spLocks noGrp="1"/>
          </p:cNvSpPr>
          <p:nvPr>
            <p:ph type="body" idx="2"/>
          </p:nvPr>
        </p:nvSpPr>
        <p:spPr>
          <a:xfrm>
            <a:off x="5786202" y="112426"/>
            <a:ext cx="3357797" cy="5031074"/>
          </a:xfrm>
        </p:spPr>
        <p:txBody>
          <a:bodyPr/>
          <a:lstStyle/>
          <a:p>
            <a:r>
              <a:rPr lang="zh-CN" altLang="en-US" sz="1800" dirty="0"/>
              <a:t>Logged in customer may select books and then checkout. After that, customer can view order information including book picture, name, quantity and price.  And customer must select delivery address before payment. The operation to address include add, edit and delete.</a:t>
            </a:r>
          </a:p>
        </p:txBody>
      </p:sp>
      <p:pic>
        <p:nvPicPr>
          <p:cNvPr id="3" name="图片 2"/>
          <p:cNvPicPr>
            <a:picLocks noChangeAspect="1"/>
          </p:cNvPicPr>
          <p:nvPr/>
        </p:nvPicPr>
        <p:blipFill>
          <a:blip r:embed="rId2"/>
          <a:stretch>
            <a:fillRect/>
          </a:stretch>
        </p:blipFill>
        <p:spPr>
          <a:xfrm>
            <a:off x="0" y="982980"/>
            <a:ext cx="6071474" cy="40480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Order Management</a:t>
            </a:r>
          </a:p>
        </p:txBody>
      </p:sp>
      <p:sp>
        <p:nvSpPr>
          <p:cNvPr id="4" name="文本占位符 3"/>
          <p:cNvSpPr>
            <a:spLocks noGrp="1"/>
          </p:cNvSpPr>
          <p:nvPr>
            <p:ph type="body" idx="2"/>
          </p:nvPr>
        </p:nvSpPr>
        <p:spPr>
          <a:xfrm>
            <a:off x="4249711" y="292308"/>
            <a:ext cx="4804348" cy="4783881"/>
          </a:xfrm>
        </p:spPr>
        <p:txBody>
          <a:bodyPr/>
          <a:lstStyle/>
          <a:p>
            <a:r>
              <a:rPr lang="zh-CN" altLang="en-US" sz="1800" dirty="0"/>
              <a:t>Logged in customer can preview order and view order details inclu</a:t>
            </a:r>
            <a:r>
              <a:rPr lang="en-US" altLang="zh-CN" sz="1800" dirty="0"/>
              <a:t>de</a:t>
            </a:r>
            <a:r>
              <a:rPr lang="zh-CN" altLang="en-US" sz="1800" dirty="0"/>
              <a:t> order ID, user name, order delivery status, order time, total price, book name, book unit price, quantity and picture, and delivery infomation </a:t>
            </a:r>
            <a:r>
              <a:rPr lang="en-US" altLang="zh-CN" sz="1800" dirty="0"/>
              <a:t>as well</a:t>
            </a:r>
            <a:r>
              <a:rPr lang="zh-CN" altLang="en-US" sz="1800" dirty="0"/>
              <a:t>. </a:t>
            </a:r>
          </a:p>
          <a:p>
            <a:endParaRPr lang="zh-CN" altLang="en-US" sz="1800" dirty="0"/>
          </a:p>
          <a:p>
            <a:r>
              <a:rPr lang="zh-CN" altLang="en-US" sz="1800" dirty="0"/>
              <a:t>Besides, customer can view orders by delivery status, confirm delivery, and search order by ID if needed.</a:t>
            </a:r>
          </a:p>
        </p:txBody>
      </p:sp>
      <p:pic>
        <p:nvPicPr>
          <p:cNvPr id="6" name="图片 5"/>
          <p:cNvPicPr>
            <a:picLocks noChangeAspect="1"/>
          </p:cNvPicPr>
          <p:nvPr/>
        </p:nvPicPr>
        <p:blipFill>
          <a:blip r:embed="rId2"/>
          <a:stretch>
            <a:fillRect/>
          </a:stretch>
        </p:blipFill>
        <p:spPr>
          <a:xfrm>
            <a:off x="407670" y="982345"/>
            <a:ext cx="3992880" cy="4093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7196"/>
            <a:ext cx="8229600" cy="572700"/>
          </a:xfrm>
        </p:spPr>
        <p:txBody>
          <a:bodyPr/>
          <a:lstStyle/>
          <a:p>
            <a:r>
              <a:rPr lang="en-US" altLang="zh-CN" dirty="0"/>
              <a:t>Personal Center</a:t>
            </a:r>
          </a:p>
        </p:txBody>
      </p:sp>
      <p:sp>
        <p:nvSpPr>
          <p:cNvPr id="4" name="文本占位符 3"/>
          <p:cNvSpPr>
            <a:spLocks noGrp="1"/>
          </p:cNvSpPr>
          <p:nvPr>
            <p:ph type="body" idx="2"/>
          </p:nvPr>
        </p:nvSpPr>
        <p:spPr>
          <a:xfrm>
            <a:off x="5201587" y="624206"/>
            <a:ext cx="3630628" cy="4142740"/>
          </a:xfrm>
        </p:spPr>
        <p:txBody>
          <a:bodyPr/>
          <a:lstStyle/>
          <a:p>
            <a:r>
              <a:rPr lang="zh-CN" altLang="en-US" sz="1800" dirty="0"/>
              <a:t>Logged in customers can view existed address and manage their address by adding new delivery address and also editing and deleting it.</a:t>
            </a:r>
          </a:p>
          <a:p>
            <a:endParaRPr lang="zh-CN" altLang="en-US" sz="1800" dirty="0"/>
          </a:p>
          <a:p>
            <a:r>
              <a:rPr lang="zh-CN" altLang="en-US" sz="1800" dirty="0"/>
              <a:t> And customer can view order status including the number of received and unreceived order and preview these two orders. </a:t>
            </a:r>
          </a:p>
        </p:txBody>
      </p:sp>
      <p:pic>
        <p:nvPicPr>
          <p:cNvPr id="5" name="image21.png">
            <a:extLst>
              <a:ext uri="{FF2B5EF4-FFF2-40B4-BE49-F238E27FC236}">
                <a16:creationId xmlns:a16="http://schemas.microsoft.com/office/drawing/2014/main" id="{D9F63ECF-D6AB-4175-8753-0A54E261031B}"/>
              </a:ext>
            </a:extLst>
          </p:cNvPr>
          <p:cNvPicPr/>
          <p:nvPr/>
        </p:nvPicPr>
        <p:blipFill>
          <a:blip r:embed="rId2"/>
          <a:srcRect/>
          <a:stretch>
            <a:fillRect/>
          </a:stretch>
        </p:blipFill>
        <p:spPr>
          <a:xfrm>
            <a:off x="0" y="800100"/>
            <a:ext cx="5730875" cy="4343400"/>
          </a:xfrm>
          <a:prstGeom prst="rect">
            <a:avLst/>
          </a:prstGeo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grpSp>
        <p:nvGrpSpPr>
          <p:cNvPr id="1594" name="Google Shape;1594;p32"/>
          <p:cNvGrpSpPr/>
          <p:nvPr/>
        </p:nvGrpSpPr>
        <p:grpSpPr>
          <a:xfrm>
            <a:off x="2889812" y="2393703"/>
            <a:ext cx="3364376" cy="2336700"/>
            <a:chOff x="2889812" y="2393703"/>
            <a:chExt cx="3364376" cy="2336700"/>
          </a:xfrm>
        </p:grpSpPr>
        <p:sp>
          <p:nvSpPr>
            <p:cNvPr id="1595" name="Google Shape;1595;p32"/>
            <p:cNvSpPr/>
            <p:nvPr/>
          </p:nvSpPr>
          <p:spPr>
            <a:xfrm>
              <a:off x="3345381" y="2403579"/>
              <a:ext cx="2220661" cy="2220661"/>
            </a:xfrm>
            <a:custGeom>
              <a:avLst/>
              <a:gdLst/>
              <a:ahLst/>
              <a:cxnLst/>
              <a:rect l="l" t="t" r="r" b="b"/>
              <a:pathLst>
                <a:path w="22486" h="22486" extrusionOk="0">
                  <a:moveTo>
                    <a:pt x="11243" y="0"/>
                  </a:moveTo>
                  <a:cubicBezTo>
                    <a:pt x="5035" y="0"/>
                    <a:pt x="1" y="5034"/>
                    <a:pt x="1" y="11243"/>
                  </a:cubicBezTo>
                  <a:cubicBezTo>
                    <a:pt x="1" y="17451"/>
                    <a:pt x="5035" y="22485"/>
                    <a:pt x="11243" y="22485"/>
                  </a:cubicBezTo>
                  <a:cubicBezTo>
                    <a:pt x="17452" y="22485"/>
                    <a:pt x="22486" y="17451"/>
                    <a:pt x="22486" y="11243"/>
                  </a:cubicBezTo>
                  <a:cubicBezTo>
                    <a:pt x="22486" y="5034"/>
                    <a:pt x="17452" y="0"/>
                    <a:pt x="1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4556743" y="2393703"/>
              <a:ext cx="1488868" cy="1488868"/>
            </a:xfrm>
            <a:custGeom>
              <a:avLst/>
              <a:gdLst/>
              <a:ahLst/>
              <a:cxnLst/>
              <a:rect l="l" t="t" r="r" b="b"/>
              <a:pathLst>
                <a:path w="15076" h="15076" extrusionOk="0">
                  <a:moveTo>
                    <a:pt x="7536" y="0"/>
                  </a:moveTo>
                  <a:cubicBezTo>
                    <a:pt x="3374" y="0"/>
                    <a:pt x="1" y="3374"/>
                    <a:pt x="1" y="7540"/>
                  </a:cubicBezTo>
                  <a:cubicBezTo>
                    <a:pt x="1" y="11702"/>
                    <a:pt x="3374" y="15076"/>
                    <a:pt x="7536" y="15076"/>
                  </a:cubicBezTo>
                  <a:cubicBezTo>
                    <a:pt x="11703" y="15076"/>
                    <a:pt x="15076" y="11702"/>
                    <a:pt x="15076" y="7540"/>
                  </a:cubicBezTo>
                  <a:cubicBezTo>
                    <a:pt x="15076" y="3374"/>
                    <a:pt x="11703" y="0"/>
                    <a:pt x="7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4573433" y="3283014"/>
              <a:ext cx="1300538" cy="1300933"/>
            </a:xfrm>
            <a:custGeom>
              <a:avLst/>
              <a:gdLst/>
              <a:ahLst/>
              <a:cxnLst/>
              <a:rect l="l" t="t" r="r" b="b"/>
              <a:pathLst>
                <a:path w="13169" h="13173" extrusionOk="0">
                  <a:moveTo>
                    <a:pt x="6582" y="1"/>
                  </a:moveTo>
                  <a:cubicBezTo>
                    <a:pt x="2949" y="1"/>
                    <a:pt x="1" y="2949"/>
                    <a:pt x="1" y="6587"/>
                  </a:cubicBezTo>
                  <a:cubicBezTo>
                    <a:pt x="1" y="10224"/>
                    <a:pt x="2949" y="13172"/>
                    <a:pt x="6582" y="13172"/>
                  </a:cubicBezTo>
                  <a:cubicBezTo>
                    <a:pt x="10220" y="13172"/>
                    <a:pt x="13168" y="10224"/>
                    <a:pt x="13168" y="6587"/>
                  </a:cubicBezTo>
                  <a:cubicBezTo>
                    <a:pt x="13168" y="2949"/>
                    <a:pt x="10220" y="1"/>
                    <a:pt x="6582" y="1"/>
                  </a:cubicBezTo>
                  <a:close/>
                </a:path>
              </a:pathLst>
            </a:custGeom>
            <a:solidFill>
              <a:srgbClr val="EB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4931430" y="2890848"/>
              <a:ext cx="1322758" cy="1322758"/>
            </a:xfrm>
            <a:custGeom>
              <a:avLst/>
              <a:gdLst/>
              <a:ahLst/>
              <a:cxnLst/>
              <a:rect l="l" t="t" r="r" b="b"/>
              <a:pathLst>
                <a:path w="13394" h="13394" extrusionOk="0">
                  <a:moveTo>
                    <a:pt x="6695" y="0"/>
                  </a:moveTo>
                  <a:cubicBezTo>
                    <a:pt x="2996" y="0"/>
                    <a:pt x="0" y="2996"/>
                    <a:pt x="0" y="6694"/>
                  </a:cubicBezTo>
                  <a:cubicBezTo>
                    <a:pt x="0" y="10393"/>
                    <a:pt x="2996" y="13393"/>
                    <a:pt x="6695" y="13393"/>
                  </a:cubicBezTo>
                  <a:cubicBezTo>
                    <a:pt x="10393" y="13393"/>
                    <a:pt x="13393" y="10393"/>
                    <a:pt x="13393" y="6694"/>
                  </a:cubicBezTo>
                  <a:cubicBezTo>
                    <a:pt x="13393" y="2996"/>
                    <a:pt x="10393" y="0"/>
                    <a:pt x="6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3906720" y="2944770"/>
              <a:ext cx="1749687" cy="1081296"/>
            </a:xfrm>
            <a:custGeom>
              <a:avLst/>
              <a:gdLst/>
              <a:ahLst/>
              <a:cxnLst/>
              <a:rect l="l" t="t" r="r" b="b"/>
              <a:pathLst>
                <a:path w="17717" h="10949" extrusionOk="0">
                  <a:moveTo>
                    <a:pt x="1015" y="0"/>
                  </a:moveTo>
                  <a:cubicBezTo>
                    <a:pt x="452" y="0"/>
                    <a:pt x="1" y="456"/>
                    <a:pt x="1" y="1019"/>
                  </a:cubicBezTo>
                  <a:lnTo>
                    <a:pt x="1" y="10948"/>
                  </a:lnTo>
                  <a:lnTo>
                    <a:pt x="17717" y="10948"/>
                  </a:lnTo>
                  <a:lnTo>
                    <a:pt x="17717" y="1019"/>
                  </a:lnTo>
                  <a:cubicBezTo>
                    <a:pt x="17717" y="456"/>
                    <a:pt x="17261" y="0"/>
                    <a:pt x="16702" y="0"/>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3849836" y="2944770"/>
              <a:ext cx="1750082" cy="1081296"/>
            </a:xfrm>
            <a:custGeom>
              <a:avLst/>
              <a:gdLst/>
              <a:ahLst/>
              <a:cxnLst/>
              <a:rect l="l" t="t" r="r" b="b"/>
              <a:pathLst>
                <a:path w="17721" h="10949" extrusionOk="0">
                  <a:moveTo>
                    <a:pt x="1015" y="0"/>
                  </a:moveTo>
                  <a:cubicBezTo>
                    <a:pt x="456" y="0"/>
                    <a:pt x="0" y="456"/>
                    <a:pt x="0" y="1019"/>
                  </a:cubicBezTo>
                  <a:lnTo>
                    <a:pt x="0" y="10948"/>
                  </a:lnTo>
                  <a:lnTo>
                    <a:pt x="17720" y="10948"/>
                  </a:lnTo>
                  <a:lnTo>
                    <a:pt x="17720" y="1019"/>
                  </a:lnTo>
                  <a:cubicBezTo>
                    <a:pt x="17720" y="456"/>
                    <a:pt x="17265" y="0"/>
                    <a:pt x="16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2"/>
            <p:cNvSpPr/>
            <p:nvPr/>
          </p:nvSpPr>
          <p:spPr>
            <a:xfrm>
              <a:off x="3891808" y="2986742"/>
              <a:ext cx="1666138" cy="997747"/>
            </a:xfrm>
            <a:custGeom>
              <a:avLst/>
              <a:gdLst/>
              <a:ahLst/>
              <a:cxnLst/>
              <a:rect l="l" t="t" r="r" b="b"/>
              <a:pathLst>
                <a:path w="16871" h="10103" extrusionOk="0">
                  <a:moveTo>
                    <a:pt x="590" y="0"/>
                  </a:moveTo>
                  <a:cubicBezTo>
                    <a:pt x="265" y="0"/>
                    <a:pt x="0" y="269"/>
                    <a:pt x="0" y="594"/>
                  </a:cubicBezTo>
                  <a:lnTo>
                    <a:pt x="0" y="10102"/>
                  </a:lnTo>
                  <a:lnTo>
                    <a:pt x="16870" y="10102"/>
                  </a:lnTo>
                  <a:lnTo>
                    <a:pt x="16870" y="594"/>
                  </a:lnTo>
                  <a:cubicBezTo>
                    <a:pt x="16870" y="269"/>
                    <a:pt x="16602" y="0"/>
                    <a:pt x="16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2"/>
            <p:cNvSpPr/>
            <p:nvPr/>
          </p:nvSpPr>
          <p:spPr>
            <a:xfrm>
              <a:off x="5756057" y="3331801"/>
              <a:ext cx="448458" cy="583756"/>
            </a:xfrm>
            <a:custGeom>
              <a:avLst/>
              <a:gdLst/>
              <a:ahLst/>
              <a:cxnLst/>
              <a:rect l="l" t="t" r="r" b="b"/>
              <a:pathLst>
                <a:path w="4541" h="5911" extrusionOk="0">
                  <a:moveTo>
                    <a:pt x="4250" y="5910"/>
                  </a:moveTo>
                  <a:lnTo>
                    <a:pt x="291" y="5910"/>
                  </a:lnTo>
                  <a:cubicBezTo>
                    <a:pt x="131" y="5910"/>
                    <a:pt x="1" y="5780"/>
                    <a:pt x="1" y="5620"/>
                  </a:cubicBezTo>
                  <a:lnTo>
                    <a:pt x="1" y="291"/>
                  </a:lnTo>
                  <a:cubicBezTo>
                    <a:pt x="1" y="131"/>
                    <a:pt x="131" y="1"/>
                    <a:pt x="291" y="1"/>
                  </a:cubicBezTo>
                  <a:lnTo>
                    <a:pt x="4250" y="1"/>
                  </a:lnTo>
                  <a:cubicBezTo>
                    <a:pt x="4410" y="1"/>
                    <a:pt x="4540" y="131"/>
                    <a:pt x="4540" y="291"/>
                  </a:cubicBezTo>
                  <a:lnTo>
                    <a:pt x="4540" y="5620"/>
                  </a:lnTo>
                  <a:cubicBezTo>
                    <a:pt x="4540" y="5780"/>
                    <a:pt x="4410" y="5910"/>
                    <a:pt x="4250" y="5910"/>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2"/>
            <p:cNvSpPr/>
            <p:nvPr/>
          </p:nvSpPr>
          <p:spPr>
            <a:xfrm>
              <a:off x="5819854" y="3388389"/>
              <a:ext cx="37824" cy="38219"/>
            </a:xfrm>
            <a:custGeom>
              <a:avLst/>
              <a:gdLst/>
              <a:ahLst/>
              <a:cxnLst/>
              <a:rect l="l" t="t" r="r" b="b"/>
              <a:pathLst>
                <a:path w="383" h="387" extrusionOk="0">
                  <a:moveTo>
                    <a:pt x="382" y="191"/>
                  </a:moveTo>
                  <a:cubicBezTo>
                    <a:pt x="382" y="299"/>
                    <a:pt x="296" y="386"/>
                    <a:pt x="192" y="386"/>
                  </a:cubicBezTo>
                  <a:cubicBezTo>
                    <a:pt x="83" y="386"/>
                    <a:pt x="1" y="299"/>
                    <a:pt x="1" y="191"/>
                  </a:cubicBezTo>
                  <a:cubicBezTo>
                    <a:pt x="1" y="87"/>
                    <a:pt x="83" y="0"/>
                    <a:pt x="192" y="0"/>
                  </a:cubicBezTo>
                  <a:cubicBezTo>
                    <a:pt x="296" y="0"/>
                    <a:pt x="382" y="87"/>
                    <a:pt x="382" y="191"/>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2"/>
            <p:cNvSpPr/>
            <p:nvPr/>
          </p:nvSpPr>
          <p:spPr>
            <a:xfrm>
              <a:off x="5884541" y="3396487"/>
              <a:ext cx="258350" cy="19751"/>
            </a:xfrm>
            <a:custGeom>
              <a:avLst/>
              <a:gdLst/>
              <a:ahLst/>
              <a:cxnLst/>
              <a:rect l="l" t="t" r="r" b="b"/>
              <a:pathLst>
                <a:path w="2616" h="200" extrusionOk="0">
                  <a:moveTo>
                    <a:pt x="2511" y="200"/>
                  </a:moveTo>
                  <a:lnTo>
                    <a:pt x="100" y="200"/>
                  </a:lnTo>
                  <a:cubicBezTo>
                    <a:pt x="44" y="200"/>
                    <a:pt x="1" y="157"/>
                    <a:pt x="1" y="100"/>
                  </a:cubicBezTo>
                  <a:cubicBezTo>
                    <a:pt x="1" y="44"/>
                    <a:pt x="44" y="1"/>
                    <a:pt x="100" y="1"/>
                  </a:cubicBezTo>
                  <a:lnTo>
                    <a:pt x="2511" y="1"/>
                  </a:lnTo>
                  <a:cubicBezTo>
                    <a:pt x="2567" y="1"/>
                    <a:pt x="2615" y="44"/>
                    <a:pt x="2615" y="100"/>
                  </a:cubicBezTo>
                  <a:cubicBezTo>
                    <a:pt x="2615" y="157"/>
                    <a:pt x="2567" y="200"/>
                    <a:pt x="2511" y="200"/>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2"/>
            <p:cNvSpPr/>
            <p:nvPr/>
          </p:nvSpPr>
          <p:spPr>
            <a:xfrm>
              <a:off x="5819854" y="3460284"/>
              <a:ext cx="37824" cy="38219"/>
            </a:xfrm>
            <a:custGeom>
              <a:avLst/>
              <a:gdLst/>
              <a:ahLst/>
              <a:cxnLst/>
              <a:rect l="l" t="t" r="r" b="b"/>
              <a:pathLst>
                <a:path w="383" h="387" extrusionOk="0">
                  <a:moveTo>
                    <a:pt x="382" y="196"/>
                  </a:moveTo>
                  <a:cubicBezTo>
                    <a:pt x="382" y="300"/>
                    <a:pt x="296" y="386"/>
                    <a:pt x="192" y="386"/>
                  </a:cubicBezTo>
                  <a:cubicBezTo>
                    <a:pt x="83" y="386"/>
                    <a:pt x="1" y="300"/>
                    <a:pt x="1" y="196"/>
                  </a:cubicBezTo>
                  <a:cubicBezTo>
                    <a:pt x="1" y="87"/>
                    <a:pt x="83" y="1"/>
                    <a:pt x="192" y="1"/>
                  </a:cubicBezTo>
                  <a:cubicBezTo>
                    <a:pt x="296" y="1"/>
                    <a:pt x="382" y="87"/>
                    <a:pt x="382" y="196"/>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2"/>
            <p:cNvSpPr/>
            <p:nvPr/>
          </p:nvSpPr>
          <p:spPr>
            <a:xfrm>
              <a:off x="5884541" y="3468382"/>
              <a:ext cx="258350" cy="19850"/>
            </a:xfrm>
            <a:custGeom>
              <a:avLst/>
              <a:gdLst/>
              <a:ahLst/>
              <a:cxnLst/>
              <a:rect l="l" t="t" r="r" b="b"/>
              <a:pathLst>
                <a:path w="2616" h="201" extrusionOk="0">
                  <a:moveTo>
                    <a:pt x="2511" y="200"/>
                  </a:moveTo>
                  <a:lnTo>
                    <a:pt x="100" y="200"/>
                  </a:lnTo>
                  <a:cubicBezTo>
                    <a:pt x="44" y="200"/>
                    <a:pt x="1" y="157"/>
                    <a:pt x="1" y="101"/>
                  </a:cubicBezTo>
                  <a:cubicBezTo>
                    <a:pt x="1" y="44"/>
                    <a:pt x="44" y="1"/>
                    <a:pt x="100" y="1"/>
                  </a:cubicBezTo>
                  <a:lnTo>
                    <a:pt x="2511" y="1"/>
                  </a:lnTo>
                  <a:cubicBezTo>
                    <a:pt x="2567" y="1"/>
                    <a:pt x="2615" y="44"/>
                    <a:pt x="2615" y="101"/>
                  </a:cubicBezTo>
                  <a:cubicBezTo>
                    <a:pt x="2615" y="157"/>
                    <a:pt x="2567" y="200"/>
                    <a:pt x="2511" y="200"/>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2"/>
            <p:cNvSpPr/>
            <p:nvPr/>
          </p:nvSpPr>
          <p:spPr>
            <a:xfrm>
              <a:off x="5819854" y="3530105"/>
              <a:ext cx="37824" cy="37725"/>
            </a:xfrm>
            <a:custGeom>
              <a:avLst/>
              <a:gdLst/>
              <a:ahLst/>
              <a:cxnLst/>
              <a:rect l="l" t="t" r="r" b="b"/>
              <a:pathLst>
                <a:path w="383" h="382" extrusionOk="0">
                  <a:moveTo>
                    <a:pt x="382" y="191"/>
                  </a:moveTo>
                  <a:cubicBezTo>
                    <a:pt x="382" y="295"/>
                    <a:pt x="296" y="382"/>
                    <a:pt x="192" y="382"/>
                  </a:cubicBezTo>
                  <a:cubicBezTo>
                    <a:pt x="83" y="382"/>
                    <a:pt x="1" y="295"/>
                    <a:pt x="1" y="191"/>
                  </a:cubicBezTo>
                  <a:cubicBezTo>
                    <a:pt x="1" y="83"/>
                    <a:pt x="83" y="0"/>
                    <a:pt x="192" y="0"/>
                  </a:cubicBezTo>
                  <a:cubicBezTo>
                    <a:pt x="296" y="0"/>
                    <a:pt x="382" y="83"/>
                    <a:pt x="382" y="191"/>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2"/>
            <p:cNvSpPr/>
            <p:nvPr/>
          </p:nvSpPr>
          <p:spPr>
            <a:xfrm>
              <a:off x="5884541" y="3537809"/>
              <a:ext cx="258350" cy="20245"/>
            </a:xfrm>
            <a:custGeom>
              <a:avLst/>
              <a:gdLst/>
              <a:ahLst/>
              <a:cxnLst/>
              <a:rect l="l" t="t" r="r" b="b"/>
              <a:pathLst>
                <a:path w="2616" h="205" extrusionOk="0">
                  <a:moveTo>
                    <a:pt x="2511" y="204"/>
                  </a:moveTo>
                  <a:lnTo>
                    <a:pt x="100" y="204"/>
                  </a:lnTo>
                  <a:cubicBezTo>
                    <a:pt x="44" y="204"/>
                    <a:pt x="1" y="156"/>
                    <a:pt x="1" y="100"/>
                  </a:cubicBezTo>
                  <a:cubicBezTo>
                    <a:pt x="1" y="48"/>
                    <a:pt x="44" y="0"/>
                    <a:pt x="100" y="0"/>
                  </a:cubicBezTo>
                  <a:lnTo>
                    <a:pt x="2511" y="0"/>
                  </a:lnTo>
                  <a:cubicBezTo>
                    <a:pt x="2567" y="0"/>
                    <a:pt x="2615" y="48"/>
                    <a:pt x="2615" y="100"/>
                  </a:cubicBezTo>
                  <a:cubicBezTo>
                    <a:pt x="2615" y="156"/>
                    <a:pt x="2567" y="204"/>
                    <a:pt x="2511" y="204"/>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2"/>
            <p:cNvSpPr/>
            <p:nvPr/>
          </p:nvSpPr>
          <p:spPr>
            <a:xfrm>
              <a:off x="5819854" y="3602001"/>
              <a:ext cx="37824" cy="37824"/>
            </a:xfrm>
            <a:custGeom>
              <a:avLst/>
              <a:gdLst/>
              <a:ahLst/>
              <a:cxnLst/>
              <a:rect l="l" t="t" r="r" b="b"/>
              <a:pathLst>
                <a:path w="383" h="383" extrusionOk="0">
                  <a:moveTo>
                    <a:pt x="382" y="191"/>
                  </a:moveTo>
                  <a:cubicBezTo>
                    <a:pt x="382" y="296"/>
                    <a:pt x="296" y="382"/>
                    <a:pt x="192" y="382"/>
                  </a:cubicBezTo>
                  <a:cubicBezTo>
                    <a:pt x="83" y="382"/>
                    <a:pt x="1" y="296"/>
                    <a:pt x="1" y="191"/>
                  </a:cubicBezTo>
                  <a:cubicBezTo>
                    <a:pt x="1" y="83"/>
                    <a:pt x="83" y="1"/>
                    <a:pt x="192" y="1"/>
                  </a:cubicBezTo>
                  <a:cubicBezTo>
                    <a:pt x="296" y="1"/>
                    <a:pt x="382" y="83"/>
                    <a:pt x="382" y="191"/>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2"/>
            <p:cNvSpPr/>
            <p:nvPr/>
          </p:nvSpPr>
          <p:spPr>
            <a:xfrm>
              <a:off x="5884541" y="3609704"/>
              <a:ext cx="258350" cy="20245"/>
            </a:xfrm>
            <a:custGeom>
              <a:avLst/>
              <a:gdLst/>
              <a:ahLst/>
              <a:cxnLst/>
              <a:rect l="l" t="t" r="r" b="b"/>
              <a:pathLst>
                <a:path w="2616" h="205" extrusionOk="0">
                  <a:moveTo>
                    <a:pt x="2511" y="205"/>
                  </a:moveTo>
                  <a:lnTo>
                    <a:pt x="100" y="205"/>
                  </a:lnTo>
                  <a:cubicBezTo>
                    <a:pt x="44" y="205"/>
                    <a:pt x="1" y="157"/>
                    <a:pt x="1" y="100"/>
                  </a:cubicBezTo>
                  <a:cubicBezTo>
                    <a:pt x="1" y="48"/>
                    <a:pt x="44" y="1"/>
                    <a:pt x="100" y="1"/>
                  </a:cubicBezTo>
                  <a:lnTo>
                    <a:pt x="2511" y="1"/>
                  </a:lnTo>
                  <a:cubicBezTo>
                    <a:pt x="2567" y="1"/>
                    <a:pt x="2615" y="48"/>
                    <a:pt x="2615" y="100"/>
                  </a:cubicBezTo>
                  <a:cubicBezTo>
                    <a:pt x="2615" y="157"/>
                    <a:pt x="2567" y="205"/>
                    <a:pt x="2511" y="205"/>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2"/>
            <p:cNvSpPr/>
            <p:nvPr/>
          </p:nvSpPr>
          <p:spPr>
            <a:xfrm>
              <a:off x="5819854" y="3677353"/>
              <a:ext cx="37824" cy="38219"/>
            </a:xfrm>
            <a:custGeom>
              <a:avLst/>
              <a:gdLst/>
              <a:ahLst/>
              <a:cxnLst/>
              <a:rect l="l" t="t" r="r" b="b"/>
              <a:pathLst>
                <a:path w="383" h="387" extrusionOk="0">
                  <a:moveTo>
                    <a:pt x="382" y="196"/>
                  </a:moveTo>
                  <a:cubicBezTo>
                    <a:pt x="382" y="300"/>
                    <a:pt x="296" y="387"/>
                    <a:pt x="192" y="387"/>
                  </a:cubicBezTo>
                  <a:cubicBezTo>
                    <a:pt x="83" y="387"/>
                    <a:pt x="1" y="300"/>
                    <a:pt x="1" y="196"/>
                  </a:cubicBezTo>
                  <a:cubicBezTo>
                    <a:pt x="1" y="87"/>
                    <a:pt x="83" y="1"/>
                    <a:pt x="192" y="1"/>
                  </a:cubicBezTo>
                  <a:cubicBezTo>
                    <a:pt x="296" y="1"/>
                    <a:pt x="382" y="87"/>
                    <a:pt x="382" y="196"/>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2"/>
            <p:cNvSpPr/>
            <p:nvPr/>
          </p:nvSpPr>
          <p:spPr>
            <a:xfrm>
              <a:off x="5884541" y="3685550"/>
              <a:ext cx="258350" cy="19751"/>
            </a:xfrm>
            <a:custGeom>
              <a:avLst/>
              <a:gdLst/>
              <a:ahLst/>
              <a:cxnLst/>
              <a:rect l="l" t="t" r="r" b="b"/>
              <a:pathLst>
                <a:path w="2616" h="200" extrusionOk="0">
                  <a:moveTo>
                    <a:pt x="2511" y="200"/>
                  </a:moveTo>
                  <a:lnTo>
                    <a:pt x="100" y="200"/>
                  </a:lnTo>
                  <a:cubicBezTo>
                    <a:pt x="44" y="200"/>
                    <a:pt x="1" y="156"/>
                    <a:pt x="1" y="100"/>
                  </a:cubicBezTo>
                  <a:cubicBezTo>
                    <a:pt x="1" y="44"/>
                    <a:pt x="44" y="0"/>
                    <a:pt x="100" y="0"/>
                  </a:cubicBezTo>
                  <a:lnTo>
                    <a:pt x="2511" y="0"/>
                  </a:lnTo>
                  <a:cubicBezTo>
                    <a:pt x="2567" y="0"/>
                    <a:pt x="2615" y="44"/>
                    <a:pt x="2615" y="100"/>
                  </a:cubicBezTo>
                  <a:cubicBezTo>
                    <a:pt x="2615" y="156"/>
                    <a:pt x="2567" y="200"/>
                    <a:pt x="2511" y="200"/>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2"/>
            <p:cNvSpPr/>
            <p:nvPr/>
          </p:nvSpPr>
          <p:spPr>
            <a:xfrm>
              <a:off x="5844741" y="3790825"/>
              <a:ext cx="273262" cy="57971"/>
            </a:xfrm>
            <a:custGeom>
              <a:avLst/>
              <a:gdLst/>
              <a:ahLst/>
              <a:cxnLst/>
              <a:rect l="l" t="t" r="r" b="b"/>
              <a:pathLst>
                <a:path w="2767" h="587" extrusionOk="0">
                  <a:moveTo>
                    <a:pt x="2472" y="586"/>
                  </a:moveTo>
                  <a:lnTo>
                    <a:pt x="295" y="586"/>
                  </a:lnTo>
                  <a:cubicBezTo>
                    <a:pt x="130" y="586"/>
                    <a:pt x="0" y="456"/>
                    <a:pt x="0" y="296"/>
                  </a:cubicBezTo>
                  <a:cubicBezTo>
                    <a:pt x="0" y="131"/>
                    <a:pt x="130" y="1"/>
                    <a:pt x="295" y="1"/>
                  </a:cubicBezTo>
                  <a:lnTo>
                    <a:pt x="2472" y="1"/>
                  </a:lnTo>
                  <a:cubicBezTo>
                    <a:pt x="2632" y="1"/>
                    <a:pt x="2767" y="131"/>
                    <a:pt x="2767" y="296"/>
                  </a:cubicBezTo>
                  <a:cubicBezTo>
                    <a:pt x="2767" y="456"/>
                    <a:pt x="2632" y="586"/>
                    <a:pt x="2472" y="586"/>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2"/>
            <p:cNvSpPr/>
            <p:nvPr/>
          </p:nvSpPr>
          <p:spPr>
            <a:xfrm>
              <a:off x="5736009" y="3304840"/>
              <a:ext cx="448359" cy="583756"/>
            </a:xfrm>
            <a:custGeom>
              <a:avLst/>
              <a:gdLst/>
              <a:ahLst/>
              <a:cxnLst/>
              <a:rect l="l" t="t" r="r" b="b"/>
              <a:pathLst>
                <a:path w="4540" h="5911" extrusionOk="0">
                  <a:moveTo>
                    <a:pt x="4249" y="5910"/>
                  </a:moveTo>
                  <a:lnTo>
                    <a:pt x="291" y="5910"/>
                  </a:lnTo>
                  <a:cubicBezTo>
                    <a:pt x="130" y="5910"/>
                    <a:pt x="0" y="5780"/>
                    <a:pt x="0" y="5624"/>
                  </a:cubicBezTo>
                  <a:lnTo>
                    <a:pt x="0" y="291"/>
                  </a:lnTo>
                  <a:cubicBezTo>
                    <a:pt x="0" y="131"/>
                    <a:pt x="130" y="1"/>
                    <a:pt x="291" y="1"/>
                  </a:cubicBezTo>
                  <a:lnTo>
                    <a:pt x="4249" y="1"/>
                  </a:lnTo>
                  <a:cubicBezTo>
                    <a:pt x="4410" y="1"/>
                    <a:pt x="4540" y="131"/>
                    <a:pt x="4540" y="291"/>
                  </a:cubicBezTo>
                  <a:lnTo>
                    <a:pt x="4540" y="5624"/>
                  </a:lnTo>
                  <a:cubicBezTo>
                    <a:pt x="4540" y="5780"/>
                    <a:pt x="4410" y="5910"/>
                    <a:pt x="4249" y="59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2"/>
            <p:cNvSpPr/>
            <p:nvPr/>
          </p:nvSpPr>
          <p:spPr>
            <a:xfrm>
              <a:off x="5799807" y="3361823"/>
              <a:ext cx="37725" cy="37725"/>
            </a:xfrm>
            <a:custGeom>
              <a:avLst/>
              <a:gdLst/>
              <a:ahLst/>
              <a:cxnLst/>
              <a:rect l="l" t="t" r="r" b="b"/>
              <a:pathLst>
                <a:path w="382" h="382" extrusionOk="0">
                  <a:moveTo>
                    <a:pt x="382" y="191"/>
                  </a:moveTo>
                  <a:cubicBezTo>
                    <a:pt x="382" y="295"/>
                    <a:pt x="295" y="382"/>
                    <a:pt x="191" y="382"/>
                  </a:cubicBezTo>
                  <a:cubicBezTo>
                    <a:pt x="83" y="382"/>
                    <a:pt x="0" y="295"/>
                    <a:pt x="0" y="191"/>
                  </a:cubicBezTo>
                  <a:cubicBezTo>
                    <a:pt x="0" y="83"/>
                    <a:pt x="83" y="0"/>
                    <a:pt x="191" y="0"/>
                  </a:cubicBezTo>
                  <a:cubicBezTo>
                    <a:pt x="295" y="0"/>
                    <a:pt x="382" y="83"/>
                    <a:pt x="382" y="191"/>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2"/>
            <p:cNvSpPr/>
            <p:nvPr/>
          </p:nvSpPr>
          <p:spPr>
            <a:xfrm>
              <a:off x="5864394" y="3369526"/>
              <a:ext cx="258350" cy="20245"/>
            </a:xfrm>
            <a:custGeom>
              <a:avLst/>
              <a:gdLst/>
              <a:ahLst/>
              <a:cxnLst/>
              <a:rect l="l" t="t" r="r" b="b"/>
              <a:pathLst>
                <a:path w="2616" h="205" extrusionOk="0">
                  <a:moveTo>
                    <a:pt x="2511" y="204"/>
                  </a:moveTo>
                  <a:lnTo>
                    <a:pt x="101" y="204"/>
                  </a:lnTo>
                  <a:cubicBezTo>
                    <a:pt x="44" y="204"/>
                    <a:pt x="1" y="156"/>
                    <a:pt x="1" y="100"/>
                  </a:cubicBezTo>
                  <a:cubicBezTo>
                    <a:pt x="1" y="48"/>
                    <a:pt x="44" y="0"/>
                    <a:pt x="101" y="0"/>
                  </a:cubicBezTo>
                  <a:lnTo>
                    <a:pt x="2511" y="0"/>
                  </a:lnTo>
                  <a:cubicBezTo>
                    <a:pt x="2568" y="0"/>
                    <a:pt x="2615" y="48"/>
                    <a:pt x="2615" y="100"/>
                  </a:cubicBezTo>
                  <a:cubicBezTo>
                    <a:pt x="2615" y="156"/>
                    <a:pt x="2568" y="204"/>
                    <a:pt x="2511" y="204"/>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2"/>
            <p:cNvSpPr/>
            <p:nvPr/>
          </p:nvSpPr>
          <p:spPr>
            <a:xfrm>
              <a:off x="5799807" y="3433718"/>
              <a:ext cx="37725" cy="37824"/>
            </a:xfrm>
            <a:custGeom>
              <a:avLst/>
              <a:gdLst/>
              <a:ahLst/>
              <a:cxnLst/>
              <a:rect l="l" t="t" r="r" b="b"/>
              <a:pathLst>
                <a:path w="382" h="383" extrusionOk="0">
                  <a:moveTo>
                    <a:pt x="382" y="192"/>
                  </a:moveTo>
                  <a:cubicBezTo>
                    <a:pt x="382" y="296"/>
                    <a:pt x="295" y="382"/>
                    <a:pt x="191" y="382"/>
                  </a:cubicBezTo>
                  <a:cubicBezTo>
                    <a:pt x="83" y="382"/>
                    <a:pt x="0" y="296"/>
                    <a:pt x="0" y="192"/>
                  </a:cubicBezTo>
                  <a:cubicBezTo>
                    <a:pt x="0" y="83"/>
                    <a:pt x="83" y="1"/>
                    <a:pt x="191" y="1"/>
                  </a:cubicBezTo>
                  <a:cubicBezTo>
                    <a:pt x="295" y="1"/>
                    <a:pt x="382" y="83"/>
                    <a:pt x="382" y="192"/>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2"/>
            <p:cNvSpPr/>
            <p:nvPr/>
          </p:nvSpPr>
          <p:spPr>
            <a:xfrm>
              <a:off x="5864394" y="3441421"/>
              <a:ext cx="258350" cy="20245"/>
            </a:xfrm>
            <a:custGeom>
              <a:avLst/>
              <a:gdLst/>
              <a:ahLst/>
              <a:cxnLst/>
              <a:rect l="l" t="t" r="r" b="b"/>
              <a:pathLst>
                <a:path w="2616" h="205" extrusionOk="0">
                  <a:moveTo>
                    <a:pt x="2511" y="205"/>
                  </a:moveTo>
                  <a:lnTo>
                    <a:pt x="101" y="205"/>
                  </a:lnTo>
                  <a:cubicBezTo>
                    <a:pt x="44" y="205"/>
                    <a:pt x="1" y="157"/>
                    <a:pt x="1" y="105"/>
                  </a:cubicBezTo>
                  <a:cubicBezTo>
                    <a:pt x="1" y="49"/>
                    <a:pt x="44" y="1"/>
                    <a:pt x="101" y="1"/>
                  </a:cubicBezTo>
                  <a:lnTo>
                    <a:pt x="2511" y="1"/>
                  </a:lnTo>
                  <a:cubicBezTo>
                    <a:pt x="2568" y="1"/>
                    <a:pt x="2615" y="49"/>
                    <a:pt x="2615" y="105"/>
                  </a:cubicBezTo>
                  <a:cubicBezTo>
                    <a:pt x="2615" y="157"/>
                    <a:pt x="2568" y="205"/>
                    <a:pt x="2511" y="205"/>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2"/>
            <p:cNvSpPr/>
            <p:nvPr/>
          </p:nvSpPr>
          <p:spPr>
            <a:xfrm>
              <a:off x="5799807" y="3503145"/>
              <a:ext cx="37725" cy="37725"/>
            </a:xfrm>
            <a:custGeom>
              <a:avLst/>
              <a:gdLst/>
              <a:ahLst/>
              <a:cxnLst/>
              <a:rect l="l" t="t" r="r" b="b"/>
              <a:pathLst>
                <a:path w="382" h="382" extrusionOk="0">
                  <a:moveTo>
                    <a:pt x="382" y="191"/>
                  </a:moveTo>
                  <a:cubicBezTo>
                    <a:pt x="382" y="295"/>
                    <a:pt x="295" y="382"/>
                    <a:pt x="191" y="382"/>
                  </a:cubicBezTo>
                  <a:cubicBezTo>
                    <a:pt x="83" y="382"/>
                    <a:pt x="0" y="295"/>
                    <a:pt x="0" y="191"/>
                  </a:cubicBezTo>
                  <a:cubicBezTo>
                    <a:pt x="0" y="87"/>
                    <a:pt x="83" y="0"/>
                    <a:pt x="191" y="0"/>
                  </a:cubicBezTo>
                  <a:cubicBezTo>
                    <a:pt x="295" y="0"/>
                    <a:pt x="382" y="87"/>
                    <a:pt x="382" y="191"/>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2"/>
            <p:cNvSpPr/>
            <p:nvPr/>
          </p:nvSpPr>
          <p:spPr>
            <a:xfrm>
              <a:off x="5864394" y="3510848"/>
              <a:ext cx="258350" cy="20147"/>
            </a:xfrm>
            <a:custGeom>
              <a:avLst/>
              <a:gdLst/>
              <a:ahLst/>
              <a:cxnLst/>
              <a:rect l="l" t="t" r="r" b="b"/>
              <a:pathLst>
                <a:path w="2616" h="204" extrusionOk="0">
                  <a:moveTo>
                    <a:pt x="2511" y="204"/>
                  </a:moveTo>
                  <a:lnTo>
                    <a:pt x="101" y="204"/>
                  </a:lnTo>
                  <a:cubicBezTo>
                    <a:pt x="44" y="204"/>
                    <a:pt x="1" y="161"/>
                    <a:pt x="1" y="104"/>
                  </a:cubicBezTo>
                  <a:cubicBezTo>
                    <a:pt x="1" y="48"/>
                    <a:pt x="44" y="0"/>
                    <a:pt x="101" y="0"/>
                  </a:cubicBezTo>
                  <a:lnTo>
                    <a:pt x="2511" y="0"/>
                  </a:lnTo>
                  <a:cubicBezTo>
                    <a:pt x="2568" y="0"/>
                    <a:pt x="2615" y="48"/>
                    <a:pt x="2615" y="104"/>
                  </a:cubicBezTo>
                  <a:cubicBezTo>
                    <a:pt x="2615" y="161"/>
                    <a:pt x="2568" y="204"/>
                    <a:pt x="2511" y="204"/>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2"/>
            <p:cNvSpPr/>
            <p:nvPr/>
          </p:nvSpPr>
          <p:spPr>
            <a:xfrm>
              <a:off x="5799807" y="3575040"/>
              <a:ext cx="37725" cy="37824"/>
            </a:xfrm>
            <a:custGeom>
              <a:avLst/>
              <a:gdLst/>
              <a:ahLst/>
              <a:cxnLst/>
              <a:rect l="l" t="t" r="r" b="b"/>
              <a:pathLst>
                <a:path w="382" h="383" extrusionOk="0">
                  <a:moveTo>
                    <a:pt x="382" y="191"/>
                  </a:moveTo>
                  <a:cubicBezTo>
                    <a:pt x="382" y="300"/>
                    <a:pt x="295" y="382"/>
                    <a:pt x="191" y="382"/>
                  </a:cubicBezTo>
                  <a:cubicBezTo>
                    <a:pt x="83" y="382"/>
                    <a:pt x="0" y="300"/>
                    <a:pt x="0" y="191"/>
                  </a:cubicBezTo>
                  <a:cubicBezTo>
                    <a:pt x="0" y="87"/>
                    <a:pt x="83" y="1"/>
                    <a:pt x="191" y="1"/>
                  </a:cubicBezTo>
                  <a:cubicBezTo>
                    <a:pt x="295" y="1"/>
                    <a:pt x="382" y="87"/>
                    <a:pt x="382" y="191"/>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2"/>
            <p:cNvSpPr/>
            <p:nvPr/>
          </p:nvSpPr>
          <p:spPr>
            <a:xfrm>
              <a:off x="5864394" y="3583138"/>
              <a:ext cx="258350" cy="19850"/>
            </a:xfrm>
            <a:custGeom>
              <a:avLst/>
              <a:gdLst/>
              <a:ahLst/>
              <a:cxnLst/>
              <a:rect l="l" t="t" r="r" b="b"/>
              <a:pathLst>
                <a:path w="2616" h="201" extrusionOk="0">
                  <a:moveTo>
                    <a:pt x="2511" y="200"/>
                  </a:moveTo>
                  <a:lnTo>
                    <a:pt x="101" y="200"/>
                  </a:lnTo>
                  <a:cubicBezTo>
                    <a:pt x="44" y="200"/>
                    <a:pt x="1" y="157"/>
                    <a:pt x="1" y="101"/>
                  </a:cubicBezTo>
                  <a:cubicBezTo>
                    <a:pt x="1" y="44"/>
                    <a:pt x="44" y="1"/>
                    <a:pt x="101" y="1"/>
                  </a:cubicBezTo>
                  <a:lnTo>
                    <a:pt x="2511" y="1"/>
                  </a:lnTo>
                  <a:cubicBezTo>
                    <a:pt x="2568" y="1"/>
                    <a:pt x="2615" y="44"/>
                    <a:pt x="2615" y="101"/>
                  </a:cubicBezTo>
                  <a:cubicBezTo>
                    <a:pt x="2615" y="157"/>
                    <a:pt x="2568" y="200"/>
                    <a:pt x="2511" y="200"/>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2"/>
            <p:cNvSpPr/>
            <p:nvPr/>
          </p:nvSpPr>
          <p:spPr>
            <a:xfrm>
              <a:off x="5799807" y="3650787"/>
              <a:ext cx="37725" cy="37824"/>
            </a:xfrm>
            <a:custGeom>
              <a:avLst/>
              <a:gdLst/>
              <a:ahLst/>
              <a:cxnLst/>
              <a:rect l="l" t="t" r="r" b="b"/>
              <a:pathLst>
                <a:path w="382" h="383" extrusionOk="0">
                  <a:moveTo>
                    <a:pt x="382" y="192"/>
                  </a:moveTo>
                  <a:cubicBezTo>
                    <a:pt x="382" y="296"/>
                    <a:pt x="295" y="383"/>
                    <a:pt x="191" y="383"/>
                  </a:cubicBezTo>
                  <a:cubicBezTo>
                    <a:pt x="83" y="383"/>
                    <a:pt x="0" y="296"/>
                    <a:pt x="0" y="192"/>
                  </a:cubicBezTo>
                  <a:cubicBezTo>
                    <a:pt x="0" y="83"/>
                    <a:pt x="83" y="1"/>
                    <a:pt x="191" y="1"/>
                  </a:cubicBezTo>
                  <a:cubicBezTo>
                    <a:pt x="295" y="1"/>
                    <a:pt x="382" y="83"/>
                    <a:pt x="382" y="192"/>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2"/>
            <p:cNvSpPr/>
            <p:nvPr/>
          </p:nvSpPr>
          <p:spPr>
            <a:xfrm>
              <a:off x="5864394" y="3658589"/>
              <a:ext cx="258350" cy="20147"/>
            </a:xfrm>
            <a:custGeom>
              <a:avLst/>
              <a:gdLst/>
              <a:ahLst/>
              <a:cxnLst/>
              <a:rect l="l" t="t" r="r" b="b"/>
              <a:pathLst>
                <a:path w="2616" h="204" extrusionOk="0">
                  <a:moveTo>
                    <a:pt x="2511" y="204"/>
                  </a:moveTo>
                  <a:lnTo>
                    <a:pt x="101" y="204"/>
                  </a:lnTo>
                  <a:cubicBezTo>
                    <a:pt x="44" y="204"/>
                    <a:pt x="1" y="156"/>
                    <a:pt x="1" y="104"/>
                  </a:cubicBezTo>
                  <a:cubicBezTo>
                    <a:pt x="1" y="48"/>
                    <a:pt x="44" y="0"/>
                    <a:pt x="101" y="0"/>
                  </a:cubicBezTo>
                  <a:lnTo>
                    <a:pt x="2511" y="0"/>
                  </a:lnTo>
                  <a:cubicBezTo>
                    <a:pt x="2568" y="0"/>
                    <a:pt x="2615" y="48"/>
                    <a:pt x="2615" y="104"/>
                  </a:cubicBezTo>
                  <a:cubicBezTo>
                    <a:pt x="2615" y="156"/>
                    <a:pt x="2568" y="204"/>
                    <a:pt x="2511" y="204"/>
                  </a:cubicBezTo>
                  <a:close/>
                </a:path>
              </a:pathLst>
            </a:custGeom>
            <a:solidFill>
              <a:srgbClr val="C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2"/>
            <p:cNvSpPr/>
            <p:nvPr/>
          </p:nvSpPr>
          <p:spPr>
            <a:xfrm>
              <a:off x="5824595" y="3764259"/>
              <a:ext cx="273262" cy="57477"/>
            </a:xfrm>
            <a:custGeom>
              <a:avLst/>
              <a:gdLst/>
              <a:ahLst/>
              <a:cxnLst/>
              <a:rect l="l" t="t" r="r" b="b"/>
              <a:pathLst>
                <a:path w="2767" h="582" extrusionOk="0">
                  <a:moveTo>
                    <a:pt x="2472" y="582"/>
                  </a:moveTo>
                  <a:lnTo>
                    <a:pt x="295" y="582"/>
                  </a:lnTo>
                  <a:cubicBezTo>
                    <a:pt x="131" y="582"/>
                    <a:pt x="1" y="452"/>
                    <a:pt x="1" y="291"/>
                  </a:cubicBezTo>
                  <a:cubicBezTo>
                    <a:pt x="1" y="131"/>
                    <a:pt x="131" y="1"/>
                    <a:pt x="295" y="1"/>
                  </a:cubicBezTo>
                  <a:lnTo>
                    <a:pt x="2472" y="1"/>
                  </a:lnTo>
                  <a:cubicBezTo>
                    <a:pt x="2632" y="1"/>
                    <a:pt x="2767" y="131"/>
                    <a:pt x="2767" y="291"/>
                  </a:cubicBezTo>
                  <a:cubicBezTo>
                    <a:pt x="2767" y="452"/>
                    <a:pt x="2632" y="582"/>
                    <a:pt x="2472" y="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2"/>
            <p:cNvSpPr/>
            <p:nvPr/>
          </p:nvSpPr>
          <p:spPr>
            <a:xfrm>
              <a:off x="3971325" y="3254938"/>
              <a:ext cx="426300" cy="426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4497200" y="3254938"/>
              <a:ext cx="426300" cy="426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5023875" y="3254938"/>
              <a:ext cx="426300" cy="426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2889812" y="4570120"/>
              <a:ext cx="3364372" cy="160283"/>
            </a:xfrm>
            <a:custGeom>
              <a:avLst/>
              <a:gdLst/>
              <a:ahLst/>
              <a:cxnLst/>
              <a:rect l="l" t="t" r="r" b="b"/>
              <a:pathLst>
                <a:path w="34067" h="1623" extrusionOk="0">
                  <a:moveTo>
                    <a:pt x="17031" y="1"/>
                  </a:moveTo>
                  <a:cubicBezTo>
                    <a:pt x="7627" y="1"/>
                    <a:pt x="1" y="365"/>
                    <a:pt x="1" y="812"/>
                  </a:cubicBezTo>
                  <a:cubicBezTo>
                    <a:pt x="1" y="1258"/>
                    <a:pt x="7627" y="1622"/>
                    <a:pt x="17031" y="1622"/>
                  </a:cubicBezTo>
                  <a:cubicBezTo>
                    <a:pt x="26440" y="1622"/>
                    <a:pt x="34066" y="1258"/>
                    <a:pt x="34066" y="812"/>
                  </a:cubicBezTo>
                  <a:cubicBezTo>
                    <a:pt x="34066" y="365"/>
                    <a:pt x="26440" y="1"/>
                    <a:pt x="17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3049108" y="2949510"/>
              <a:ext cx="746409" cy="745915"/>
            </a:xfrm>
            <a:custGeom>
              <a:avLst/>
              <a:gdLst/>
              <a:ahLst/>
              <a:cxnLst/>
              <a:rect l="l" t="t" r="r" b="b"/>
              <a:pathLst>
                <a:path w="7558" h="7553" extrusionOk="0">
                  <a:moveTo>
                    <a:pt x="3781" y="0"/>
                  </a:moveTo>
                  <a:cubicBezTo>
                    <a:pt x="1696" y="0"/>
                    <a:pt x="0" y="1691"/>
                    <a:pt x="0" y="3776"/>
                  </a:cubicBezTo>
                  <a:cubicBezTo>
                    <a:pt x="0" y="5862"/>
                    <a:pt x="1696" y="7553"/>
                    <a:pt x="3781" y="7553"/>
                  </a:cubicBezTo>
                  <a:cubicBezTo>
                    <a:pt x="5867" y="7553"/>
                    <a:pt x="7558" y="5862"/>
                    <a:pt x="7558" y="3776"/>
                  </a:cubicBezTo>
                  <a:cubicBezTo>
                    <a:pt x="7558" y="1691"/>
                    <a:pt x="5867" y="0"/>
                    <a:pt x="3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4349550" y="4208767"/>
              <a:ext cx="630764" cy="408165"/>
            </a:xfrm>
            <a:custGeom>
              <a:avLst/>
              <a:gdLst/>
              <a:ahLst/>
              <a:cxnLst/>
              <a:rect l="l" t="t" r="r" b="b"/>
              <a:pathLst>
                <a:path w="6387" h="4133" extrusionOk="0">
                  <a:moveTo>
                    <a:pt x="4700" y="0"/>
                  </a:moveTo>
                  <a:lnTo>
                    <a:pt x="4566" y="646"/>
                  </a:lnTo>
                  <a:lnTo>
                    <a:pt x="4097" y="2918"/>
                  </a:lnTo>
                  <a:lnTo>
                    <a:pt x="0" y="3686"/>
                  </a:lnTo>
                  <a:lnTo>
                    <a:pt x="0" y="4132"/>
                  </a:lnTo>
                  <a:lnTo>
                    <a:pt x="5498" y="4132"/>
                  </a:lnTo>
                  <a:lnTo>
                    <a:pt x="5641" y="3963"/>
                  </a:lnTo>
                  <a:cubicBezTo>
                    <a:pt x="6122" y="3387"/>
                    <a:pt x="6387" y="2663"/>
                    <a:pt x="6387" y="1908"/>
                  </a:cubicBezTo>
                  <a:lnTo>
                    <a:pt x="6387" y="0"/>
                  </a:lnTo>
                  <a:close/>
                </a:path>
              </a:pathLst>
            </a:custGeom>
            <a:solidFill>
              <a:srgbClr val="BC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2"/>
            <p:cNvSpPr/>
            <p:nvPr/>
          </p:nvSpPr>
          <p:spPr>
            <a:xfrm>
              <a:off x="4349550" y="4208767"/>
              <a:ext cx="591854" cy="364020"/>
            </a:xfrm>
            <a:custGeom>
              <a:avLst/>
              <a:gdLst/>
              <a:ahLst/>
              <a:cxnLst/>
              <a:rect l="l" t="t" r="r" b="b"/>
              <a:pathLst>
                <a:path w="5993" h="3686" extrusionOk="0">
                  <a:moveTo>
                    <a:pt x="2667" y="0"/>
                  </a:moveTo>
                  <a:lnTo>
                    <a:pt x="2667" y="1449"/>
                  </a:lnTo>
                  <a:cubicBezTo>
                    <a:pt x="2667" y="2433"/>
                    <a:pt x="1968" y="3283"/>
                    <a:pt x="1002" y="3482"/>
                  </a:cubicBezTo>
                  <a:lnTo>
                    <a:pt x="0" y="3686"/>
                  </a:lnTo>
                  <a:lnTo>
                    <a:pt x="5268" y="3686"/>
                  </a:lnTo>
                  <a:cubicBezTo>
                    <a:pt x="5498" y="3460"/>
                    <a:pt x="5680" y="3191"/>
                    <a:pt x="5806" y="2897"/>
                  </a:cubicBezTo>
                  <a:cubicBezTo>
                    <a:pt x="5927" y="2602"/>
                    <a:pt x="5992" y="2285"/>
                    <a:pt x="5992" y="1960"/>
                  </a:cubicBezTo>
                  <a:lnTo>
                    <a:pt x="5992" y="0"/>
                  </a:lnTo>
                  <a:close/>
                </a:path>
              </a:pathLst>
            </a:custGeom>
            <a:solidFill>
              <a:srgbClr val="DA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2"/>
            <p:cNvSpPr/>
            <p:nvPr/>
          </p:nvSpPr>
          <p:spPr>
            <a:xfrm>
              <a:off x="3906720" y="4025967"/>
              <a:ext cx="1749687" cy="182899"/>
            </a:xfrm>
            <a:custGeom>
              <a:avLst/>
              <a:gdLst/>
              <a:ahLst/>
              <a:cxnLst/>
              <a:rect l="l" t="t" r="r" b="b"/>
              <a:pathLst>
                <a:path w="17717" h="1852" extrusionOk="0">
                  <a:moveTo>
                    <a:pt x="1" y="0"/>
                  </a:moveTo>
                  <a:lnTo>
                    <a:pt x="1" y="1487"/>
                  </a:lnTo>
                  <a:cubicBezTo>
                    <a:pt x="1" y="1687"/>
                    <a:pt x="161" y="1851"/>
                    <a:pt x="365" y="1851"/>
                  </a:cubicBezTo>
                  <a:lnTo>
                    <a:pt x="17352" y="1851"/>
                  </a:lnTo>
                  <a:cubicBezTo>
                    <a:pt x="17552" y="1851"/>
                    <a:pt x="17717" y="1687"/>
                    <a:pt x="17717" y="1487"/>
                  </a:cubicBezTo>
                  <a:lnTo>
                    <a:pt x="17717" y="0"/>
                  </a:lnTo>
                  <a:close/>
                </a:path>
              </a:pathLst>
            </a:custGeom>
            <a:solidFill>
              <a:srgbClr val="243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3849836" y="4025967"/>
              <a:ext cx="1750082" cy="182899"/>
            </a:xfrm>
            <a:custGeom>
              <a:avLst/>
              <a:gdLst/>
              <a:ahLst/>
              <a:cxnLst/>
              <a:rect l="l" t="t" r="r" b="b"/>
              <a:pathLst>
                <a:path w="17721" h="1852" extrusionOk="0">
                  <a:moveTo>
                    <a:pt x="0" y="0"/>
                  </a:moveTo>
                  <a:lnTo>
                    <a:pt x="0" y="1487"/>
                  </a:lnTo>
                  <a:cubicBezTo>
                    <a:pt x="0" y="1687"/>
                    <a:pt x="165" y="1851"/>
                    <a:pt x="364" y="1851"/>
                  </a:cubicBezTo>
                  <a:lnTo>
                    <a:pt x="17352" y="1851"/>
                  </a:lnTo>
                  <a:cubicBezTo>
                    <a:pt x="17556" y="1851"/>
                    <a:pt x="17720" y="1687"/>
                    <a:pt x="17720" y="1487"/>
                  </a:cubicBezTo>
                  <a:lnTo>
                    <a:pt x="177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4612838" y="4208767"/>
              <a:ext cx="367477" cy="63896"/>
            </a:xfrm>
            <a:custGeom>
              <a:avLst/>
              <a:gdLst/>
              <a:ahLst/>
              <a:cxnLst/>
              <a:rect l="l" t="t" r="r" b="b"/>
              <a:pathLst>
                <a:path w="3721" h="647" extrusionOk="0">
                  <a:moveTo>
                    <a:pt x="3721" y="646"/>
                  </a:moveTo>
                  <a:lnTo>
                    <a:pt x="1" y="646"/>
                  </a:lnTo>
                  <a:lnTo>
                    <a:pt x="1" y="0"/>
                  </a:lnTo>
                  <a:lnTo>
                    <a:pt x="3721" y="0"/>
                  </a:lnTo>
                  <a:close/>
                </a:path>
              </a:pathLst>
            </a:custGeom>
            <a:solidFill>
              <a:srgbClr val="BC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4453147" y="3799812"/>
              <a:ext cx="557980" cy="102016"/>
            </a:xfrm>
            <a:custGeom>
              <a:avLst/>
              <a:gdLst/>
              <a:ahLst/>
              <a:cxnLst/>
              <a:rect l="l" t="t" r="r" b="b"/>
              <a:pathLst>
                <a:path w="5650" h="1033" extrusionOk="0">
                  <a:moveTo>
                    <a:pt x="5134" y="1033"/>
                  </a:moveTo>
                  <a:lnTo>
                    <a:pt x="516" y="1033"/>
                  </a:lnTo>
                  <a:cubicBezTo>
                    <a:pt x="234" y="1033"/>
                    <a:pt x="0" y="799"/>
                    <a:pt x="0" y="517"/>
                  </a:cubicBezTo>
                  <a:cubicBezTo>
                    <a:pt x="0" y="231"/>
                    <a:pt x="234" y="1"/>
                    <a:pt x="516" y="1"/>
                  </a:cubicBezTo>
                  <a:lnTo>
                    <a:pt x="5134" y="1"/>
                  </a:lnTo>
                  <a:cubicBezTo>
                    <a:pt x="5420" y="1"/>
                    <a:pt x="5650" y="231"/>
                    <a:pt x="5650" y="517"/>
                  </a:cubicBezTo>
                  <a:cubicBezTo>
                    <a:pt x="5650" y="799"/>
                    <a:pt x="5420" y="1033"/>
                    <a:pt x="5134" y="1033"/>
                  </a:cubicBezTo>
                  <a:close/>
                </a:path>
              </a:pathLst>
            </a:custGeom>
            <a:solidFill>
              <a:srgbClr val="FFB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2"/>
            <p:cNvSpPr/>
            <p:nvPr/>
          </p:nvSpPr>
          <p:spPr>
            <a:xfrm>
              <a:off x="3969234" y="3038491"/>
              <a:ext cx="223686" cy="60045"/>
            </a:xfrm>
            <a:custGeom>
              <a:avLst/>
              <a:gdLst/>
              <a:ahLst/>
              <a:cxnLst/>
              <a:rect l="l" t="t" r="r" b="b"/>
              <a:pathLst>
                <a:path w="2265" h="608" extrusionOk="0">
                  <a:moveTo>
                    <a:pt x="1961" y="608"/>
                  </a:moveTo>
                  <a:lnTo>
                    <a:pt x="304" y="608"/>
                  </a:lnTo>
                  <a:cubicBezTo>
                    <a:pt x="135" y="608"/>
                    <a:pt x="1" y="469"/>
                    <a:pt x="1" y="304"/>
                  </a:cubicBezTo>
                  <a:cubicBezTo>
                    <a:pt x="1" y="135"/>
                    <a:pt x="135" y="1"/>
                    <a:pt x="304" y="1"/>
                  </a:cubicBezTo>
                  <a:lnTo>
                    <a:pt x="1961" y="1"/>
                  </a:lnTo>
                  <a:cubicBezTo>
                    <a:pt x="2130" y="1"/>
                    <a:pt x="2264" y="135"/>
                    <a:pt x="2264" y="304"/>
                  </a:cubicBezTo>
                  <a:cubicBezTo>
                    <a:pt x="2264" y="469"/>
                    <a:pt x="2130" y="608"/>
                    <a:pt x="1961" y="6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2"/>
            <p:cNvSpPr/>
            <p:nvPr/>
          </p:nvSpPr>
          <p:spPr>
            <a:xfrm>
              <a:off x="4869706" y="3054786"/>
              <a:ext cx="161172" cy="30121"/>
            </a:xfrm>
            <a:custGeom>
              <a:avLst/>
              <a:gdLst/>
              <a:ahLst/>
              <a:cxnLst/>
              <a:rect l="l" t="t" r="r" b="b"/>
              <a:pathLst>
                <a:path w="1632" h="305" extrusionOk="0">
                  <a:moveTo>
                    <a:pt x="1479" y="304"/>
                  </a:moveTo>
                  <a:lnTo>
                    <a:pt x="153" y="304"/>
                  </a:lnTo>
                  <a:cubicBezTo>
                    <a:pt x="66" y="304"/>
                    <a:pt x="1" y="239"/>
                    <a:pt x="1" y="152"/>
                  </a:cubicBezTo>
                  <a:cubicBezTo>
                    <a:pt x="1" y="70"/>
                    <a:pt x="66" y="1"/>
                    <a:pt x="153" y="1"/>
                  </a:cubicBezTo>
                  <a:lnTo>
                    <a:pt x="1479" y="1"/>
                  </a:lnTo>
                  <a:cubicBezTo>
                    <a:pt x="1566" y="1"/>
                    <a:pt x="1631" y="70"/>
                    <a:pt x="1631" y="152"/>
                  </a:cubicBezTo>
                  <a:cubicBezTo>
                    <a:pt x="1631" y="239"/>
                    <a:pt x="1566" y="304"/>
                    <a:pt x="1479" y="3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5093689" y="3054786"/>
              <a:ext cx="161567" cy="30121"/>
            </a:xfrm>
            <a:custGeom>
              <a:avLst/>
              <a:gdLst/>
              <a:ahLst/>
              <a:cxnLst/>
              <a:rect l="l" t="t" r="r" b="b"/>
              <a:pathLst>
                <a:path w="1636" h="305" extrusionOk="0">
                  <a:moveTo>
                    <a:pt x="1483" y="304"/>
                  </a:moveTo>
                  <a:lnTo>
                    <a:pt x="152" y="304"/>
                  </a:lnTo>
                  <a:cubicBezTo>
                    <a:pt x="70" y="304"/>
                    <a:pt x="1" y="239"/>
                    <a:pt x="1" y="152"/>
                  </a:cubicBezTo>
                  <a:cubicBezTo>
                    <a:pt x="1" y="70"/>
                    <a:pt x="70" y="1"/>
                    <a:pt x="152" y="1"/>
                  </a:cubicBezTo>
                  <a:lnTo>
                    <a:pt x="1483" y="1"/>
                  </a:lnTo>
                  <a:cubicBezTo>
                    <a:pt x="1566" y="1"/>
                    <a:pt x="1635" y="70"/>
                    <a:pt x="1635" y="152"/>
                  </a:cubicBezTo>
                  <a:cubicBezTo>
                    <a:pt x="1635" y="239"/>
                    <a:pt x="1566" y="304"/>
                    <a:pt x="1483" y="3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5319745" y="3054786"/>
              <a:ext cx="161567" cy="30121"/>
            </a:xfrm>
            <a:custGeom>
              <a:avLst/>
              <a:gdLst/>
              <a:ahLst/>
              <a:cxnLst/>
              <a:rect l="l" t="t" r="r" b="b"/>
              <a:pathLst>
                <a:path w="1636" h="305" extrusionOk="0">
                  <a:moveTo>
                    <a:pt x="1484" y="304"/>
                  </a:moveTo>
                  <a:lnTo>
                    <a:pt x="153" y="304"/>
                  </a:lnTo>
                  <a:cubicBezTo>
                    <a:pt x="70" y="304"/>
                    <a:pt x="1" y="239"/>
                    <a:pt x="1" y="152"/>
                  </a:cubicBezTo>
                  <a:cubicBezTo>
                    <a:pt x="1" y="70"/>
                    <a:pt x="70" y="1"/>
                    <a:pt x="153" y="1"/>
                  </a:cubicBezTo>
                  <a:lnTo>
                    <a:pt x="1484" y="1"/>
                  </a:lnTo>
                  <a:cubicBezTo>
                    <a:pt x="1566" y="1"/>
                    <a:pt x="1635" y="70"/>
                    <a:pt x="1635" y="152"/>
                  </a:cubicBezTo>
                  <a:cubicBezTo>
                    <a:pt x="1635" y="239"/>
                    <a:pt x="1566" y="304"/>
                    <a:pt x="1484" y="3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5505212" y="2851839"/>
              <a:ext cx="229117" cy="199194"/>
            </a:xfrm>
            <a:custGeom>
              <a:avLst/>
              <a:gdLst/>
              <a:ahLst/>
              <a:cxnLst/>
              <a:rect l="l" t="t" r="r" b="b"/>
              <a:pathLst>
                <a:path w="2320" h="2017" extrusionOk="0">
                  <a:moveTo>
                    <a:pt x="2034" y="1475"/>
                  </a:moveTo>
                  <a:cubicBezTo>
                    <a:pt x="2034" y="1267"/>
                    <a:pt x="1956" y="1163"/>
                    <a:pt x="1830" y="1163"/>
                  </a:cubicBezTo>
                  <a:cubicBezTo>
                    <a:pt x="1708" y="1163"/>
                    <a:pt x="1622" y="1262"/>
                    <a:pt x="1622" y="1475"/>
                  </a:cubicBezTo>
                  <a:cubicBezTo>
                    <a:pt x="1622" y="1687"/>
                    <a:pt x="1708" y="1787"/>
                    <a:pt x="1830" y="1787"/>
                  </a:cubicBezTo>
                  <a:cubicBezTo>
                    <a:pt x="1956" y="1787"/>
                    <a:pt x="2034" y="1683"/>
                    <a:pt x="2034" y="1475"/>
                  </a:cubicBezTo>
                  <a:close/>
                  <a:moveTo>
                    <a:pt x="1340" y="1475"/>
                  </a:moveTo>
                  <a:cubicBezTo>
                    <a:pt x="1340" y="1141"/>
                    <a:pt x="1544" y="928"/>
                    <a:pt x="1830" y="928"/>
                  </a:cubicBezTo>
                  <a:cubicBezTo>
                    <a:pt x="2116" y="928"/>
                    <a:pt x="2320" y="1141"/>
                    <a:pt x="2320" y="1475"/>
                  </a:cubicBezTo>
                  <a:cubicBezTo>
                    <a:pt x="2320" y="1809"/>
                    <a:pt x="2116" y="2017"/>
                    <a:pt x="1830" y="2017"/>
                  </a:cubicBezTo>
                  <a:cubicBezTo>
                    <a:pt x="1544" y="2017"/>
                    <a:pt x="1340" y="1809"/>
                    <a:pt x="1340" y="1475"/>
                  </a:cubicBezTo>
                  <a:close/>
                  <a:moveTo>
                    <a:pt x="1665" y="22"/>
                  </a:moveTo>
                  <a:lnTo>
                    <a:pt x="2003" y="22"/>
                  </a:lnTo>
                  <a:lnTo>
                    <a:pt x="655" y="1995"/>
                  </a:lnTo>
                  <a:lnTo>
                    <a:pt x="321" y="1995"/>
                  </a:lnTo>
                  <a:close/>
                  <a:moveTo>
                    <a:pt x="698" y="543"/>
                  </a:moveTo>
                  <a:cubicBezTo>
                    <a:pt x="698" y="334"/>
                    <a:pt x="616" y="230"/>
                    <a:pt x="490" y="230"/>
                  </a:cubicBezTo>
                  <a:cubicBezTo>
                    <a:pt x="369" y="230"/>
                    <a:pt x="286" y="334"/>
                    <a:pt x="286" y="543"/>
                  </a:cubicBezTo>
                  <a:cubicBezTo>
                    <a:pt x="286" y="751"/>
                    <a:pt x="369" y="859"/>
                    <a:pt x="490" y="859"/>
                  </a:cubicBezTo>
                  <a:cubicBezTo>
                    <a:pt x="616" y="859"/>
                    <a:pt x="698" y="755"/>
                    <a:pt x="698" y="543"/>
                  </a:cubicBezTo>
                  <a:close/>
                  <a:moveTo>
                    <a:pt x="0" y="543"/>
                  </a:moveTo>
                  <a:cubicBezTo>
                    <a:pt x="0" y="213"/>
                    <a:pt x="204" y="1"/>
                    <a:pt x="490" y="1"/>
                  </a:cubicBezTo>
                  <a:cubicBezTo>
                    <a:pt x="776" y="1"/>
                    <a:pt x="980" y="209"/>
                    <a:pt x="980" y="543"/>
                  </a:cubicBezTo>
                  <a:cubicBezTo>
                    <a:pt x="980" y="881"/>
                    <a:pt x="776" y="1089"/>
                    <a:pt x="490" y="1089"/>
                  </a:cubicBezTo>
                  <a:cubicBezTo>
                    <a:pt x="204" y="1089"/>
                    <a:pt x="0" y="876"/>
                    <a:pt x="0" y="543"/>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2"/>
            <p:cNvSpPr/>
            <p:nvPr/>
          </p:nvSpPr>
          <p:spPr>
            <a:xfrm>
              <a:off x="5361717" y="2689087"/>
              <a:ext cx="475814" cy="471172"/>
            </a:xfrm>
            <a:custGeom>
              <a:avLst/>
              <a:gdLst/>
              <a:ahLst/>
              <a:cxnLst/>
              <a:rect l="l" t="t" r="r" b="b"/>
              <a:pathLst>
                <a:path w="4818" h="4771" extrusionOk="0">
                  <a:moveTo>
                    <a:pt x="4818" y="2386"/>
                  </a:moveTo>
                  <a:cubicBezTo>
                    <a:pt x="4818" y="2555"/>
                    <a:pt x="4462" y="2685"/>
                    <a:pt x="4427" y="2845"/>
                  </a:cubicBezTo>
                  <a:cubicBezTo>
                    <a:pt x="4388" y="3010"/>
                    <a:pt x="4653" y="3283"/>
                    <a:pt x="4579" y="3431"/>
                  </a:cubicBezTo>
                  <a:cubicBezTo>
                    <a:pt x="4506" y="3582"/>
                    <a:pt x="4133" y="3543"/>
                    <a:pt x="4029" y="3673"/>
                  </a:cubicBezTo>
                  <a:cubicBezTo>
                    <a:pt x="3925" y="3808"/>
                    <a:pt x="4042" y="4163"/>
                    <a:pt x="3912" y="4267"/>
                  </a:cubicBezTo>
                  <a:cubicBezTo>
                    <a:pt x="3781" y="4371"/>
                    <a:pt x="3461" y="4176"/>
                    <a:pt x="3309" y="4250"/>
                  </a:cubicBezTo>
                  <a:cubicBezTo>
                    <a:pt x="3157" y="4324"/>
                    <a:pt x="3109" y="4697"/>
                    <a:pt x="2945" y="4736"/>
                  </a:cubicBezTo>
                  <a:cubicBezTo>
                    <a:pt x="2784" y="4770"/>
                    <a:pt x="2580" y="4454"/>
                    <a:pt x="2411" y="4454"/>
                  </a:cubicBezTo>
                  <a:cubicBezTo>
                    <a:pt x="2238" y="4454"/>
                    <a:pt x="2034" y="4770"/>
                    <a:pt x="1874" y="4736"/>
                  </a:cubicBezTo>
                  <a:cubicBezTo>
                    <a:pt x="1709" y="4697"/>
                    <a:pt x="1661" y="4324"/>
                    <a:pt x="1510" y="4250"/>
                  </a:cubicBezTo>
                  <a:cubicBezTo>
                    <a:pt x="1358" y="4176"/>
                    <a:pt x="1037" y="4371"/>
                    <a:pt x="907" y="4267"/>
                  </a:cubicBezTo>
                  <a:cubicBezTo>
                    <a:pt x="777" y="4163"/>
                    <a:pt x="898" y="3808"/>
                    <a:pt x="790" y="3673"/>
                  </a:cubicBezTo>
                  <a:cubicBezTo>
                    <a:pt x="686" y="3543"/>
                    <a:pt x="313" y="3582"/>
                    <a:pt x="239" y="3431"/>
                  </a:cubicBezTo>
                  <a:cubicBezTo>
                    <a:pt x="165" y="3283"/>
                    <a:pt x="430" y="3010"/>
                    <a:pt x="391" y="2845"/>
                  </a:cubicBezTo>
                  <a:cubicBezTo>
                    <a:pt x="356" y="2685"/>
                    <a:pt x="1" y="2555"/>
                    <a:pt x="1" y="2386"/>
                  </a:cubicBezTo>
                  <a:cubicBezTo>
                    <a:pt x="1" y="2212"/>
                    <a:pt x="356" y="2086"/>
                    <a:pt x="391" y="1926"/>
                  </a:cubicBezTo>
                  <a:cubicBezTo>
                    <a:pt x="430" y="1761"/>
                    <a:pt x="165" y="1488"/>
                    <a:pt x="239" y="1341"/>
                  </a:cubicBezTo>
                  <a:cubicBezTo>
                    <a:pt x="313" y="1189"/>
                    <a:pt x="686" y="1224"/>
                    <a:pt x="790" y="1094"/>
                  </a:cubicBezTo>
                  <a:cubicBezTo>
                    <a:pt x="898" y="964"/>
                    <a:pt x="777" y="608"/>
                    <a:pt x="907" y="504"/>
                  </a:cubicBezTo>
                  <a:cubicBezTo>
                    <a:pt x="1037" y="400"/>
                    <a:pt x="1358" y="595"/>
                    <a:pt x="1510" y="521"/>
                  </a:cubicBezTo>
                  <a:cubicBezTo>
                    <a:pt x="1661" y="448"/>
                    <a:pt x="1709" y="75"/>
                    <a:pt x="1874" y="36"/>
                  </a:cubicBezTo>
                  <a:cubicBezTo>
                    <a:pt x="2034" y="1"/>
                    <a:pt x="2238" y="317"/>
                    <a:pt x="2411" y="317"/>
                  </a:cubicBezTo>
                  <a:cubicBezTo>
                    <a:pt x="2580" y="317"/>
                    <a:pt x="2784" y="1"/>
                    <a:pt x="2945" y="36"/>
                  </a:cubicBezTo>
                  <a:cubicBezTo>
                    <a:pt x="3109" y="75"/>
                    <a:pt x="3157" y="448"/>
                    <a:pt x="3309" y="521"/>
                  </a:cubicBezTo>
                  <a:cubicBezTo>
                    <a:pt x="3461" y="595"/>
                    <a:pt x="3781" y="400"/>
                    <a:pt x="3912" y="504"/>
                  </a:cubicBezTo>
                  <a:cubicBezTo>
                    <a:pt x="4042" y="608"/>
                    <a:pt x="3925" y="964"/>
                    <a:pt x="4029" y="1094"/>
                  </a:cubicBezTo>
                  <a:cubicBezTo>
                    <a:pt x="4133" y="1228"/>
                    <a:pt x="4506" y="1189"/>
                    <a:pt x="4579" y="1341"/>
                  </a:cubicBezTo>
                  <a:cubicBezTo>
                    <a:pt x="4653" y="1488"/>
                    <a:pt x="4388" y="1761"/>
                    <a:pt x="4427" y="1926"/>
                  </a:cubicBezTo>
                  <a:cubicBezTo>
                    <a:pt x="4462" y="2086"/>
                    <a:pt x="4818" y="2212"/>
                    <a:pt x="4818" y="238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2"/>
            <p:cNvSpPr/>
            <p:nvPr/>
          </p:nvSpPr>
          <p:spPr>
            <a:xfrm>
              <a:off x="5485066" y="2824878"/>
              <a:ext cx="229117" cy="199589"/>
            </a:xfrm>
            <a:custGeom>
              <a:avLst/>
              <a:gdLst/>
              <a:ahLst/>
              <a:cxnLst/>
              <a:rect l="l" t="t" r="r" b="b"/>
              <a:pathLst>
                <a:path w="2320" h="2021" extrusionOk="0">
                  <a:moveTo>
                    <a:pt x="2034" y="1475"/>
                  </a:moveTo>
                  <a:cubicBezTo>
                    <a:pt x="2034" y="1266"/>
                    <a:pt x="1956" y="1162"/>
                    <a:pt x="1830" y="1162"/>
                  </a:cubicBezTo>
                  <a:cubicBezTo>
                    <a:pt x="1709" y="1162"/>
                    <a:pt x="1622" y="1262"/>
                    <a:pt x="1622" y="1475"/>
                  </a:cubicBezTo>
                  <a:cubicBezTo>
                    <a:pt x="1622" y="1687"/>
                    <a:pt x="1709" y="1787"/>
                    <a:pt x="1830" y="1787"/>
                  </a:cubicBezTo>
                  <a:cubicBezTo>
                    <a:pt x="1956" y="1787"/>
                    <a:pt x="2034" y="1683"/>
                    <a:pt x="2034" y="1475"/>
                  </a:cubicBezTo>
                  <a:close/>
                  <a:moveTo>
                    <a:pt x="1340" y="1475"/>
                  </a:moveTo>
                  <a:cubicBezTo>
                    <a:pt x="1340" y="1145"/>
                    <a:pt x="1544" y="933"/>
                    <a:pt x="1830" y="933"/>
                  </a:cubicBezTo>
                  <a:cubicBezTo>
                    <a:pt x="2116" y="933"/>
                    <a:pt x="2320" y="1145"/>
                    <a:pt x="2320" y="1475"/>
                  </a:cubicBezTo>
                  <a:cubicBezTo>
                    <a:pt x="2320" y="1808"/>
                    <a:pt x="2116" y="2021"/>
                    <a:pt x="1830" y="2021"/>
                  </a:cubicBezTo>
                  <a:cubicBezTo>
                    <a:pt x="1544" y="2021"/>
                    <a:pt x="1340" y="1808"/>
                    <a:pt x="1340" y="1475"/>
                  </a:cubicBezTo>
                  <a:close/>
                  <a:moveTo>
                    <a:pt x="1665" y="22"/>
                  </a:moveTo>
                  <a:lnTo>
                    <a:pt x="2003" y="22"/>
                  </a:lnTo>
                  <a:lnTo>
                    <a:pt x="655" y="1995"/>
                  </a:lnTo>
                  <a:lnTo>
                    <a:pt x="321" y="1995"/>
                  </a:lnTo>
                  <a:close/>
                  <a:moveTo>
                    <a:pt x="698" y="547"/>
                  </a:moveTo>
                  <a:cubicBezTo>
                    <a:pt x="698" y="334"/>
                    <a:pt x="616" y="235"/>
                    <a:pt x="490" y="235"/>
                  </a:cubicBezTo>
                  <a:cubicBezTo>
                    <a:pt x="369" y="235"/>
                    <a:pt x="287" y="339"/>
                    <a:pt x="287" y="547"/>
                  </a:cubicBezTo>
                  <a:cubicBezTo>
                    <a:pt x="287" y="755"/>
                    <a:pt x="369" y="859"/>
                    <a:pt x="490" y="859"/>
                  </a:cubicBezTo>
                  <a:cubicBezTo>
                    <a:pt x="616" y="859"/>
                    <a:pt x="698" y="755"/>
                    <a:pt x="698" y="547"/>
                  </a:cubicBezTo>
                  <a:close/>
                  <a:moveTo>
                    <a:pt x="0" y="547"/>
                  </a:moveTo>
                  <a:cubicBezTo>
                    <a:pt x="0" y="213"/>
                    <a:pt x="204" y="0"/>
                    <a:pt x="490" y="0"/>
                  </a:cubicBezTo>
                  <a:cubicBezTo>
                    <a:pt x="776" y="0"/>
                    <a:pt x="980" y="209"/>
                    <a:pt x="980" y="547"/>
                  </a:cubicBezTo>
                  <a:cubicBezTo>
                    <a:pt x="980" y="881"/>
                    <a:pt x="776" y="1089"/>
                    <a:pt x="490" y="1089"/>
                  </a:cubicBezTo>
                  <a:cubicBezTo>
                    <a:pt x="204" y="1089"/>
                    <a:pt x="0" y="876"/>
                    <a:pt x="0" y="5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2"/>
            <p:cNvSpPr/>
            <p:nvPr/>
          </p:nvSpPr>
          <p:spPr>
            <a:xfrm>
              <a:off x="3539341" y="2793177"/>
              <a:ext cx="440755" cy="440656"/>
            </a:xfrm>
            <a:custGeom>
              <a:avLst/>
              <a:gdLst/>
              <a:ahLst/>
              <a:cxnLst/>
              <a:rect l="l" t="t" r="r" b="b"/>
              <a:pathLst>
                <a:path w="4463" h="4462" extrusionOk="0">
                  <a:moveTo>
                    <a:pt x="4462" y="2233"/>
                  </a:moveTo>
                  <a:cubicBezTo>
                    <a:pt x="4462" y="3439"/>
                    <a:pt x="3500" y="4423"/>
                    <a:pt x="2303" y="4462"/>
                  </a:cubicBezTo>
                  <a:cubicBezTo>
                    <a:pt x="2277" y="4462"/>
                    <a:pt x="2255" y="4462"/>
                    <a:pt x="2229" y="4462"/>
                  </a:cubicBezTo>
                  <a:cubicBezTo>
                    <a:pt x="998" y="4462"/>
                    <a:pt x="1" y="3465"/>
                    <a:pt x="1" y="2233"/>
                  </a:cubicBezTo>
                  <a:cubicBezTo>
                    <a:pt x="1" y="1002"/>
                    <a:pt x="998" y="1"/>
                    <a:pt x="2229" y="1"/>
                  </a:cubicBezTo>
                  <a:cubicBezTo>
                    <a:pt x="2255" y="1"/>
                    <a:pt x="2277" y="1"/>
                    <a:pt x="2303" y="5"/>
                  </a:cubicBezTo>
                  <a:cubicBezTo>
                    <a:pt x="3500" y="44"/>
                    <a:pt x="4462" y="1024"/>
                    <a:pt x="4462" y="2233"/>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3553464" y="2793572"/>
              <a:ext cx="426632" cy="440261"/>
            </a:xfrm>
            <a:custGeom>
              <a:avLst/>
              <a:gdLst/>
              <a:ahLst/>
              <a:cxnLst/>
              <a:rect l="l" t="t" r="r" b="b"/>
              <a:pathLst>
                <a:path w="4320" h="4458" extrusionOk="0">
                  <a:moveTo>
                    <a:pt x="4319" y="2229"/>
                  </a:moveTo>
                  <a:cubicBezTo>
                    <a:pt x="4319" y="3435"/>
                    <a:pt x="3357" y="4419"/>
                    <a:pt x="2160" y="4458"/>
                  </a:cubicBezTo>
                  <a:cubicBezTo>
                    <a:pt x="959" y="4419"/>
                    <a:pt x="1" y="3435"/>
                    <a:pt x="1" y="2229"/>
                  </a:cubicBezTo>
                  <a:cubicBezTo>
                    <a:pt x="1" y="1020"/>
                    <a:pt x="959" y="36"/>
                    <a:pt x="2160" y="1"/>
                  </a:cubicBezTo>
                  <a:cubicBezTo>
                    <a:pt x="3357" y="40"/>
                    <a:pt x="4319" y="1020"/>
                    <a:pt x="4319" y="2229"/>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3750880" y="2845815"/>
              <a:ext cx="29232" cy="167591"/>
            </a:xfrm>
            <a:custGeom>
              <a:avLst/>
              <a:gdLst/>
              <a:ahLst/>
              <a:cxnLst/>
              <a:rect l="l" t="t" r="r" b="b"/>
              <a:pathLst>
                <a:path w="296" h="1697" extrusionOk="0">
                  <a:moveTo>
                    <a:pt x="126" y="23"/>
                  </a:moveTo>
                  <a:lnTo>
                    <a:pt x="1" y="1674"/>
                  </a:lnTo>
                  <a:cubicBezTo>
                    <a:pt x="1" y="1687"/>
                    <a:pt x="9" y="1696"/>
                    <a:pt x="18" y="1696"/>
                  </a:cubicBezTo>
                  <a:lnTo>
                    <a:pt x="278" y="1696"/>
                  </a:lnTo>
                  <a:cubicBezTo>
                    <a:pt x="287" y="1696"/>
                    <a:pt x="296" y="1687"/>
                    <a:pt x="296" y="1674"/>
                  </a:cubicBezTo>
                  <a:lnTo>
                    <a:pt x="165" y="23"/>
                  </a:lnTo>
                  <a:cubicBezTo>
                    <a:pt x="165" y="1"/>
                    <a:pt x="131" y="1"/>
                    <a:pt x="126" y="23"/>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3765497" y="2998692"/>
              <a:ext cx="117423" cy="29627"/>
            </a:xfrm>
            <a:custGeom>
              <a:avLst/>
              <a:gdLst/>
              <a:ahLst/>
              <a:cxnLst/>
              <a:rect l="l" t="t" r="r" b="b"/>
              <a:pathLst>
                <a:path w="1189" h="300" extrusionOk="0">
                  <a:moveTo>
                    <a:pt x="1162" y="126"/>
                  </a:moveTo>
                  <a:lnTo>
                    <a:pt x="26" y="1"/>
                  </a:lnTo>
                  <a:cubicBezTo>
                    <a:pt x="13" y="1"/>
                    <a:pt x="0" y="9"/>
                    <a:pt x="0" y="22"/>
                  </a:cubicBezTo>
                  <a:lnTo>
                    <a:pt x="0" y="274"/>
                  </a:lnTo>
                  <a:cubicBezTo>
                    <a:pt x="0" y="287"/>
                    <a:pt x="13" y="300"/>
                    <a:pt x="26" y="296"/>
                  </a:cubicBezTo>
                  <a:lnTo>
                    <a:pt x="1162" y="170"/>
                  </a:lnTo>
                  <a:cubicBezTo>
                    <a:pt x="1188" y="170"/>
                    <a:pt x="1188" y="131"/>
                    <a:pt x="1162" y="126"/>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3750485" y="2998692"/>
              <a:ext cx="30022" cy="29627"/>
            </a:xfrm>
            <a:custGeom>
              <a:avLst/>
              <a:gdLst/>
              <a:ahLst/>
              <a:cxnLst/>
              <a:rect l="l" t="t" r="r" b="b"/>
              <a:pathLst>
                <a:path w="304" h="300" extrusionOk="0">
                  <a:moveTo>
                    <a:pt x="304" y="148"/>
                  </a:moveTo>
                  <a:cubicBezTo>
                    <a:pt x="304" y="230"/>
                    <a:pt x="235" y="300"/>
                    <a:pt x="152" y="300"/>
                  </a:cubicBezTo>
                  <a:cubicBezTo>
                    <a:pt x="70" y="300"/>
                    <a:pt x="0" y="230"/>
                    <a:pt x="0" y="148"/>
                  </a:cubicBezTo>
                  <a:cubicBezTo>
                    <a:pt x="0" y="66"/>
                    <a:pt x="70" y="1"/>
                    <a:pt x="152" y="1"/>
                  </a:cubicBezTo>
                  <a:cubicBezTo>
                    <a:pt x="235" y="1"/>
                    <a:pt x="304" y="66"/>
                    <a:pt x="304" y="148"/>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3762040" y="2813719"/>
              <a:ext cx="6913" cy="20245"/>
            </a:xfrm>
            <a:custGeom>
              <a:avLst/>
              <a:gdLst/>
              <a:ahLst/>
              <a:cxnLst/>
              <a:rect l="l" t="t" r="r" b="b"/>
              <a:pathLst>
                <a:path w="70" h="205" extrusionOk="0">
                  <a:moveTo>
                    <a:pt x="48" y="204"/>
                  </a:moveTo>
                  <a:lnTo>
                    <a:pt x="22" y="204"/>
                  </a:lnTo>
                  <a:cubicBezTo>
                    <a:pt x="9" y="204"/>
                    <a:pt x="0" y="196"/>
                    <a:pt x="0" y="187"/>
                  </a:cubicBezTo>
                  <a:lnTo>
                    <a:pt x="0" y="18"/>
                  </a:lnTo>
                  <a:cubicBezTo>
                    <a:pt x="0" y="9"/>
                    <a:pt x="9" y="1"/>
                    <a:pt x="22" y="1"/>
                  </a:cubicBezTo>
                  <a:lnTo>
                    <a:pt x="48" y="1"/>
                  </a:lnTo>
                  <a:cubicBezTo>
                    <a:pt x="61" y="1"/>
                    <a:pt x="70" y="9"/>
                    <a:pt x="70" y="18"/>
                  </a:cubicBezTo>
                  <a:lnTo>
                    <a:pt x="70" y="187"/>
                  </a:lnTo>
                  <a:cubicBezTo>
                    <a:pt x="70" y="196"/>
                    <a:pt x="61" y="204"/>
                    <a:pt x="48" y="204"/>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2"/>
            <p:cNvSpPr/>
            <p:nvPr/>
          </p:nvSpPr>
          <p:spPr>
            <a:xfrm>
              <a:off x="3662690" y="2839890"/>
              <a:ext cx="15505" cy="20147"/>
            </a:xfrm>
            <a:custGeom>
              <a:avLst/>
              <a:gdLst/>
              <a:ahLst/>
              <a:cxnLst/>
              <a:rect l="l" t="t" r="r" b="b"/>
              <a:pathLst>
                <a:path w="157" h="204" extrusionOk="0">
                  <a:moveTo>
                    <a:pt x="144" y="182"/>
                  </a:moveTo>
                  <a:lnTo>
                    <a:pt x="118" y="200"/>
                  </a:lnTo>
                  <a:cubicBezTo>
                    <a:pt x="109" y="204"/>
                    <a:pt x="96" y="200"/>
                    <a:pt x="92" y="191"/>
                  </a:cubicBezTo>
                  <a:lnTo>
                    <a:pt x="9" y="43"/>
                  </a:lnTo>
                  <a:cubicBezTo>
                    <a:pt x="1" y="35"/>
                    <a:pt x="5" y="26"/>
                    <a:pt x="14" y="22"/>
                  </a:cubicBezTo>
                  <a:lnTo>
                    <a:pt x="40" y="4"/>
                  </a:lnTo>
                  <a:cubicBezTo>
                    <a:pt x="48" y="0"/>
                    <a:pt x="61" y="4"/>
                    <a:pt x="66" y="13"/>
                  </a:cubicBezTo>
                  <a:lnTo>
                    <a:pt x="152" y="156"/>
                  </a:lnTo>
                  <a:cubicBezTo>
                    <a:pt x="157" y="165"/>
                    <a:pt x="152" y="178"/>
                    <a:pt x="144" y="182"/>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2"/>
            <p:cNvSpPr/>
            <p:nvPr/>
          </p:nvSpPr>
          <p:spPr>
            <a:xfrm>
              <a:off x="3591189" y="2912180"/>
              <a:ext cx="20245" cy="15505"/>
            </a:xfrm>
            <a:custGeom>
              <a:avLst/>
              <a:gdLst/>
              <a:ahLst/>
              <a:cxnLst/>
              <a:rect l="l" t="t" r="r" b="b"/>
              <a:pathLst>
                <a:path w="205" h="157" extrusionOk="0">
                  <a:moveTo>
                    <a:pt x="200" y="118"/>
                  </a:moveTo>
                  <a:lnTo>
                    <a:pt x="183" y="144"/>
                  </a:lnTo>
                  <a:cubicBezTo>
                    <a:pt x="178" y="153"/>
                    <a:pt x="165" y="157"/>
                    <a:pt x="157" y="153"/>
                  </a:cubicBezTo>
                  <a:lnTo>
                    <a:pt x="14" y="66"/>
                  </a:lnTo>
                  <a:cubicBezTo>
                    <a:pt x="5" y="62"/>
                    <a:pt x="1" y="49"/>
                    <a:pt x="5" y="40"/>
                  </a:cubicBezTo>
                  <a:lnTo>
                    <a:pt x="22" y="14"/>
                  </a:lnTo>
                  <a:cubicBezTo>
                    <a:pt x="27" y="5"/>
                    <a:pt x="40" y="1"/>
                    <a:pt x="48" y="10"/>
                  </a:cubicBezTo>
                  <a:lnTo>
                    <a:pt x="191" y="92"/>
                  </a:lnTo>
                  <a:cubicBezTo>
                    <a:pt x="200" y="96"/>
                    <a:pt x="204" y="109"/>
                    <a:pt x="200" y="118"/>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3566401" y="3012024"/>
              <a:ext cx="20147" cy="6518"/>
            </a:xfrm>
            <a:custGeom>
              <a:avLst/>
              <a:gdLst/>
              <a:ahLst/>
              <a:cxnLst/>
              <a:rect l="l" t="t" r="r" b="b"/>
              <a:pathLst>
                <a:path w="204" h="66" extrusionOk="0">
                  <a:moveTo>
                    <a:pt x="204" y="17"/>
                  </a:moveTo>
                  <a:lnTo>
                    <a:pt x="204" y="48"/>
                  </a:lnTo>
                  <a:cubicBezTo>
                    <a:pt x="204" y="61"/>
                    <a:pt x="195" y="65"/>
                    <a:pt x="186" y="65"/>
                  </a:cubicBezTo>
                  <a:lnTo>
                    <a:pt x="17" y="65"/>
                  </a:lnTo>
                  <a:cubicBezTo>
                    <a:pt x="9" y="65"/>
                    <a:pt x="0" y="61"/>
                    <a:pt x="0" y="48"/>
                  </a:cubicBezTo>
                  <a:lnTo>
                    <a:pt x="0" y="17"/>
                  </a:lnTo>
                  <a:cubicBezTo>
                    <a:pt x="0" y="9"/>
                    <a:pt x="9" y="0"/>
                    <a:pt x="17" y="0"/>
                  </a:cubicBezTo>
                  <a:lnTo>
                    <a:pt x="186" y="0"/>
                  </a:lnTo>
                  <a:cubicBezTo>
                    <a:pt x="195" y="0"/>
                    <a:pt x="204" y="9"/>
                    <a:pt x="204" y="17"/>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3592473" y="3102782"/>
              <a:ext cx="20245" cy="15110"/>
            </a:xfrm>
            <a:custGeom>
              <a:avLst/>
              <a:gdLst/>
              <a:ahLst/>
              <a:cxnLst/>
              <a:rect l="l" t="t" r="r" b="b"/>
              <a:pathLst>
                <a:path w="205" h="153" extrusionOk="0">
                  <a:moveTo>
                    <a:pt x="183" y="13"/>
                  </a:moveTo>
                  <a:lnTo>
                    <a:pt x="200" y="39"/>
                  </a:lnTo>
                  <a:cubicBezTo>
                    <a:pt x="204" y="48"/>
                    <a:pt x="200" y="57"/>
                    <a:pt x="191" y="65"/>
                  </a:cubicBezTo>
                  <a:lnTo>
                    <a:pt x="48" y="148"/>
                  </a:lnTo>
                  <a:cubicBezTo>
                    <a:pt x="35" y="152"/>
                    <a:pt x="27" y="148"/>
                    <a:pt x="22" y="139"/>
                  </a:cubicBezTo>
                  <a:lnTo>
                    <a:pt x="5" y="113"/>
                  </a:lnTo>
                  <a:cubicBezTo>
                    <a:pt x="1" y="104"/>
                    <a:pt x="5" y="96"/>
                    <a:pt x="14" y="87"/>
                  </a:cubicBezTo>
                  <a:lnTo>
                    <a:pt x="157" y="5"/>
                  </a:lnTo>
                  <a:cubicBezTo>
                    <a:pt x="165" y="0"/>
                    <a:pt x="178" y="5"/>
                    <a:pt x="183" y="13"/>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3664863" y="3169542"/>
              <a:ext cx="15505" cy="20245"/>
            </a:xfrm>
            <a:custGeom>
              <a:avLst/>
              <a:gdLst/>
              <a:ahLst/>
              <a:cxnLst/>
              <a:rect l="l" t="t" r="r" b="b"/>
              <a:pathLst>
                <a:path w="157" h="205" extrusionOk="0">
                  <a:moveTo>
                    <a:pt x="117" y="5"/>
                  </a:moveTo>
                  <a:lnTo>
                    <a:pt x="143" y="18"/>
                  </a:lnTo>
                  <a:cubicBezTo>
                    <a:pt x="152" y="27"/>
                    <a:pt x="156" y="35"/>
                    <a:pt x="152" y="44"/>
                  </a:cubicBezTo>
                  <a:lnTo>
                    <a:pt x="65" y="191"/>
                  </a:lnTo>
                  <a:cubicBezTo>
                    <a:pt x="61" y="200"/>
                    <a:pt x="48" y="204"/>
                    <a:pt x="39" y="196"/>
                  </a:cubicBezTo>
                  <a:lnTo>
                    <a:pt x="13" y="183"/>
                  </a:lnTo>
                  <a:cubicBezTo>
                    <a:pt x="5" y="178"/>
                    <a:pt x="0" y="165"/>
                    <a:pt x="9" y="157"/>
                  </a:cubicBezTo>
                  <a:lnTo>
                    <a:pt x="91" y="9"/>
                  </a:lnTo>
                  <a:cubicBezTo>
                    <a:pt x="96" y="1"/>
                    <a:pt x="109" y="1"/>
                    <a:pt x="117" y="5"/>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2"/>
            <p:cNvSpPr/>
            <p:nvPr/>
          </p:nvSpPr>
          <p:spPr>
            <a:xfrm>
              <a:off x="3764608" y="3194429"/>
              <a:ext cx="6913" cy="20147"/>
            </a:xfrm>
            <a:custGeom>
              <a:avLst/>
              <a:gdLst/>
              <a:ahLst/>
              <a:cxnLst/>
              <a:rect l="l" t="t" r="r" b="b"/>
              <a:pathLst>
                <a:path w="70" h="204" extrusionOk="0">
                  <a:moveTo>
                    <a:pt x="18" y="0"/>
                  </a:moveTo>
                  <a:lnTo>
                    <a:pt x="48" y="0"/>
                  </a:lnTo>
                  <a:cubicBezTo>
                    <a:pt x="61" y="0"/>
                    <a:pt x="70" y="9"/>
                    <a:pt x="70" y="17"/>
                  </a:cubicBezTo>
                  <a:lnTo>
                    <a:pt x="70" y="187"/>
                  </a:lnTo>
                  <a:cubicBezTo>
                    <a:pt x="70" y="195"/>
                    <a:pt x="61" y="204"/>
                    <a:pt x="48" y="204"/>
                  </a:cubicBezTo>
                  <a:lnTo>
                    <a:pt x="18" y="204"/>
                  </a:lnTo>
                  <a:cubicBezTo>
                    <a:pt x="9" y="204"/>
                    <a:pt x="0" y="195"/>
                    <a:pt x="0" y="187"/>
                  </a:cubicBezTo>
                  <a:lnTo>
                    <a:pt x="0" y="17"/>
                  </a:lnTo>
                  <a:cubicBezTo>
                    <a:pt x="0" y="4"/>
                    <a:pt x="9" y="0"/>
                    <a:pt x="18" y="0"/>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2"/>
            <p:cNvSpPr/>
            <p:nvPr/>
          </p:nvSpPr>
          <p:spPr>
            <a:xfrm>
              <a:off x="3855366" y="3168258"/>
              <a:ext cx="15110" cy="20245"/>
            </a:xfrm>
            <a:custGeom>
              <a:avLst/>
              <a:gdLst/>
              <a:ahLst/>
              <a:cxnLst/>
              <a:rect l="l" t="t" r="r" b="b"/>
              <a:pathLst>
                <a:path w="153" h="205" extrusionOk="0">
                  <a:moveTo>
                    <a:pt x="14" y="18"/>
                  </a:moveTo>
                  <a:lnTo>
                    <a:pt x="40" y="5"/>
                  </a:lnTo>
                  <a:cubicBezTo>
                    <a:pt x="48" y="1"/>
                    <a:pt x="57" y="5"/>
                    <a:pt x="66" y="14"/>
                  </a:cubicBezTo>
                  <a:lnTo>
                    <a:pt x="148" y="157"/>
                  </a:lnTo>
                  <a:cubicBezTo>
                    <a:pt x="152" y="165"/>
                    <a:pt x="148" y="178"/>
                    <a:pt x="139" y="183"/>
                  </a:cubicBezTo>
                  <a:lnTo>
                    <a:pt x="113" y="200"/>
                  </a:lnTo>
                  <a:cubicBezTo>
                    <a:pt x="105" y="204"/>
                    <a:pt x="96" y="200"/>
                    <a:pt x="87" y="191"/>
                  </a:cubicBezTo>
                  <a:lnTo>
                    <a:pt x="5" y="44"/>
                  </a:lnTo>
                  <a:cubicBezTo>
                    <a:pt x="1" y="35"/>
                    <a:pt x="5" y="27"/>
                    <a:pt x="14" y="18"/>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3922225" y="3100609"/>
              <a:ext cx="20147" cy="15110"/>
            </a:xfrm>
            <a:custGeom>
              <a:avLst/>
              <a:gdLst/>
              <a:ahLst/>
              <a:cxnLst/>
              <a:rect l="l" t="t" r="r" b="b"/>
              <a:pathLst>
                <a:path w="204" h="153" extrusionOk="0">
                  <a:moveTo>
                    <a:pt x="4" y="40"/>
                  </a:moveTo>
                  <a:lnTo>
                    <a:pt x="17" y="14"/>
                  </a:lnTo>
                  <a:cubicBezTo>
                    <a:pt x="26" y="5"/>
                    <a:pt x="35" y="1"/>
                    <a:pt x="43" y="5"/>
                  </a:cubicBezTo>
                  <a:lnTo>
                    <a:pt x="191" y="87"/>
                  </a:lnTo>
                  <a:cubicBezTo>
                    <a:pt x="199" y="96"/>
                    <a:pt x="204" y="105"/>
                    <a:pt x="195" y="113"/>
                  </a:cubicBezTo>
                  <a:lnTo>
                    <a:pt x="182" y="139"/>
                  </a:lnTo>
                  <a:cubicBezTo>
                    <a:pt x="178" y="152"/>
                    <a:pt x="165" y="152"/>
                    <a:pt x="156" y="148"/>
                  </a:cubicBezTo>
                  <a:lnTo>
                    <a:pt x="13" y="66"/>
                  </a:lnTo>
                  <a:cubicBezTo>
                    <a:pt x="0" y="57"/>
                    <a:pt x="0" y="48"/>
                    <a:pt x="4" y="40"/>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3947013" y="3009456"/>
              <a:ext cx="20245" cy="6913"/>
            </a:xfrm>
            <a:custGeom>
              <a:avLst/>
              <a:gdLst/>
              <a:ahLst/>
              <a:cxnLst/>
              <a:rect l="l" t="t" r="r" b="b"/>
              <a:pathLst>
                <a:path w="205" h="70" extrusionOk="0">
                  <a:moveTo>
                    <a:pt x="0" y="48"/>
                  </a:moveTo>
                  <a:lnTo>
                    <a:pt x="0" y="17"/>
                  </a:lnTo>
                  <a:cubicBezTo>
                    <a:pt x="0" y="9"/>
                    <a:pt x="9" y="0"/>
                    <a:pt x="18" y="0"/>
                  </a:cubicBezTo>
                  <a:lnTo>
                    <a:pt x="187" y="0"/>
                  </a:lnTo>
                  <a:cubicBezTo>
                    <a:pt x="196" y="0"/>
                    <a:pt x="204" y="9"/>
                    <a:pt x="204" y="17"/>
                  </a:cubicBezTo>
                  <a:lnTo>
                    <a:pt x="204" y="48"/>
                  </a:lnTo>
                  <a:cubicBezTo>
                    <a:pt x="204" y="61"/>
                    <a:pt x="196" y="69"/>
                    <a:pt x="187" y="69"/>
                  </a:cubicBezTo>
                  <a:lnTo>
                    <a:pt x="18" y="69"/>
                  </a:lnTo>
                  <a:cubicBezTo>
                    <a:pt x="9" y="69"/>
                    <a:pt x="0" y="61"/>
                    <a:pt x="0" y="48"/>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3920941" y="2910106"/>
              <a:ext cx="20147" cy="15505"/>
            </a:xfrm>
            <a:custGeom>
              <a:avLst/>
              <a:gdLst/>
              <a:ahLst/>
              <a:cxnLst/>
              <a:rect l="l" t="t" r="r" b="b"/>
              <a:pathLst>
                <a:path w="204" h="157" extrusionOk="0">
                  <a:moveTo>
                    <a:pt x="22" y="143"/>
                  </a:moveTo>
                  <a:lnTo>
                    <a:pt x="4" y="117"/>
                  </a:lnTo>
                  <a:cubicBezTo>
                    <a:pt x="0" y="109"/>
                    <a:pt x="4" y="96"/>
                    <a:pt x="13" y="91"/>
                  </a:cubicBezTo>
                  <a:lnTo>
                    <a:pt x="156" y="9"/>
                  </a:lnTo>
                  <a:cubicBezTo>
                    <a:pt x="165" y="0"/>
                    <a:pt x="178" y="5"/>
                    <a:pt x="182" y="13"/>
                  </a:cubicBezTo>
                  <a:lnTo>
                    <a:pt x="199" y="39"/>
                  </a:lnTo>
                  <a:cubicBezTo>
                    <a:pt x="204" y="48"/>
                    <a:pt x="199" y="61"/>
                    <a:pt x="191" y="65"/>
                  </a:cubicBezTo>
                  <a:lnTo>
                    <a:pt x="43" y="152"/>
                  </a:lnTo>
                  <a:cubicBezTo>
                    <a:pt x="35" y="156"/>
                    <a:pt x="26" y="152"/>
                    <a:pt x="22" y="143"/>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3853193" y="2838606"/>
              <a:ext cx="15110" cy="20147"/>
            </a:xfrm>
            <a:custGeom>
              <a:avLst/>
              <a:gdLst/>
              <a:ahLst/>
              <a:cxnLst/>
              <a:rect l="l" t="t" r="r" b="b"/>
              <a:pathLst>
                <a:path w="153" h="204" extrusionOk="0">
                  <a:moveTo>
                    <a:pt x="40" y="200"/>
                  </a:moveTo>
                  <a:lnTo>
                    <a:pt x="14" y="182"/>
                  </a:lnTo>
                  <a:cubicBezTo>
                    <a:pt x="5" y="178"/>
                    <a:pt x="1" y="165"/>
                    <a:pt x="5" y="156"/>
                  </a:cubicBezTo>
                  <a:lnTo>
                    <a:pt x="88" y="13"/>
                  </a:lnTo>
                  <a:cubicBezTo>
                    <a:pt x="96" y="4"/>
                    <a:pt x="105" y="0"/>
                    <a:pt x="114" y="4"/>
                  </a:cubicBezTo>
                  <a:lnTo>
                    <a:pt x="140" y="22"/>
                  </a:lnTo>
                  <a:cubicBezTo>
                    <a:pt x="153" y="26"/>
                    <a:pt x="153" y="39"/>
                    <a:pt x="148" y="48"/>
                  </a:cubicBezTo>
                  <a:lnTo>
                    <a:pt x="66" y="191"/>
                  </a:lnTo>
                  <a:cubicBezTo>
                    <a:pt x="62" y="200"/>
                    <a:pt x="49" y="204"/>
                    <a:pt x="40" y="200"/>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3481963" y="2729380"/>
              <a:ext cx="514823" cy="515218"/>
            </a:xfrm>
            <a:custGeom>
              <a:avLst/>
              <a:gdLst/>
              <a:ahLst/>
              <a:cxnLst/>
              <a:rect l="l" t="t" r="r" b="b"/>
              <a:pathLst>
                <a:path w="5213" h="5217" extrusionOk="0">
                  <a:moveTo>
                    <a:pt x="5212" y="2606"/>
                  </a:moveTo>
                  <a:cubicBezTo>
                    <a:pt x="5212" y="4046"/>
                    <a:pt x="4046" y="5216"/>
                    <a:pt x="2607" y="5216"/>
                  </a:cubicBezTo>
                  <a:cubicBezTo>
                    <a:pt x="1167" y="5216"/>
                    <a:pt x="1" y="4046"/>
                    <a:pt x="1" y="2606"/>
                  </a:cubicBezTo>
                  <a:cubicBezTo>
                    <a:pt x="1" y="1167"/>
                    <a:pt x="1167" y="1"/>
                    <a:pt x="2607" y="1"/>
                  </a:cubicBezTo>
                  <a:cubicBezTo>
                    <a:pt x="4046" y="1"/>
                    <a:pt x="5212" y="1167"/>
                    <a:pt x="5212" y="26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3519294" y="2766612"/>
              <a:ext cx="440656" cy="440755"/>
            </a:xfrm>
            <a:custGeom>
              <a:avLst/>
              <a:gdLst/>
              <a:ahLst/>
              <a:cxnLst/>
              <a:rect l="l" t="t" r="r" b="b"/>
              <a:pathLst>
                <a:path w="4462" h="4463" extrusionOk="0">
                  <a:moveTo>
                    <a:pt x="4462" y="2229"/>
                  </a:moveTo>
                  <a:cubicBezTo>
                    <a:pt x="4462" y="3439"/>
                    <a:pt x="3499" y="4419"/>
                    <a:pt x="2302" y="4458"/>
                  </a:cubicBezTo>
                  <a:cubicBezTo>
                    <a:pt x="2276" y="4462"/>
                    <a:pt x="2255" y="4462"/>
                    <a:pt x="2229" y="4462"/>
                  </a:cubicBezTo>
                  <a:cubicBezTo>
                    <a:pt x="997" y="4462"/>
                    <a:pt x="0" y="3461"/>
                    <a:pt x="0" y="2229"/>
                  </a:cubicBezTo>
                  <a:cubicBezTo>
                    <a:pt x="0" y="998"/>
                    <a:pt x="997" y="1"/>
                    <a:pt x="2229" y="1"/>
                  </a:cubicBezTo>
                  <a:cubicBezTo>
                    <a:pt x="2255" y="1"/>
                    <a:pt x="2276" y="1"/>
                    <a:pt x="2302" y="1"/>
                  </a:cubicBezTo>
                  <a:cubicBezTo>
                    <a:pt x="3499" y="40"/>
                    <a:pt x="4462" y="1024"/>
                    <a:pt x="4462" y="2229"/>
                  </a:cubicBezTo>
                  <a:close/>
                </a:path>
              </a:pathLst>
            </a:custGeom>
            <a:solidFill>
              <a:srgbClr val="617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3533416" y="2766612"/>
              <a:ext cx="426534" cy="440261"/>
            </a:xfrm>
            <a:custGeom>
              <a:avLst/>
              <a:gdLst/>
              <a:ahLst/>
              <a:cxnLst/>
              <a:rect l="l" t="t" r="r" b="b"/>
              <a:pathLst>
                <a:path w="4319" h="4458" extrusionOk="0">
                  <a:moveTo>
                    <a:pt x="4319" y="2229"/>
                  </a:moveTo>
                  <a:cubicBezTo>
                    <a:pt x="4319" y="3439"/>
                    <a:pt x="3356" y="4419"/>
                    <a:pt x="2159" y="4458"/>
                  </a:cubicBezTo>
                  <a:cubicBezTo>
                    <a:pt x="958" y="4423"/>
                    <a:pt x="0" y="3439"/>
                    <a:pt x="0" y="2229"/>
                  </a:cubicBezTo>
                  <a:cubicBezTo>
                    <a:pt x="0" y="1024"/>
                    <a:pt x="958" y="40"/>
                    <a:pt x="2159" y="1"/>
                  </a:cubicBezTo>
                  <a:cubicBezTo>
                    <a:pt x="3356" y="40"/>
                    <a:pt x="4319" y="1024"/>
                    <a:pt x="4319" y="2229"/>
                  </a:cubicBezTo>
                  <a:close/>
                </a:path>
              </a:pathLst>
            </a:custGeom>
            <a:solidFill>
              <a:srgbClr val="B6C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2"/>
            <p:cNvSpPr/>
            <p:nvPr/>
          </p:nvSpPr>
          <p:spPr>
            <a:xfrm>
              <a:off x="3730734" y="2818854"/>
              <a:ext cx="29232" cy="167987"/>
            </a:xfrm>
            <a:custGeom>
              <a:avLst/>
              <a:gdLst/>
              <a:ahLst/>
              <a:cxnLst/>
              <a:rect l="l" t="t" r="r" b="b"/>
              <a:pathLst>
                <a:path w="296" h="1701" extrusionOk="0">
                  <a:moveTo>
                    <a:pt x="127" y="22"/>
                  </a:moveTo>
                  <a:lnTo>
                    <a:pt x="1" y="1679"/>
                  </a:lnTo>
                  <a:cubicBezTo>
                    <a:pt x="1" y="1687"/>
                    <a:pt x="10" y="1700"/>
                    <a:pt x="18" y="1700"/>
                  </a:cubicBezTo>
                  <a:lnTo>
                    <a:pt x="278" y="1700"/>
                  </a:lnTo>
                  <a:cubicBezTo>
                    <a:pt x="287" y="1700"/>
                    <a:pt x="296" y="1687"/>
                    <a:pt x="296" y="1679"/>
                  </a:cubicBezTo>
                  <a:lnTo>
                    <a:pt x="166" y="22"/>
                  </a:lnTo>
                  <a:cubicBezTo>
                    <a:pt x="166" y="1"/>
                    <a:pt x="131" y="1"/>
                    <a:pt x="127"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3745350" y="2971731"/>
              <a:ext cx="117423" cy="29627"/>
            </a:xfrm>
            <a:custGeom>
              <a:avLst/>
              <a:gdLst/>
              <a:ahLst/>
              <a:cxnLst/>
              <a:rect l="l" t="t" r="r" b="b"/>
              <a:pathLst>
                <a:path w="1189" h="300" extrusionOk="0">
                  <a:moveTo>
                    <a:pt x="1162" y="131"/>
                  </a:moveTo>
                  <a:lnTo>
                    <a:pt x="26" y="5"/>
                  </a:lnTo>
                  <a:cubicBezTo>
                    <a:pt x="13" y="1"/>
                    <a:pt x="0" y="14"/>
                    <a:pt x="0" y="27"/>
                  </a:cubicBezTo>
                  <a:lnTo>
                    <a:pt x="0" y="278"/>
                  </a:lnTo>
                  <a:cubicBezTo>
                    <a:pt x="0" y="291"/>
                    <a:pt x="13" y="300"/>
                    <a:pt x="26" y="300"/>
                  </a:cubicBezTo>
                  <a:lnTo>
                    <a:pt x="1162" y="174"/>
                  </a:lnTo>
                  <a:cubicBezTo>
                    <a:pt x="1188" y="170"/>
                    <a:pt x="1188" y="131"/>
                    <a:pt x="1162" y="1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3730339" y="2971731"/>
              <a:ext cx="30121" cy="29627"/>
            </a:xfrm>
            <a:custGeom>
              <a:avLst/>
              <a:gdLst/>
              <a:ahLst/>
              <a:cxnLst/>
              <a:rect l="l" t="t" r="r" b="b"/>
              <a:pathLst>
                <a:path w="305" h="300" extrusionOk="0">
                  <a:moveTo>
                    <a:pt x="304" y="152"/>
                  </a:moveTo>
                  <a:cubicBezTo>
                    <a:pt x="304" y="235"/>
                    <a:pt x="235" y="300"/>
                    <a:pt x="152" y="300"/>
                  </a:cubicBezTo>
                  <a:cubicBezTo>
                    <a:pt x="70" y="300"/>
                    <a:pt x="1" y="235"/>
                    <a:pt x="1" y="152"/>
                  </a:cubicBezTo>
                  <a:cubicBezTo>
                    <a:pt x="1" y="66"/>
                    <a:pt x="70" y="1"/>
                    <a:pt x="152" y="1"/>
                  </a:cubicBezTo>
                  <a:cubicBezTo>
                    <a:pt x="235" y="1"/>
                    <a:pt x="304" y="66"/>
                    <a:pt x="304" y="152"/>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3741894" y="2786758"/>
              <a:ext cx="7012" cy="20245"/>
            </a:xfrm>
            <a:custGeom>
              <a:avLst/>
              <a:gdLst/>
              <a:ahLst/>
              <a:cxnLst/>
              <a:rect l="l" t="t" r="r" b="b"/>
              <a:pathLst>
                <a:path w="71" h="205" extrusionOk="0">
                  <a:moveTo>
                    <a:pt x="48" y="204"/>
                  </a:moveTo>
                  <a:lnTo>
                    <a:pt x="22" y="204"/>
                  </a:lnTo>
                  <a:cubicBezTo>
                    <a:pt x="9" y="204"/>
                    <a:pt x="1" y="196"/>
                    <a:pt x="1" y="187"/>
                  </a:cubicBezTo>
                  <a:lnTo>
                    <a:pt x="1" y="18"/>
                  </a:lnTo>
                  <a:cubicBezTo>
                    <a:pt x="1" y="9"/>
                    <a:pt x="9" y="1"/>
                    <a:pt x="22" y="1"/>
                  </a:cubicBezTo>
                  <a:lnTo>
                    <a:pt x="48" y="1"/>
                  </a:lnTo>
                  <a:cubicBezTo>
                    <a:pt x="61" y="1"/>
                    <a:pt x="70" y="9"/>
                    <a:pt x="70" y="18"/>
                  </a:cubicBezTo>
                  <a:lnTo>
                    <a:pt x="70" y="187"/>
                  </a:lnTo>
                  <a:cubicBezTo>
                    <a:pt x="70" y="196"/>
                    <a:pt x="61" y="204"/>
                    <a:pt x="48" y="204"/>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2"/>
            <p:cNvSpPr/>
            <p:nvPr/>
          </p:nvSpPr>
          <p:spPr>
            <a:xfrm>
              <a:off x="3642543" y="2812830"/>
              <a:ext cx="15505" cy="20245"/>
            </a:xfrm>
            <a:custGeom>
              <a:avLst/>
              <a:gdLst/>
              <a:ahLst/>
              <a:cxnLst/>
              <a:rect l="l" t="t" r="r" b="b"/>
              <a:pathLst>
                <a:path w="157" h="205" extrusionOk="0">
                  <a:moveTo>
                    <a:pt x="144" y="183"/>
                  </a:moveTo>
                  <a:lnTo>
                    <a:pt x="118" y="200"/>
                  </a:lnTo>
                  <a:cubicBezTo>
                    <a:pt x="109" y="205"/>
                    <a:pt x="96" y="200"/>
                    <a:pt x="92" y="192"/>
                  </a:cubicBezTo>
                  <a:lnTo>
                    <a:pt x="9" y="49"/>
                  </a:lnTo>
                  <a:cubicBezTo>
                    <a:pt x="1" y="40"/>
                    <a:pt x="5" y="27"/>
                    <a:pt x="14" y="23"/>
                  </a:cubicBezTo>
                  <a:lnTo>
                    <a:pt x="40" y="5"/>
                  </a:lnTo>
                  <a:cubicBezTo>
                    <a:pt x="48" y="1"/>
                    <a:pt x="61" y="5"/>
                    <a:pt x="66" y="14"/>
                  </a:cubicBezTo>
                  <a:lnTo>
                    <a:pt x="153" y="157"/>
                  </a:lnTo>
                  <a:cubicBezTo>
                    <a:pt x="157" y="170"/>
                    <a:pt x="153" y="179"/>
                    <a:pt x="144" y="183"/>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2"/>
            <p:cNvSpPr/>
            <p:nvPr/>
          </p:nvSpPr>
          <p:spPr>
            <a:xfrm>
              <a:off x="3571043" y="2885713"/>
              <a:ext cx="20245" cy="15011"/>
            </a:xfrm>
            <a:custGeom>
              <a:avLst/>
              <a:gdLst/>
              <a:ahLst/>
              <a:cxnLst/>
              <a:rect l="l" t="t" r="r" b="b"/>
              <a:pathLst>
                <a:path w="205" h="152" extrusionOk="0">
                  <a:moveTo>
                    <a:pt x="200" y="113"/>
                  </a:moveTo>
                  <a:lnTo>
                    <a:pt x="183" y="139"/>
                  </a:lnTo>
                  <a:cubicBezTo>
                    <a:pt x="178" y="147"/>
                    <a:pt x="165" y="152"/>
                    <a:pt x="157" y="147"/>
                  </a:cubicBezTo>
                  <a:lnTo>
                    <a:pt x="14" y="65"/>
                  </a:lnTo>
                  <a:cubicBezTo>
                    <a:pt x="5" y="56"/>
                    <a:pt x="1" y="48"/>
                    <a:pt x="5" y="39"/>
                  </a:cubicBezTo>
                  <a:lnTo>
                    <a:pt x="22" y="13"/>
                  </a:lnTo>
                  <a:cubicBezTo>
                    <a:pt x="27" y="0"/>
                    <a:pt x="40" y="0"/>
                    <a:pt x="48" y="4"/>
                  </a:cubicBezTo>
                  <a:lnTo>
                    <a:pt x="191" y="87"/>
                  </a:lnTo>
                  <a:cubicBezTo>
                    <a:pt x="200" y="91"/>
                    <a:pt x="205" y="104"/>
                    <a:pt x="200" y="113"/>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3546255" y="2984964"/>
              <a:ext cx="20245" cy="7012"/>
            </a:xfrm>
            <a:custGeom>
              <a:avLst/>
              <a:gdLst/>
              <a:ahLst/>
              <a:cxnLst/>
              <a:rect l="l" t="t" r="r" b="b"/>
              <a:pathLst>
                <a:path w="205" h="71" extrusionOk="0">
                  <a:moveTo>
                    <a:pt x="204" y="23"/>
                  </a:moveTo>
                  <a:lnTo>
                    <a:pt x="204" y="49"/>
                  </a:lnTo>
                  <a:cubicBezTo>
                    <a:pt x="204" y="62"/>
                    <a:pt x="195" y="70"/>
                    <a:pt x="187" y="70"/>
                  </a:cubicBezTo>
                  <a:lnTo>
                    <a:pt x="18" y="70"/>
                  </a:lnTo>
                  <a:cubicBezTo>
                    <a:pt x="9" y="70"/>
                    <a:pt x="0" y="62"/>
                    <a:pt x="0" y="49"/>
                  </a:cubicBezTo>
                  <a:lnTo>
                    <a:pt x="0" y="23"/>
                  </a:lnTo>
                  <a:cubicBezTo>
                    <a:pt x="0" y="10"/>
                    <a:pt x="9" y="1"/>
                    <a:pt x="18" y="1"/>
                  </a:cubicBezTo>
                  <a:lnTo>
                    <a:pt x="187" y="1"/>
                  </a:lnTo>
                  <a:cubicBezTo>
                    <a:pt x="195" y="1"/>
                    <a:pt x="204" y="10"/>
                    <a:pt x="204" y="23"/>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3572327" y="3075821"/>
              <a:ext cx="20245" cy="15505"/>
            </a:xfrm>
            <a:custGeom>
              <a:avLst/>
              <a:gdLst/>
              <a:ahLst/>
              <a:cxnLst/>
              <a:rect l="l" t="t" r="r" b="b"/>
              <a:pathLst>
                <a:path w="205" h="157" extrusionOk="0">
                  <a:moveTo>
                    <a:pt x="183" y="13"/>
                  </a:moveTo>
                  <a:lnTo>
                    <a:pt x="200" y="39"/>
                  </a:lnTo>
                  <a:cubicBezTo>
                    <a:pt x="205" y="48"/>
                    <a:pt x="200" y="61"/>
                    <a:pt x="192" y="65"/>
                  </a:cubicBezTo>
                  <a:lnTo>
                    <a:pt x="48" y="148"/>
                  </a:lnTo>
                  <a:cubicBezTo>
                    <a:pt x="35" y="156"/>
                    <a:pt x="27" y="152"/>
                    <a:pt x="22" y="143"/>
                  </a:cubicBezTo>
                  <a:lnTo>
                    <a:pt x="5" y="117"/>
                  </a:lnTo>
                  <a:cubicBezTo>
                    <a:pt x="1" y="109"/>
                    <a:pt x="5" y="96"/>
                    <a:pt x="14" y="91"/>
                  </a:cubicBezTo>
                  <a:lnTo>
                    <a:pt x="157" y="4"/>
                  </a:lnTo>
                  <a:cubicBezTo>
                    <a:pt x="165" y="0"/>
                    <a:pt x="178" y="4"/>
                    <a:pt x="183" y="13"/>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3644716" y="3142581"/>
              <a:ext cx="15505" cy="20245"/>
            </a:xfrm>
            <a:custGeom>
              <a:avLst/>
              <a:gdLst/>
              <a:ahLst/>
              <a:cxnLst/>
              <a:rect l="l" t="t" r="r" b="b"/>
              <a:pathLst>
                <a:path w="157" h="205" extrusionOk="0">
                  <a:moveTo>
                    <a:pt x="118" y="5"/>
                  </a:moveTo>
                  <a:lnTo>
                    <a:pt x="144" y="22"/>
                  </a:lnTo>
                  <a:cubicBezTo>
                    <a:pt x="152" y="27"/>
                    <a:pt x="157" y="40"/>
                    <a:pt x="152" y="48"/>
                  </a:cubicBezTo>
                  <a:lnTo>
                    <a:pt x="66" y="191"/>
                  </a:lnTo>
                  <a:cubicBezTo>
                    <a:pt x="61" y="200"/>
                    <a:pt x="48" y="204"/>
                    <a:pt x="39" y="200"/>
                  </a:cubicBezTo>
                  <a:lnTo>
                    <a:pt x="13" y="183"/>
                  </a:lnTo>
                  <a:cubicBezTo>
                    <a:pt x="5" y="178"/>
                    <a:pt x="0" y="165"/>
                    <a:pt x="9" y="157"/>
                  </a:cubicBezTo>
                  <a:lnTo>
                    <a:pt x="92" y="13"/>
                  </a:lnTo>
                  <a:cubicBezTo>
                    <a:pt x="96" y="5"/>
                    <a:pt x="109" y="0"/>
                    <a:pt x="118" y="5"/>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2"/>
            <p:cNvSpPr/>
            <p:nvPr/>
          </p:nvSpPr>
          <p:spPr>
            <a:xfrm>
              <a:off x="3744461" y="3167369"/>
              <a:ext cx="7012" cy="20245"/>
            </a:xfrm>
            <a:custGeom>
              <a:avLst/>
              <a:gdLst/>
              <a:ahLst/>
              <a:cxnLst/>
              <a:rect l="l" t="t" r="r" b="b"/>
              <a:pathLst>
                <a:path w="71" h="205" extrusionOk="0">
                  <a:moveTo>
                    <a:pt x="18" y="1"/>
                  </a:moveTo>
                  <a:lnTo>
                    <a:pt x="48" y="1"/>
                  </a:lnTo>
                  <a:cubicBezTo>
                    <a:pt x="61" y="1"/>
                    <a:pt x="70" y="10"/>
                    <a:pt x="70" y="18"/>
                  </a:cubicBezTo>
                  <a:lnTo>
                    <a:pt x="70" y="187"/>
                  </a:lnTo>
                  <a:cubicBezTo>
                    <a:pt x="70" y="196"/>
                    <a:pt x="61" y="205"/>
                    <a:pt x="48" y="205"/>
                  </a:cubicBezTo>
                  <a:lnTo>
                    <a:pt x="18" y="205"/>
                  </a:lnTo>
                  <a:cubicBezTo>
                    <a:pt x="9" y="205"/>
                    <a:pt x="1" y="196"/>
                    <a:pt x="1" y="187"/>
                  </a:cubicBezTo>
                  <a:lnTo>
                    <a:pt x="1" y="18"/>
                  </a:lnTo>
                  <a:cubicBezTo>
                    <a:pt x="1" y="10"/>
                    <a:pt x="9" y="1"/>
                    <a:pt x="18" y="1"/>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3835220" y="3141297"/>
              <a:ext cx="15110" cy="20245"/>
            </a:xfrm>
            <a:custGeom>
              <a:avLst/>
              <a:gdLst/>
              <a:ahLst/>
              <a:cxnLst/>
              <a:rect l="l" t="t" r="r" b="b"/>
              <a:pathLst>
                <a:path w="153" h="205" extrusionOk="0">
                  <a:moveTo>
                    <a:pt x="14" y="22"/>
                  </a:moveTo>
                  <a:lnTo>
                    <a:pt x="40" y="5"/>
                  </a:lnTo>
                  <a:cubicBezTo>
                    <a:pt x="49" y="0"/>
                    <a:pt x="57" y="5"/>
                    <a:pt x="66" y="13"/>
                  </a:cubicBezTo>
                  <a:lnTo>
                    <a:pt x="148" y="157"/>
                  </a:lnTo>
                  <a:cubicBezTo>
                    <a:pt x="153" y="170"/>
                    <a:pt x="153" y="178"/>
                    <a:pt x="140" y="183"/>
                  </a:cubicBezTo>
                  <a:lnTo>
                    <a:pt x="114" y="200"/>
                  </a:lnTo>
                  <a:cubicBezTo>
                    <a:pt x="105" y="204"/>
                    <a:pt x="96" y="200"/>
                    <a:pt x="88" y="191"/>
                  </a:cubicBezTo>
                  <a:lnTo>
                    <a:pt x="5" y="48"/>
                  </a:lnTo>
                  <a:cubicBezTo>
                    <a:pt x="1" y="40"/>
                    <a:pt x="5" y="26"/>
                    <a:pt x="14" y="22"/>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3902079" y="3073649"/>
              <a:ext cx="20147" cy="15505"/>
            </a:xfrm>
            <a:custGeom>
              <a:avLst/>
              <a:gdLst/>
              <a:ahLst/>
              <a:cxnLst/>
              <a:rect l="l" t="t" r="r" b="b"/>
              <a:pathLst>
                <a:path w="204" h="157" extrusionOk="0">
                  <a:moveTo>
                    <a:pt x="5" y="39"/>
                  </a:moveTo>
                  <a:lnTo>
                    <a:pt x="18" y="13"/>
                  </a:lnTo>
                  <a:cubicBezTo>
                    <a:pt x="26" y="5"/>
                    <a:pt x="35" y="0"/>
                    <a:pt x="44" y="5"/>
                  </a:cubicBezTo>
                  <a:lnTo>
                    <a:pt x="191" y="91"/>
                  </a:lnTo>
                  <a:cubicBezTo>
                    <a:pt x="200" y="96"/>
                    <a:pt x="204" y="109"/>
                    <a:pt x="195" y="118"/>
                  </a:cubicBezTo>
                  <a:lnTo>
                    <a:pt x="182" y="144"/>
                  </a:lnTo>
                  <a:cubicBezTo>
                    <a:pt x="178" y="152"/>
                    <a:pt x="165" y="157"/>
                    <a:pt x="156" y="148"/>
                  </a:cubicBezTo>
                  <a:lnTo>
                    <a:pt x="13" y="65"/>
                  </a:lnTo>
                  <a:cubicBezTo>
                    <a:pt x="0" y="61"/>
                    <a:pt x="0" y="48"/>
                    <a:pt x="5" y="39"/>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3926867" y="2982397"/>
              <a:ext cx="20245" cy="7012"/>
            </a:xfrm>
            <a:custGeom>
              <a:avLst/>
              <a:gdLst/>
              <a:ahLst/>
              <a:cxnLst/>
              <a:rect l="l" t="t" r="r" b="b"/>
              <a:pathLst>
                <a:path w="205" h="71" extrusionOk="0">
                  <a:moveTo>
                    <a:pt x="1" y="53"/>
                  </a:moveTo>
                  <a:lnTo>
                    <a:pt x="1" y="23"/>
                  </a:lnTo>
                  <a:cubicBezTo>
                    <a:pt x="1" y="10"/>
                    <a:pt x="9" y="1"/>
                    <a:pt x="18" y="1"/>
                  </a:cubicBezTo>
                  <a:lnTo>
                    <a:pt x="187" y="1"/>
                  </a:lnTo>
                  <a:cubicBezTo>
                    <a:pt x="196" y="1"/>
                    <a:pt x="204" y="10"/>
                    <a:pt x="204" y="23"/>
                  </a:cubicBezTo>
                  <a:lnTo>
                    <a:pt x="204" y="53"/>
                  </a:lnTo>
                  <a:cubicBezTo>
                    <a:pt x="204" y="62"/>
                    <a:pt x="196" y="70"/>
                    <a:pt x="187" y="70"/>
                  </a:cubicBezTo>
                  <a:lnTo>
                    <a:pt x="18" y="70"/>
                  </a:lnTo>
                  <a:cubicBezTo>
                    <a:pt x="9" y="70"/>
                    <a:pt x="1" y="62"/>
                    <a:pt x="1" y="53"/>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3900795" y="2883540"/>
              <a:ext cx="20147" cy="15110"/>
            </a:xfrm>
            <a:custGeom>
              <a:avLst/>
              <a:gdLst/>
              <a:ahLst/>
              <a:cxnLst/>
              <a:rect l="l" t="t" r="r" b="b"/>
              <a:pathLst>
                <a:path w="204" h="153" extrusionOk="0">
                  <a:moveTo>
                    <a:pt x="22" y="139"/>
                  </a:moveTo>
                  <a:lnTo>
                    <a:pt x="5" y="113"/>
                  </a:lnTo>
                  <a:cubicBezTo>
                    <a:pt x="0" y="104"/>
                    <a:pt x="5" y="96"/>
                    <a:pt x="13" y="87"/>
                  </a:cubicBezTo>
                  <a:lnTo>
                    <a:pt x="156" y="5"/>
                  </a:lnTo>
                  <a:cubicBezTo>
                    <a:pt x="165" y="0"/>
                    <a:pt x="178" y="0"/>
                    <a:pt x="182" y="13"/>
                  </a:cubicBezTo>
                  <a:lnTo>
                    <a:pt x="200" y="39"/>
                  </a:lnTo>
                  <a:cubicBezTo>
                    <a:pt x="204" y="48"/>
                    <a:pt x="200" y="57"/>
                    <a:pt x="191" y="65"/>
                  </a:cubicBezTo>
                  <a:lnTo>
                    <a:pt x="44" y="148"/>
                  </a:lnTo>
                  <a:cubicBezTo>
                    <a:pt x="35" y="152"/>
                    <a:pt x="26" y="148"/>
                    <a:pt x="22" y="139"/>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2"/>
            <p:cNvSpPr/>
            <p:nvPr/>
          </p:nvSpPr>
          <p:spPr>
            <a:xfrm>
              <a:off x="3833146" y="2811546"/>
              <a:ext cx="15011" cy="20245"/>
            </a:xfrm>
            <a:custGeom>
              <a:avLst/>
              <a:gdLst/>
              <a:ahLst/>
              <a:cxnLst/>
              <a:rect l="l" t="t" r="r" b="b"/>
              <a:pathLst>
                <a:path w="152" h="205" extrusionOk="0">
                  <a:moveTo>
                    <a:pt x="39" y="200"/>
                  </a:moveTo>
                  <a:lnTo>
                    <a:pt x="13" y="187"/>
                  </a:lnTo>
                  <a:cubicBezTo>
                    <a:pt x="5" y="179"/>
                    <a:pt x="0" y="170"/>
                    <a:pt x="5" y="161"/>
                  </a:cubicBezTo>
                  <a:lnTo>
                    <a:pt x="87" y="14"/>
                  </a:lnTo>
                  <a:cubicBezTo>
                    <a:pt x="96" y="5"/>
                    <a:pt x="104" y="1"/>
                    <a:pt x="113" y="10"/>
                  </a:cubicBezTo>
                  <a:lnTo>
                    <a:pt x="139" y="23"/>
                  </a:lnTo>
                  <a:cubicBezTo>
                    <a:pt x="152" y="27"/>
                    <a:pt x="152" y="40"/>
                    <a:pt x="148" y="49"/>
                  </a:cubicBezTo>
                  <a:lnTo>
                    <a:pt x="65" y="192"/>
                  </a:lnTo>
                  <a:cubicBezTo>
                    <a:pt x="61" y="205"/>
                    <a:pt x="48" y="205"/>
                    <a:pt x="39" y="200"/>
                  </a:cubicBezTo>
                  <a:close/>
                </a:path>
              </a:pathLst>
            </a:custGeom>
            <a:solidFill>
              <a:srgbClr val="788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5453760" y="4290538"/>
              <a:ext cx="402634" cy="354243"/>
            </a:xfrm>
            <a:custGeom>
              <a:avLst/>
              <a:gdLst/>
              <a:ahLst/>
              <a:cxnLst/>
              <a:rect l="l" t="t" r="r" b="b"/>
              <a:pathLst>
                <a:path w="4077" h="3587" extrusionOk="0">
                  <a:moveTo>
                    <a:pt x="4076" y="1"/>
                  </a:moveTo>
                  <a:lnTo>
                    <a:pt x="1" y="1"/>
                  </a:lnTo>
                  <a:lnTo>
                    <a:pt x="1" y="3586"/>
                  </a:lnTo>
                  <a:lnTo>
                    <a:pt x="4076" y="3586"/>
                  </a:ln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5212692" y="4290538"/>
              <a:ext cx="349503" cy="354243"/>
            </a:xfrm>
            <a:custGeom>
              <a:avLst/>
              <a:gdLst/>
              <a:ahLst/>
              <a:cxnLst/>
              <a:rect l="l" t="t" r="r" b="b"/>
              <a:pathLst>
                <a:path w="3539" h="3587" extrusionOk="0">
                  <a:moveTo>
                    <a:pt x="3539" y="1"/>
                  </a:moveTo>
                  <a:lnTo>
                    <a:pt x="1" y="1"/>
                  </a:lnTo>
                  <a:lnTo>
                    <a:pt x="1" y="3586"/>
                  </a:lnTo>
                  <a:lnTo>
                    <a:pt x="3539" y="358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5163511" y="4290538"/>
              <a:ext cx="398684" cy="56193"/>
            </a:xfrm>
            <a:custGeom>
              <a:avLst/>
              <a:gdLst/>
              <a:ahLst/>
              <a:cxnLst/>
              <a:rect l="l" t="t" r="r" b="b"/>
              <a:pathLst>
                <a:path w="4037" h="569" extrusionOk="0">
                  <a:moveTo>
                    <a:pt x="499" y="1"/>
                  </a:moveTo>
                  <a:lnTo>
                    <a:pt x="0" y="568"/>
                  </a:lnTo>
                  <a:lnTo>
                    <a:pt x="3655" y="568"/>
                  </a:lnTo>
                  <a:lnTo>
                    <a:pt x="4037"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5562097" y="4290538"/>
              <a:ext cx="323431" cy="56193"/>
            </a:xfrm>
            <a:custGeom>
              <a:avLst/>
              <a:gdLst/>
              <a:ahLst/>
              <a:cxnLst/>
              <a:rect l="l" t="t" r="r" b="b"/>
              <a:pathLst>
                <a:path w="3275" h="569" extrusionOk="0">
                  <a:moveTo>
                    <a:pt x="1" y="1"/>
                  </a:moveTo>
                  <a:lnTo>
                    <a:pt x="330" y="568"/>
                  </a:lnTo>
                  <a:lnTo>
                    <a:pt x="3274" y="568"/>
                  </a:lnTo>
                  <a:lnTo>
                    <a:pt x="2979" y="1"/>
                  </a:lnTo>
                  <a:close/>
                </a:path>
              </a:pathLst>
            </a:custGeom>
            <a:solidFill>
              <a:srgbClr val="F97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2"/>
            <p:cNvSpPr/>
            <p:nvPr/>
          </p:nvSpPr>
          <p:spPr>
            <a:xfrm>
              <a:off x="5243603" y="4589378"/>
              <a:ext cx="159790" cy="26665"/>
            </a:xfrm>
            <a:custGeom>
              <a:avLst/>
              <a:gdLst/>
              <a:ahLst/>
              <a:cxnLst/>
              <a:rect l="l" t="t" r="r" b="b"/>
              <a:pathLst>
                <a:path w="1618" h="270" extrusionOk="0">
                  <a:moveTo>
                    <a:pt x="1617" y="270"/>
                  </a:moveTo>
                  <a:lnTo>
                    <a:pt x="0" y="270"/>
                  </a:lnTo>
                  <a:lnTo>
                    <a:pt x="0" y="1"/>
                  </a:lnTo>
                  <a:lnTo>
                    <a:pt x="1617"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2"/>
            <p:cNvSpPr/>
            <p:nvPr/>
          </p:nvSpPr>
          <p:spPr>
            <a:xfrm>
              <a:off x="5716751" y="4428798"/>
              <a:ext cx="223587" cy="215983"/>
            </a:xfrm>
            <a:custGeom>
              <a:avLst/>
              <a:gdLst/>
              <a:ahLst/>
              <a:cxnLst/>
              <a:rect l="l" t="t" r="r" b="b"/>
              <a:pathLst>
                <a:path w="2264" h="2187" extrusionOk="0">
                  <a:moveTo>
                    <a:pt x="2263" y="1"/>
                  </a:moveTo>
                  <a:lnTo>
                    <a:pt x="13" y="1"/>
                  </a:lnTo>
                  <a:lnTo>
                    <a:pt x="0" y="2186"/>
                  </a:lnTo>
                  <a:lnTo>
                    <a:pt x="2250" y="21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2"/>
            <p:cNvSpPr/>
            <p:nvPr/>
          </p:nvSpPr>
          <p:spPr>
            <a:xfrm>
              <a:off x="5501361" y="4428798"/>
              <a:ext cx="222303" cy="215983"/>
            </a:xfrm>
            <a:custGeom>
              <a:avLst/>
              <a:gdLst/>
              <a:ahLst/>
              <a:cxnLst/>
              <a:rect l="l" t="t" r="r" b="b"/>
              <a:pathLst>
                <a:path w="2251" h="2187" extrusionOk="0">
                  <a:moveTo>
                    <a:pt x="2250" y="2186"/>
                  </a:moveTo>
                  <a:lnTo>
                    <a:pt x="0" y="2186"/>
                  </a:lnTo>
                  <a:lnTo>
                    <a:pt x="0" y="1"/>
                  </a:lnTo>
                  <a:lnTo>
                    <a:pt x="2250" y="1"/>
                  </a:lnTo>
                  <a:close/>
                </a:path>
              </a:pathLst>
            </a:custGeom>
            <a:solidFill>
              <a:srgbClr val="FFA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2"/>
            <p:cNvSpPr/>
            <p:nvPr/>
          </p:nvSpPr>
          <p:spPr>
            <a:xfrm>
              <a:off x="5501361" y="4428798"/>
              <a:ext cx="222303" cy="215983"/>
            </a:xfrm>
            <a:custGeom>
              <a:avLst/>
              <a:gdLst/>
              <a:ahLst/>
              <a:cxnLst/>
              <a:rect l="l" t="t" r="r" b="b"/>
              <a:pathLst>
                <a:path w="2251" h="2187" extrusionOk="0">
                  <a:moveTo>
                    <a:pt x="2250" y="31"/>
                  </a:moveTo>
                  <a:lnTo>
                    <a:pt x="1153" y="1089"/>
                  </a:lnTo>
                  <a:lnTo>
                    <a:pt x="2250" y="2156"/>
                  </a:lnTo>
                  <a:lnTo>
                    <a:pt x="2250" y="2186"/>
                  </a:lnTo>
                  <a:lnTo>
                    <a:pt x="2220" y="2186"/>
                  </a:lnTo>
                  <a:lnTo>
                    <a:pt x="1123" y="1115"/>
                  </a:lnTo>
                  <a:lnTo>
                    <a:pt x="13" y="2186"/>
                  </a:lnTo>
                  <a:lnTo>
                    <a:pt x="0" y="2186"/>
                  </a:lnTo>
                  <a:lnTo>
                    <a:pt x="0" y="2134"/>
                  </a:lnTo>
                  <a:lnTo>
                    <a:pt x="1088" y="1085"/>
                  </a:lnTo>
                  <a:lnTo>
                    <a:pt x="0" y="31"/>
                  </a:lnTo>
                  <a:lnTo>
                    <a:pt x="0" y="1"/>
                  </a:lnTo>
                  <a:lnTo>
                    <a:pt x="35" y="1"/>
                  </a:lnTo>
                  <a:lnTo>
                    <a:pt x="1123" y="1059"/>
                  </a:lnTo>
                  <a:lnTo>
                    <a:pt x="2220" y="1"/>
                  </a:lnTo>
                  <a:lnTo>
                    <a:pt x="22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2"/>
            <p:cNvSpPr/>
            <p:nvPr/>
          </p:nvSpPr>
          <p:spPr>
            <a:xfrm>
              <a:off x="3949976" y="4108528"/>
              <a:ext cx="331134" cy="507515"/>
            </a:xfrm>
            <a:custGeom>
              <a:avLst/>
              <a:gdLst/>
              <a:ahLst/>
              <a:cxnLst/>
              <a:rect l="l" t="t" r="r" b="b"/>
              <a:pathLst>
                <a:path w="3353" h="5139" extrusionOk="0">
                  <a:moveTo>
                    <a:pt x="1" y="1"/>
                  </a:moveTo>
                  <a:lnTo>
                    <a:pt x="3352" y="1"/>
                  </a:lnTo>
                  <a:lnTo>
                    <a:pt x="3352" y="5139"/>
                  </a:lnTo>
                  <a:lnTo>
                    <a:pt x="1" y="5139"/>
                  </a:lnTo>
                  <a:close/>
                </a:path>
              </a:pathLst>
            </a:custGeom>
            <a:solidFill>
              <a:srgbClr val="009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2"/>
            <p:cNvSpPr/>
            <p:nvPr/>
          </p:nvSpPr>
          <p:spPr>
            <a:xfrm>
              <a:off x="3784754" y="4108528"/>
              <a:ext cx="358885" cy="507515"/>
            </a:xfrm>
            <a:custGeom>
              <a:avLst/>
              <a:gdLst/>
              <a:ahLst/>
              <a:cxnLst/>
              <a:rect l="l" t="t" r="r" b="b"/>
              <a:pathLst>
                <a:path w="3634" h="5139" extrusionOk="0">
                  <a:moveTo>
                    <a:pt x="0" y="1"/>
                  </a:moveTo>
                  <a:lnTo>
                    <a:pt x="3634" y="1"/>
                  </a:lnTo>
                  <a:lnTo>
                    <a:pt x="3634" y="5139"/>
                  </a:lnTo>
                  <a:lnTo>
                    <a:pt x="0" y="513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2"/>
            <p:cNvSpPr/>
            <p:nvPr/>
          </p:nvSpPr>
          <p:spPr>
            <a:xfrm>
              <a:off x="3825838" y="4513631"/>
              <a:ext cx="130261" cy="24887"/>
            </a:xfrm>
            <a:custGeom>
              <a:avLst/>
              <a:gdLst/>
              <a:ahLst/>
              <a:cxnLst/>
              <a:rect l="l" t="t" r="r" b="b"/>
              <a:pathLst>
                <a:path w="1319" h="252" extrusionOk="0">
                  <a:moveTo>
                    <a:pt x="1319" y="252"/>
                  </a:moveTo>
                  <a:lnTo>
                    <a:pt x="0" y="252"/>
                  </a:lnTo>
                  <a:lnTo>
                    <a:pt x="0" y="0"/>
                  </a:lnTo>
                  <a:lnTo>
                    <a:pt x="1319" y="0"/>
                  </a:lnTo>
                  <a:close/>
                </a:path>
              </a:pathLst>
            </a:custGeom>
            <a:solidFill>
              <a:srgbClr val="009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2"/>
            <p:cNvSpPr/>
            <p:nvPr/>
          </p:nvSpPr>
          <p:spPr>
            <a:xfrm>
              <a:off x="3825838" y="4562022"/>
              <a:ext cx="195342" cy="16394"/>
            </a:xfrm>
            <a:custGeom>
              <a:avLst/>
              <a:gdLst/>
              <a:ahLst/>
              <a:cxnLst/>
              <a:rect l="l" t="t" r="r" b="b"/>
              <a:pathLst>
                <a:path w="1978" h="166" extrusionOk="0">
                  <a:moveTo>
                    <a:pt x="1978" y="165"/>
                  </a:moveTo>
                  <a:lnTo>
                    <a:pt x="0" y="165"/>
                  </a:lnTo>
                  <a:lnTo>
                    <a:pt x="0" y="0"/>
                  </a:lnTo>
                  <a:lnTo>
                    <a:pt x="1978" y="0"/>
                  </a:lnTo>
                  <a:close/>
                </a:path>
              </a:pathLst>
            </a:custGeom>
            <a:solidFill>
              <a:srgbClr val="009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2"/>
            <p:cNvSpPr/>
            <p:nvPr/>
          </p:nvSpPr>
          <p:spPr>
            <a:xfrm>
              <a:off x="3526503" y="4114157"/>
              <a:ext cx="173517" cy="187145"/>
            </a:xfrm>
            <a:custGeom>
              <a:avLst/>
              <a:gdLst/>
              <a:ahLst/>
              <a:cxnLst/>
              <a:rect l="l" t="t" r="r" b="b"/>
              <a:pathLst>
                <a:path w="1757" h="1895" extrusionOk="0">
                  <a:moveTo>
                    <a:pt x="35" y="1895"/>
                  </a:moveTo>
                  <a:cubicBezTo>
                    <a:pt x="35" y="1895"/>
                    <a:pt x="35" y="1895"/>
                    <a:pt x="31" y="1895"/>
                  </a:cubicBezTo>
                  <a:cubicBezTo>
                    <a:pt x="14" y="1895"/>
                    <a:pt x="1" y="1878"/>
                    <a:pt x="1" y="1856"/>
                  </a:cubicBezTo>
                  <a:lnTo>
                    <a:pt x="122" y="807"/>
                  </a:lnTo>
                  <a:cubicBezTo>
                    <a:pt x="179" y="347"/>
                    <a:pt x="569" y="0"/>
                    <a:pt x="1028" y="0"/>
                  </a:cubicBezTo>
                  <a:cubicBezTo>
                    <a:pt x="1228" y="0"/>
                    <a:pt x="1423" y="83"/>
                    <a:pt x="1557" y="230"/>
                  </a:cubicBezTo>
                  <a:cubicBezTo>
                    <a:pt x="1692" y="377"/>
                    <a:pt x="1757" y="577"/>
                    <a:pt x="1739" y="776"/>
                  </a:cubicBezTo>
                  <a:lnTo>
                    <a:pt x="1644" y="1865"/>
                  </a:lnTo>
                  <a:cubicBezTo>
                    <a:pt x="1640" y="1882"/>
                    <a:pt x="1622" y="1895"/>
                    <a:pt x="1605" y="1895"/>
                  </a:cubicBezTo>
                  <a:cubicBezTo>
                    <a:pt x="1588" y="1895"/>
                    <a:pt x="1575" y="1878"/>
                    <a:pt x="1575" y="1860"/>
                  </a:cubicBezTo>
                  <a:lnTo>
                    <a:pt x="1670" y="768"/>
                  </a:lnTo>
                  <a:cubicBezTo>
                    <a:pt x="1687" y="590"/>
                    <a:pt x="1627" y="408"/>
                    <a:pt x="1505" y="278"/>
                  </a:cubicBezTo>
                  <a:cubicBezTo>
                    <a:pt x="1384" y="143"/>
                    <a:pt x="1210" y="70"/>
                    <a:pt x="1028" y="70"/>
                  </a:cubicBezTo>
                  <a:cubicBezTo>
                    <a:pt x="603" y="70"/>
                    <a:pt x="239" y="390"/>
                    <a:pt x="192" y="815"/>
                  </a:cubicBezTo>
                  <a:lnTo>
                    <a:pt x="70" y="1865"/>
                  </a:lnTo>
                  <a:cubicBezTo>
                    <a:pt x="66" y="1882"/>
                    <a:pt x="53" y="1895"/>
                    <a:pt x="35" y="18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2"/>
            <p:cNvSpPr/>
            <p:nvPr/>
          </p:nvSpPr>
          <p:spPr>
            <a:xfrm>
              <a:off x="3380045" y="4263577"/>
              <a:ext cx="324320" cy="353354"/>
            </a:xfrm>
            <a:custGeom>
              <a:avLst/>
              <a:gdLst/>
              <a:ahLst/>
              <a:cxnLst/>
              <a:rect l="l" t="t" r="r" b="b"/>
              <a:pathLst>
                <a:path w="3284" h="3578" extrusionOk="0">
                  <a:moveTo>
                    <a:pt x="387" y="0"/>
                  </a:moveTo>
                  <a:lnTo>
                    <a:pt x="3283" y="0"/>
                  </a:lnTo>
                  <a:lnTo>
                    <a:pt x="3071" y="3577"/>
                  </a:lnTo>
                  <a:lnTo>
                    <a:pt x="1" y="357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p:nvPr/>
          </p:nvSpPr>
          <p:spPr>
            <a:xfrm>
              <a:off x="3683231" y="4263577"/>
              <a:ext cx="70315" cy="353354"/>
            </a:xfrm>
            <a:custGeom>
              <a:avLst/>
              <a:gdLst/>
              <a:ahLst/>
              <a:cxnLst/>
              <a:rect l="l" t="t" r="r" b="b"/>
              <a:pathLst>
                <a:path w="712" h="3578" extrusionOk="0">
                  <a:moveTo>
                    <a:pt x="213" y="0"/>
                  </a:moveTo>
                  <a:lnTo>
                    <a:pt x="608" y="234"/>
                  </a:lnTo>
                  <a:lnTo>
                    <a:pt x="712" y="3577"/>
                  </a:lnTo>
                  <a:lnTo>
                    <a:pt x="1" y="3577"/>
                  </a:lnTo>
                  <a:close/>
                </a:path>
              </a:pathLst>
            </a:custGeom>
            <a:solidFill>
              <a:srgbClr val="D651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2"/>
            <p:cNvSpPr/>
            <p:nvPr/>
          </p:nvSpPr>
          <p:spPr>
            <a:xfrm>
              <a:off x="3481173" y="4114157"/>
              <a:ext cx="173517" cy="187145"/>
            </a:xfrm>
            <a:custGeom>
              <a:avLst/>
              <a:gdLst/>
              <a:ahLst/>
              <a:cxnLst/>
              <a:rect l="l" t="t" r="r" b="b"/>
              <a:pathLst>
                <a:path w="1757" h="1895" extrusionOk="0">
                  <a:moveTo>
                    <a:pt x="35" y="1895"/>
                  </a:moveTo>
                  <a:cubicBezTo>
                    <a:pt x="35" y="1895"/>
                    <a:pt x="35" y="1895"/>
                    <a:pt x="35" y="1895"/>
                  </a:cubicBezTo>
                  <a:cubicBezTo>
                    <a:pt x="13" y="1895"/>
                    <a:pt x="0" y="1878"/>
                    <a:pt x="5" y="1856"/>
                  </a:cubicBezTo>
                  <a:lnTo>
                    <a:pt x="126" y="807"/>
                  </a:lnTo>
                  <a:cubicBezTo>
                    <a:pt x="178" y="347"/>
                    <a:pt x="568" y="0"/>
                    <a:pt x="1032" y="0"/>
                  </a:cubicBezTo>
                  <a:cubicBezTo>
                    <a:pt x="1232" y="0"/>
                    <a:pt x="1422" y="83"/>
                    <a:pt x="1557" y="230"/>
                  </a:cubicBezTo>
                  <a:cubicBezTo>
                    <a:pt x="1691" y="377"/>
                    <a:pt x="1756" y="577"/>
                    <a:pt x="1739" y="776"/>
                  </a:cubicBezTo>
                  <a:lnTo>
                    <a:pt x="1643" y="1865"/>
                  </a:lnTo>
                  <a:cubicBezTo>
                    <a:pt x="1643" y="1882"/>
                    <a:pt x="1626" y="1895"/>
                    <a:pt x="1609" y="1895"/>
                  </a:cubicBezTo>
                  <a:cubicBezTo>
                    <a:pt x="1587" y="1895"/>
                    <a:pt x="1574" y="1878"/>
                    <a:pt x="1578" y="1860"/>
                  </a:cubicBezTo>
                  <a:lnTo>
                    <a:pt x="1674" y="768"/>
                  </a:lnTo>
                  <a:cubicBezTo>
                    <a:pt x="1687" y="590"/>
                    <a:pt x="1626" y="408"/>
                    <a:pt x="1505" y="278"/>
                  </a:cubicBezTo>
                  <a:cubicBezTo>
                    <a:pt x="1383" y="143"/>
                    <a:pt x="1210" y="70"/>
                    <a:pt x="1032" y="70"/>
                  </a:cubicBezTo>
                  <a:cubicBezTo>
                    <a:pt x="603" y="70"/>
                    <a:pt x="243" y="390"/>
                    <a:pt x="191" y="815"/>
                  </a:cubicBezTo>
                  <a:lnTo>
                    <a:pt x="70" y="1865"/>
                  </a:lnTo>
                  <a:cubicBezTo>
                    <a:pt x="70" y="1882"/>
                    <a:pt x="52" y="1895"/>
                    <a:pt x="35" y="18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2"/>
            <p:cNvSpPr/>
            <p:nvPr/>
          </p:nvSpPr>
          <p:spPr>
            <a:xfrm>
              <a:off x="3236649" y="4192472"/>
              <a:ext cx="135792" cy="160283"/>
            </a:xfrm>
            <a:custGeom>
              <a:avLst/>
              <a:gdLst/>
              <a:ahLst/>
              <a:cxnLst/>
              <a:rect l="l" t="t" r="r" b="b"/>
              <a:pathLst>
                <a:path w="1375" h="1623" extrusionOk="0">
                  <a:moveTo>
                    <a:pt x="31" y="1622"/>
                  </a:moveTo>
                  <a:cubicBezTo>
                    <a:pt x="31" y="1622"/>
                    <a:pt x="27" y="1622"/>
                    <a:pt x="27" y="1622"/>
                  </a:cubicBezTo>
                  <a:cubicBezTo>
                    <a:pt x="14" y="1618"/>
                    <a:pt x="1" y="1605"/>
                    <a:pt x="1" y="1592"/>
                  </a:cubicBezTo>
                  <a:lnTo>
                    <a:pt x="96" y="690"/>
                  </a:lnTo>
                  <a:cubicBezTo>
                    <a:pt x="139" y="300"/>
                    <a:pt x="443" y="1"/>
                    <a:pt x="807" y="1"/>
                  </a:cubicBezTo>
                  <a:cubicBezTo>
                    <a:pt x="954" y="1"/>
                    <a:pt x="1093" y="66"/>
                    <a:pt x="1202" y="178"/>
                  </a:cubicBezTo>
                  <a:cubicBezTo>
                    <a:pt x="1319" y="304"/>
                    <a:pt x="1375" y="482"/>
                    <a:pt x="1362" y="664"/>
                  </a:cubicBezTo>
                  <a:lnTo>
                    <a:pt x="1288" y="1596"/>
                  </a:lnTo>
                  <a:cubicBezTo>
                    <a:pt x="1284" y="1609"/>
                    <a:pt x="1275" y="1622"/>
                    <a:pt x="1258" y="1622"/>
                  </a:cubicBezTo>
                  <a:cubicBezTo>
                    <a:pt x="1241" y="1618"/>
                    <a:pt x="1232" y="1605"/>
                    <a:pt x="1232" y="1592"/>
                  </a:cubicBezTo>
                  <a:lnTo>
                    <a:pt x="1306" y="660"/>
                  </a:lnTo>
                  <a:cubicBezTo>
                    <a:pt x="1319" y="495"/>
                    <a:pt x="1267" y="334"/>
                    <a:pt x="1158" y="217"/>
                  </a:cubicBezTo>
                  <a:cubicBezTo>
                    <a:pt x="1063" y="113"/>
                    <a:pt x="941" y="57"/>
                    <a:pt x="807" y="57"/>
                  </a:cubicBezTo>
                  <a:cubicBezTo>
                    <a:pt x="473" y="57"/>
                    <a:pt x="191" y="334"/>
                    <a:pt x="152" y="699"/>
                  </a:cubicBezTo>
                  <a:lnTo>
                    <a:pt x="57" y="1596"/>
                  </a:lnTo>
                  <a:cubicBezTo>
                    <a:pt x="57" y="1609"/>
                    <a:pt x="44" y="1622"/>
                    <a:pt x="31" y="1622"/>
                  </a:cubicBezTo>
                  <a:close/>
                </a:path>
              </a:pathLst>
            </a:custGeom>
            <a:solidFill>
              <a:srgbClr val="009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2"/>
            <p:cNvSpPr/>
            <p:nvPr/>
          </p:nvSpPr>
          <p:spPr>
            <a:xfrm>
              <a:off x="3125349" y="4314536"/>
              <a:ext cx="256967" cy="302395"/>
            </a:xfrm>
            <a:custGeom>
              <a:avLst/>
              <a:gdLst/>
              <a:ahLst/>
              <a:cxnLst/>
              <a:rect l="l" t="t" r="r" b="b"/>
              <a:pathLst>
                <a:path w="2602" h="3062" extrusionOk="0">
                  <a:moveTo>
                    <a:pt x="369" y="0"/>
                  </a:moveTo>
                  <a:lnTo>
                    <a:pt x="2602" y="0"/>
                  </a:lnTo>
                  <a:lnTo>
                    <a:pt x="2420" y="3061"/>
                  </a:lnTo>
                  <a:lnTo>
                    <a:pt x="0" y="306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3364244" y="4314536"/>
              <a:ext cx="49774" cy="302395"/>
            </a:xfrm>
            <a:custGeom>
              <a:avLst/>
              <a:gdLst/>
              <a:ahLst/>
              <a:cxnLst/>
              <a:rect l="l" t="t" r="r" b="b"/>
              <a:pathLst>
                <a:path w="504" h="3062" extrusionOk="0">
                  <a:moveTo>
                    <a:pt x="183" y="0"/>
                  </a:moveTo>
                  <a:lnTo>
                    <a:pt x="412" y="135"/>
                  </a:lnTo>
                  <a:lnTo>
                    <a:pt x="504" y="3061"/>
                  </a:lnTo>
                  <a:lnTo>
                    <a:pt x="1" y="3061"/>
                  </a:lnTo>
                  <a:close/>
                </a:path>
              </a:pathLst>
            </a:custGeom>
            <a:solidFill>
              <a:srgbClr val="009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3201096" y="4192472"/>
              <a:ext cx="136285" cy="160283"/>
            </a:xfrm>
            <a:custGeom>
              <a:avLst/>
              <a:gdLst/>
              <a:ahLst/>
              <a:cxnLst/>
              <a:rect l="l" t="t" r="r" b="b"/>
              <a:pathLst>
                <a:path w="1380" h="1623" extrusionOk="0">
                  <a:moveTo>
                    <a:pt x="31" y="1622"/>
                  </a:moveTo>
                  <a:cubicBezTo>
                    <a:pt x="31" y="1622"/>
                    <a:pt x="31" y="1622"/>
                    <a:pt x="27" y="1622"/>
                  </a:cubicBezTo>
                  <a:cubicBezTo>
                    <a:pt x="14" y="1618"/>
                    <a:pt x="1" y="1605"/>
                    <a:pt x="5" y="1592"/>
                  </a:cubicBezTo>
                  <a:lnTo>
                    <a:pt x="100" y="690"/>
                  </a:lnTo>
                  <a:cubicBezTo>
                    <a:pt x="139" y="300"/>
                    <a:pt x="447" y="1"/>
                    <a:pt x="807" y="1"/>
                  </a:cubicBezTo>
                  <a:cubicBezTo>
                    <a:pt x="959" y="1"/>
                    <a:pt x="1098" y="66"/>
                    <a:pt x="1202" y="178"/>
                  </a:cubicBezTo>
                  <a:cubicBezTo>
                    <a:pt x="1319" y="304"/>
                    <a:pt x="1379" y="482"/>
                    <a:pt x="1362" y="664"/>
                  </a:cubicBezTo>
                  <a:lnTo>
                    <a:pt x="1288" y="1596"/>
                  </a:lnTo>
                  <a:cubicBezTo>
                    <a:pt x="1288" y="1609"/>
                    <a:pt x="1275" y="1622"/>
                    <a:pt x="1258" y="1622"/>
                  </a:cubicBezTo>
                  <a:cubicBezTo>
                    <a:pt x="1245" y="1618"/>
                    <a:pt x="1232" y="1605"/>
                    <a:pt x="1232" y="1592"/>
                  </a:cubicBezTo>
                  <a:lnTo>
                    <a:pt x="1310" y="660"/>
                  </a:lnTo>
                  <a:cubicBezTo>
                    <a:pt x="1323" y="495"/>
                    <a:pt x="1267" y="334"/>
                    <a:pt x="1163" y="217"/>
                  </a:cubicBezTo>
                  <a:cubicBezTo>
                    <a:pt x="1067" y="113"/>
                    <a:pt x="942" y="57"/>
                    <a:pt x="807" y="57"/>
                  </a:cubicBezTo>
                  <a:cubicBezTo>
                    <a:pt x="473" y="57"/>
                    <a:pt x="191" y="334"/>
                    <a:pt x="152" y="699"/>
                  </a:cubicBezTo>
                  <a:lnTo>
                    <a:pt x="61" y="1596"/>
                  </a:lnTo>
                  <a:cubicBezTo>
                    <a:pt x="57" y="1609"/>
                    <a:pt x="44" y="1622"/>
                    <a:pt x="31" y="1622"/>
                  </a:cubicBezTo>
                  <a:close/>
                </a:path>
              </a:pathLst>
            </a:custGeom>
            <a:solidFill>
              <a:srgbClr val="009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3371552" y="3472234"/>
              <a:ext cx="366588" cy="366687"/>
            </a:xfrm>
            <a:custGeom>
              <a:avLst/>
              <a:gdLst/>
              <a:ahLst/>
              <a:cxnLst/>
              <a:rect l="l" t="t" r="r" b="b"/>
              <a:pathLst>
                <a:path w="3712" h="3713" extrusionOk="0">
                  <a:moveTo>
                    <a:pt x="334" y="3712"/>
                  </a:moveTo>
                  <a:lnTo>
                    <a:pt x="3382" y="3712"/>
                  </a:lnTo>
                  <a:cubicBezTo>
                    <a:pt x="3564" y="3712"/>
                    <a:pt x="3712" y="3565"/>
                    <a:pt x="3712" y="3378"/>
                  </a:cubicBezTo>
                  <a:lnTo>
                    <a:pt x="3712" y="330"/>
                  </a:lnTo>
                  <a:cubicBezTo>
                    <a:pt x="3712" y="148"/>
                    <a:pt x="3564" y="1"/>
                    <a:pt x="3382" y="1"/>
                  </a:cubicBezTo>
                  <a:lnTo>
                    <a:pt x="334" y="1"/>
                  </a:lnTo>
                  <a:cubicBezTo>
                    <a:pt x="152" y="1"/>
                    <a:pt x="0" y="148"/>
                    <a:pt x="0" y="330"/>
                  </a:cubicBezTo>
                  <a:lnTo>
                    <a:pt x="0" y="3378"/>
                  </a:lnTo>
                  <a:cubicBezTo>
                    <a:pt x="0" y="3565"/>
                    <a:pt x="152" y="3712"/>
                    <a:pt x="334" y="3712"/>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3346665" y="3472234"/>
              <a:ext cx="366687" cy="366687"/>
            </a:xfrm>
            <a:custGeom>
              <a:avLst/>
              <a:gdLst/>
              <a:ahLst/>
              <a:cxnLst/>
              <a:rect l="l" t="t" r="r" b="b"/>
              <a:pathLst>
                <a:path w="3713" h="3713" extrusionOk="0">
                  <a:moveTo>
                    <a:pt x="335" y="3712"/>
                  </a:moveTo>
                  <a:lnTo>
                    <a:pt x="3378" y="3712"/>
                  </a:lnTo>
                  <a:cubicBezTo>
                    <a:pt x="3565" y="3712"/>
                    <a:pt x="3712" y="3565"/>
                    <a:pt x="3712" y="3378"/>
                  </a:cubicBezTo>
                  <a:lnTo>
                    <a:pt x="3712" y="330"/>
                  </a:lnTo>
                  <a:cubicBezTo>
                    <a:pt x="3712" y="148"/>
                    <a:pt x="3565" y="1"/>
                    <a:pt x="3378" y="1"/>
                  </a:cubicBezTo>
                  <a:lnTo>
                    <a:pt x="335" y="1"/>
                  </a:lnTo>
                  <a:cubicBezTo>
                    <a:pt x="148" y="1"/>
                    <a:pt x="1" y="148"/>
                    <a:pt x="1" y="330"/>
                  </a:cubicBezTo>
                  <a:lnTo>
                    <a:pt x="1" y="3378"/>
                  </a:lnTo>
                  <a:cubicBezTo>
                    <a:pt x="1" y="3565"/>
                    <a:pt x="148" y="3712"/>
                    <a:pt x="335" y="3712"/>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3435745" y="3533068"/>
              <a:ext cx="188528" cy="245017"/>
            </a:xfrm>
            <a:custGeom>
              <a:avLst/>
              <a:gdLst/>
              <a:ahLst/>
              <a:cxnLst/>
              <a:rect l="l" t="t" r="r" b="b"/>
              <a:pathLst>
                <a:path w="1909" h="2481" extrusionOk="0">
                  <a:moveTo>
                    <a:pt x="599" y="460"/>
                  </a:moveTo>
                  <a:cubicBezTo>
                    <a:pt x="599" y="261"/>
                    <a:pt x="764" y="96"/>
                    <a:pt x="968" y="96"/>
                  </a:cubicBezTo>
                  <a:cubicBezTo>
                    <a:pt x="1171" y="96"/>
                    <a:pt x="1336" y="261"/>
                    <a:pt x="1336" y="460"/>
                  </a:cubicBezTo>
                  <a:lnTo>
                    <a:pt x="1336" y="712"/>
                  </a:lnTo>
                  <a:lnTo>
                    <a:pt x="599" y="712"/>
                  </a:lnTo>
                  <a:close/>
                  <a:moveTo>
                    <a:pt x="1895" y="2294"/>
                  </a:moveTo>
                  <a:lnTo>
                    <a:pt x="1705" y="855"/>
                  </a:lnTo>
                  <a:cubicBezTo>
                    <a:pt x="1696" y="772"/>
                    <a:pt x="1622" y="712"/>
                    <a:pt x="1540" y="712"/>
                  </a:cubicBezTo>
                  <a:lnTo>
                    <a:pt x="1431" y="712"/>
                  </a:lnTo>
                  <a:lnTo>
                    <a:pt x="1431" y="460"/>
                  </a:lnTo>
                  <a:cubicBezTo>
                    <a:pt x="1431" y="209"/>
                    <a:pt x="1223" y="1"/>
                    <a:pt x="968" y="1"/>
                  </a:cubicBezTo>
                  <a:cubicBezTo>
                    <a:pt x="716" y="1"/>
                    <a:pt x="508" y="209"/>
                    <a:pt x="508" y="460"/>
                  </a:cubicBezTo>
                  <a:lnTo>
                    <a:pt x="508" y="712"/>
                  </a:lnTo>
                  <a:lnTo>
                    <a:pt x="343" y="712"/>
                  </a:lnTo>
                  <a:cubicBezTo>
                    <a:pt x="256" y="712"/>
                    <a:pt x="187" y="772"/>
                    <a:pt x="174" y="859"/>
                  </a:cubicBezTo>
                  <a:lnTo>
                    <a:pt x="14" y="2294"/>
                  </a:lnTo>
                  <a:cubicBezTo>
                    <a:pt x="1" y="2394"/>
                    <a:pt x="79" y="2481"/>
                    <a:pt x="178" y="2481"/>
                  </a:cubicBezTo>
                  <a:lnTo>
                    <a:pt x="1731" y="2481"/>
                  </a:lnTo>
                  <a:cubicBezTo>
                    <a:pt x="1830" y="2481"/>
                    <a:pt x="1908" y="2394"/>
                    <a:pt x="1895" y="2294"/>
                  </a:cubicBezTo>
                  <a:close/>
                </a:path>
              </a:pathLst>
            </a:custGeom>
            <a:solidFill>
              <a:srgbClr val="A3B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3351406" y="3445273"/>
              <a:ext cx="366588" cy="366687"/>
            </a:xfrm>
            <a:custGeom>
              <a:avLst/>
              <a:gdLst/>
              <a:ahLst/>
              <a:cxnLst/>
              <a:rect l="l" t="t" r="r" b="b"/>
              <a:pathLst>
                <a:path w="3712" h="3713" extrusionOk="0">
                  <a:moveTo>
                    <a:pt x="334" y="3712"/>
                  </a:moveTo>
                  <a:lnTo>
                    <a:pt x="3382" y="3712"/>
                  </a:lnTo>
                  <a:cubicBezTo>
                    <a:pt x="3564" y="3712"/>
                    <a:pt x="3712" y="3565"/>
                    <a:pt x="3712" y="3383"/>
                  </a:cubicBezTo>
                  <a:lnTo>
                    <a:pt x="3712" y="335"/>
                  </a:lnTo>
                  <a:cubicBezTo>
                    <a:pt x="3712" y="153"/>
                    <a:pt x="3564" y="1"/>
                    <a:pt x="3382" y="1"/>
                  </a:cubicBezTo>
                  <a:lnTo>
                    <a:pt x="334" y="1"/>
                  </a:lnTo>
                  <a:cubicBezTo>
                    <a:pt x="152" y="1"/>
                    <a:pt x="0" y="153"/>
                    <a:pt x="0" y="335"/>
                  </a:cubicBezTo>
                  <a:lnTo>
                    <a:pt x="0" y="3383"/>
                  </a:lnTo>
                  <a:cubicBezTo>
                    <a:pt x="0" y="3565"/>
                    <a:pt x="152" y="3712"/>
                    <a:pt x="334" y="3712"/>
                  </a:cubicBezTo>
                  <a:close/>
                </a:path>
              </a:pathLst>
            </a:custGeom>
            <a:solidFill>
              <a:srgbClr val="E86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3326617" y="3445273"/>
              <a:ext cx="366588" cy="366687"/>
            </a:xfrm>
            <a:custGeom>
              <a:avLst/>
              <a:gdLst/>
              <a:ahLst/>
              <a:cxnLst/>
              <a:rect l="l" t="t" r="r" b="b"/>
              <a:pathLst>
                <a:path w="3712" h="3713" extrusionOk="0">
                  <a:moveTo>
                    <a:pt x="334" y="3712"/>
                  </a:moveTo>
                  <a:lnTo>
                    <a:pt x="3378" y="3712"/>
                  </a:lnTo>
                  <a:cubicBezTo>
                    <a:pt x="3564" y="3712"/>
                    <a:pt x="3711" y="3565"/>
                    <a:pt x="3711" y="3383"/>
                  </a:cubicBezTo>
                  <a:lnTo>
                    <a:pt x="3711" y="335"/>
                  </a:lnTo>
                  <a:cubicBezTo>
                    <a:pt x="3711" y="153"/>
                    <a:pt x="3564" y="1"/>
                    <a:pt x="3378" y="1"/>
                  </a:cubicBezTo>
                  <a:lnTo>
                    <a:pt x="334" y="1"/>
                  </a:lnTo>
                  <a:cubicBezTo>
                    <a:pt x="147" y="1"/>
                    <a:pt x="0" y="153"/>
                    <a:pt x="0" y="335"/>
                  </a:cubicBezTo>
                  <a:lnTo>
                    <a:pt x="0" y="3383"/>
                  </a:lnTo>
                  <a:cubicBezTo>
                    <a:pt x="0" y="3565"/>
                    <a:pt x="147" y="3712"/>
                    <a:pt x="334" y="37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3415598" y="3506107"/>
              <a:ext cx="188528" cy="245017"/>
            </a:xfrm>
            <a:custGeom>
              <a:avLst/>
              <a:gdLst/>
              <a:ahLst/>
              <a:cxnLst/>
              <a:rect l="l" t="t" r="r" b="b"/>
              <a:pathLst>
                <a:path w="1909" h="2481" extrusionOk="0">
                  <a:moveTo>
                    <a:pt x="599" y="464"/>
                  </a:moveTo>
                  <a:cubicBezTo>
                    <a:pt x="599" y="261"/>
                    <a:pt x="764" y="96"/>
                    <a:pt x="968" y="96"/>
                  </a:cubicBezTo>
                  <a:cubicBezTo>
                    <a:pt x="1172" y="96"/>
                    <a:pt x="1336" y="261"/>
                    <a:pt x="1336" y="464"/>
                  </a:cubicBezTo>
                  <a:lnTo>
                    <a:pt x="1336" y="712"/>
                  </a:lnTo>
                  <a:lnTo>
                    <a:pt x="599" y="712"/>
                  </a:lnTo>
                  <a:close/>
                  <a:moveTo>
                    <a:pt x="1896" y="2294"/>
                  </a:moveTo>
                  <a:lnTo>
                    <a:pt x="1705" y="855"/>
                  </a:lnTo>
                  <a:cubicBezTo>
                    <a:pt x="1696" y="772"/>
                    <a:pt x="1622" y="712"/>
                    <a:pt x="1540" y="712"/>
                  </a:cubicBezTo>
                  <a:lnTo>
                    <a:pt x="1432" y="712"/>
                  </a:lnTo>
                  <a:lnTo>
                    <a:pt x="1432" y="464"/>
                  </a:lnTo>
                  <a:cubicBezTo>
                    <a:pt x="1432" y="209"/>
                    <a:pt x="1224" y="1"/>
                    <a:pt x="968" y="1"/>
                  </a:cubicBezTo>
                  <a:cubicBezTo>
                    <a:pt x="716" y="1"/>
                    <a:pt x="508" y="209"/>
                    <a:pt x="508" y="464"/>
                  </a:cubicBezTo>
                  <a:lnTo>
                    <a:pt x="508" y="712"/>
                  </a:lnTo>
                  <a:lnTo>
                    <a:pt x="343" y="712"/>
                  </a:lnTo>
                  <a:cubicBezTo>
                    <a:pt x="257" y="712"/>
                    <a:pt x="187" y="777"/>
                    <a:pt x="174" y="859"/>
                  </a:cubicBezTo>
                  <a:lnTo>
                    <a:pt x="14" y="2298"/>
                  </a:lnTo>
                  <a:cubicBezTo>
                    <a:pt x="1" y="2394"/>
                    <a:pt x="79" y="2481"/>
                    <a:pt x="179" y="2481"/>
                  </a:cubicBezTo>
                  <a:lnTo>
                    <a:pt x="1731" y="2481"/>
                  </a:lnTo>
                  <a:cubicBezTo>
                    <a:pt x="1831" y="2481"/>
                    <a:pt x="1909" y="2394"/>
                    <a:pt x="1896" y="22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5" name="Google Shape;1705;p32"/>
          <p:cNvGrpSpPr/>
          <p:nvPr/>
        </p:nvGrpSpPr>
        <p:grpSpPr>
          <a:xfrm>
            <a:off x="3584149" y="1247775"/>
            <a:ext cx="1980312" cy="2007300"/>
            <a:chOff x="2540299" y="1095375"/>
            <a:chExt cx="1980312" cy="2007300"/>
          </a:xfrm>
        </p:grpSpPr>
        <p:grpSp>
          <p:nvGrpSpPr>
            <p:cNvPr id="1706" name="Google Shape;1706;p32"/>
            <p:cNvGrpSpPr/>
            <p:nvPr/>
          </p:nvGrpSpPr>
          <p:grpSpPr>
            <a:xfrm>
              <a:off x="2540299" y="1095375"/>
              <a:ext cx="1980312" cy="952500"/>
              <a:chOff x="6706499" y="1171575"/>
              <a:chExt cx="1980312" cy="952500"/>
            </a:xfrm>
          </p:grpSpPr>
          <p:sp>
            <p:nvSpPr>
              <p:cNvPr id="1707" name="Google Shape;1707;p32"/>
              <p:cNvSpPr/>
              <p:nvPr/>
            </p:nvSpPr>
            <p:spPr>
              <a:xfrm>
                <a:off x="6706499" y="1171575"/>
                <a:ext cx="1980300" cy="952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09" name="Google Shape;1709;p32"/>
              <p:cNvSpPr txBox="1"/>
              <p:nvPr/>
            </p:nvSpPr>
            <p:spPr>
              <a:xfrm>
                <a:off x="6706511" y="1473368"/>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US" alt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Book Management</a:t>
                </a:r>
              </a:p>
            </p:txBody>
          </p:sp>
        </p:grpSp>
        <p:cxnSp>
          <p:nvCxnSpPr>
            <p:cNvPr id="1711" name="Google Shape;1711;p32"/>
            <p:cNvCxnSpPr>
              <a:stCxn id="1707" idx="2"/>
              <a:endCxn id="1627" idx="0"/>
            </p:cNvCxnSpPr>
            <p:nvPr/>
          </p:nvCxnSpPr>
          <p:spPr>
            <a:xfrm rot="-5400000" flipH="1">
              <a:off x="3071149" y="2507175"/>
              <a:ext cx="1054800" cy="136200"/>
            </a:xfrm>
            <a:prstGeom prst="bentConnector3">
              <a:avLst>
                <a:gd name="adj1" fmla="val 49993"/>
              </a:avLst>
            </a:prstGeom>
            <a:noFill/>
            <a:ln w="9525" cap="flat" cmpd="sng">
              <a:solidFill>
                <a:schemeClr val="dk1"/>
              </a:solidFill>
              <a:prstDash val="solid"/>
              <a:round/>
              <a:headEnd type="none" w="med" len="med"/>
              <a:tailEnd type="triangle" w="med" len="med"/>
            </a:ln>
          </p:spPr>
        </p:cxnSp>
      </p:grpSp>
      <p:sp>
        <p:nvSpPr>
          <p:cNvPr id="1712" name="Google Shape;1712;p32"/>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Background Requirement</a:t>
            </a:r>
            <a:endParaRPr lang="en-US" altLang="en-GB" sz="2400"/>
          </a:p>
        </p:txBody>
      </p:sp>
      <p:grpSp>
        <p:nvGrpSpPr>
          <p:cNvPr id="1716" name="Google Shape;1716;p32"/>
          <p:cNvGrpSpPr/>
          <p:nvPr/>
        </p:nvGrpSpPr>
        <p:grpSpPr>
          <a:xfrm>
            <a:off x="457199" y="1247775"/>
            <a:ext cx="3514050" cy="2220300"/>
            <a:chOff x="457199" y="1095375"/>
            <a:chExt cx="3514050" cy="2220300"/>
          </a:xfrm>
        </p:grpSpPr>
        <p:grpSp>
          <p:nvGrpSpPr>
            <p:cNvPr id="1717" name="Google Shape;1717;p32"/>
            <p:cNvGrpSpPr/>
            <p:nvPr/>
          </p:nvGrpSpPr>
          <p:grpSpPr>
            <a:xfrm>
              <a:off x="457199" y="1095375"/>
              <a:ext cx="1980312" cy="952500"/>
              <a:chOff x="457199" y="1171575"/>
              <a:chExt cx="1980312" cy="952500"/>
            </a:xfrm>
          </p:grpSpPr>
          <p:sp>
            <p:nvSpPr>
              <p:cNvPr id="1718" name="Google Shape;1718;p32"/>
              <p:cNvSpPr/>
              <p:nvPr/>
            </p:nvSpPr>
            <p:spPr>
              <a:xfrm>
                <a:off x="457199" y="1171575"/>
                <a:ext cx="1980300" cy="952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20" name="Google Shape;1720;p32"/>
              <p:cNvSpPr txBox="1"/>
              <p:nvPr/>
            </p:nvSpPr>
            <p:spPr>
              <a:xfrm>
                <a:off x="457211" y="1473368"/>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US" alt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User Management</a:t>
                </a:r>
              </a:p>
            </p:txBody>
          </p:sp>
        </p:grpSp>
        <p:cxnSp>
          <p:nvCxnSpPr>
            <p:cNvPr id="1722" name="Google Shape;1722;p32"/>
            <p:cNvCxnSpPr>
              <a:stCxn id="1718" idx="2"/>
              <a:endCxn id="1626" idx="1"/>
            </p:cNvCxnSpPr>
            <p:nvPr/>
          </p:nvCxnSpPr>
          <p:spPr>
            <a:xfrm rot="-5400000" flipH="1">
              <a:off x="2075399" y="1419825"/>
              <a:ext cx="1267800" cy="2523900"/>
            </a:xfrm>
            <a:prstGeom prst="bentConnector2">
              <a:avLst/>
            </a:prstGeom>
            <a:noFill/>
            <a:ln w="9525" cap="flat" cmpd="sng">
              <a:solidFill>
                <a:schemeClr val="dk1"/>
              </a:solidFill>
              <a:prstDash val="solid"/>
              <a:round/>
              <a:headEnd type="none" w="med" len="med"/>
              <a:tailEnd type="triangle" w="med" len="med"/>
            </a:ln>
          </p:spPr>
        </p:cxnSp>
      </p:grpSp>
      <p:grpSp>
        <p:nvGrpSpPr>
          <p:cNvPr id="1723" name="Google Shape;1723;p32"/>
          <p:cNvGrpSpPr/>
          <p:nvPr/>
        </p:nvGrpSpPr>
        <p:grpSpPr>
          <a:xfrm>
            <a:off x="5450049" y="1247775"/>
            <a:ext cx="3241362" cy="2220300"/>
            <a:chOff x="3362349" y="1095375"/>
            <a:chExt cx="3241362" cy="2220300"/>
          </a:xfrm>
        </p:grpSpPr>
        <p:grpSp>
          <p:nvGrpSpPr>
            <p:cNvPr id="1724" name="Google Shape;1724;p32"/>
            <p:cNvGrpSpPr/>
            <p:nvPr/>
          </p:nvGrpSpPr>
          <p:grpSpPr>
            <a:xfrm>
              <a:off x="4623399" y="1095375"/>
              <a:ext cx="1980312" cy="952500"/>
              <a:chOff x="6706499" y="1171575"/>
              <a:chExt cx="1980312" cy="952500"/>
            </a:xfrm>
          </p:grpSpPr>
          <p:sp>
            <p:nvSpPr>
              <p:cNvPr id="1725" name="Google Shape;1725;p32"/>
              <p:cNvSpPr/>
              <p:nvPr/>
            </p:nvSpPr>
            <p:spPr>
              <a:xfrm>
                <a:off x="6706499" y="1171575"/>
                <a:ext cx="1980300" cy="952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27" name="Google Shape;1727;p32"/>
              <p:cNvSpPr txBox="1"/>
              <p:nvPr/>
            </p:nvSpPr>
            <p:spPr>
              <a:xfrm>
                <a:off x="6706511" y="1474003"/>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US" alt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Category Management</a:t>
                </a:r>
              </a:p>
            </p:txBody>
          </p:sp>
        </p:grpSp>
        <p:cxnSp>
          <p:nvCxnSpPr>
            <p:cNvPr id="1729" name="Google Shape;1729;p32"/>
            <p:cNvCxnSpPr>
              <a:stCxn id="1725" idx="2"/>
              <a:endCxn id="1628" idx="3"/>
            </p:cNvCxnSpPr>
            <p:nvPr/>
          </p:nvCxnSpPr>
          <p:spPr>
            <a:xfrm rot="5400000">
              <a:off x="3854049" y="1556175"/>
              <a:ext cx="1267800" cy="2251200"/>
            </a:xfrm>
            <a:prstGeom prst="bentConnector2">
              <a:avLst/>
            </a:prstGeom>
            <a:noFill/>
            <a:ln w="9525" cap="flat" cmpd="sng">
              <a:solidFill>
                <a:schemeClr val="dk1"/>
              </a:solidFill>
              <a:prstDash val="solid"/>
              <a:round/>
              <a:headEnd type="none" w="med" len="med"/>
              <a:tailEnd type="triangle" w="med" len="med"/>
            </a:ln>
          </p:spPr>
        </p:cxnSp>
      </p:grpSp>
      <p:grpSp>
        <p:nvGrpSpPr>
          <p:cNvPr id="781" name="Google Shape;781;p22"/>
          <p:cNvGrpSpPr/>
          <p:nvPr/>
        </p:nvGrpSpPr>
        <p:grpSpPr>
          <a:xfrm>
            <a:off x="5084445" y="3331845"/>
            <a:ext cx="297815" cy="266065"/>
            <a:chOff x="837666" y="1333889"/>
            <a:chExt cx="628903" cy="460183"/>
          </a:xfrm>
        </p:grpSpPr>
        <p:sp>
          <p:nvSpPr>
            <p:cNvPr id="782" name="Google Shape;782;p22"/>
            <p:cNvSpPr/>
            <p:nvPr/>
          </p:nvSpPr>
          <p:spPr>
            <a:xfrm>
              <a:off x="945131" y="1333889"/>
              <a:ext cx="430343" cy="320703"/>
            </a:xfrm>
            <a:custGeom>
              <a:avLst/>
              <a:gdLst/>
              <a:ahLst/>
              <a:cxnLst/>
              <a:rect l="l" t="t" r="r" b="b"/>
              <a:pathLst>
                <a:path w="7124" h="5309" extrusionOk="0">
                  <a:moveTo>
                    <a:pt x="3552" y="1"/>
                  </a:moveTo>
                  <a:cubicBezTo>
                    <a:pt x="2872" y="1"/>
                    <a:pt x="2192" y="259"/>
                    <a:pt x="1675" y="776"/>
                  </a:cubicBezTo>
                  <a:cubicBezTo>
                    <a:pt x="0" y="2451"/>
                    <a:pt x="1205" y="5309"/>
                    <a:pt x="3554" y="5309"/>
                  </a:cubicBezTo>
                  <a:cubicBezTo>
                    <a:pt x="5885" y="5309"/>
                    <a:pt x="7123" y="2470"/>
                    <a:pt x="5429" y="776"/>
                  </a:cubicBezTo>
                  <a:cubicBezTo>
                    <a:pt x="4912" y="259"/>
                    <a:pt x="4232" y="1"/>
                    <a:pt x="3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2"/>
            <p:cNvSpPr/>
            <p:nvPr/>
          </p:nvSpPr>
          <p:spPr>
            <a:xfrm>
              <a:off x="1253813" y="1586270"/>
              <a:ext cx="212755" cy="207802"/>
            </a:xfrm>
            <a:custGeom>
              <a:avLst/>
              <a:gdLst/>
              <a:ahLst/>
              <a:cxnLst/>
              <a:rect l="l" t="t" r="r" b="b"/>
              <a:pathLst>
                <a:path w="3522" h="3440" extrusionOk="0">
                  <a:moveTo>
                    <a:pt x="1320" y="0"/>
                  </a:moveTo>
                  <a:cubicBezTo>
                    <a:pt x="1020" y="564"/>
                    <a:pt x="557" y="1031"/>
                    <a:pt x="1" y="1335"/>
                  </a:cubicBezTo>
                  <a:lnTo>
                    <a:pt x="1832" y="3165"/>
                  </a:lnTo>
                  <a:cubicBezTo>
                    <a:pt x="2015" y="3348"/>
                    <a:pt x="2254" y="3439"/>
                    <a:pt x="2493" y="3439"/>
                  </a:cubicBezTo>
                  <a:cubicBezTo>
                    <a:pt x="2734" y="3439"/>
                    <a:pt x="2974" y="3348"/>
                    <a:pt x="3158" y="3165"/>
                  </a:cubicBezTo>
                  <a:cubicBezTo>
                    <a:pt x="3521" y="2799"/>
                    <a:pt x="3521" y="2202"/>
                    <a:pt x="3158" y="1839"/>
                  </a:cubicBezTo>
                  <a:lnTo>
                    <a:pt x="1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2"/>
            <p:cNvSpPr/>
            <p:nvPr/>
          </p:nvSpPr>
          <p:spPr>
            <a:xfrm>
              <a:off x="837666" y="1514204"/>
              <a:ext cx="124983" cy="36305"/>
            </a:xfrm>
            <a:custGeom>
              <a:avLst/>
              <a:gdLst/>
              <a:ahLst/>
              <a:cxnLst/>
              <a:rect l="l" t="t" r="r" b="b"/>
              <a:pathLst>
                <a:path w="2069" h="601" extrusionOk="0">
                  <a:moveTo>
                    <a:pt x="397" y="0"/>
                  </a:moveTo>
                  <a:cubicBezTo>
                    <a:pt x="0" y="0"/>
                    <a:pt x="0" y="600"/>
                    <a:pt x="397" y="600"/>
                  </a:cubicBezTo>
                  <a:lnTo>
                    <a:pt x="1672" y="600"/>
                  </a:lnTo>
                  <a:cubicBezTo>
                    <a:pt x="2068" y="600"/>
                    <a:pt x="2068" y="0"/>
                    <a:pt x="1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2"/>
            <p:cNvSpPr/>
            <p:nvPr/>
          </p:nvSpPr>
          <p:spPr>
            <a:xfrm>
              <a:off x="837666" y="1591405"/>
              <a:ext cx="154039" cy="36365"/>
            </a:xfrm>
            <a:custGeom>
              <a:avLst/>
              <a:gdLst/>
              <a:ahLst/>
              <a:cxnLst/>
              <a:rect l="l" t="t" r="r" b="b"/>
              <a:pathLst>
                <a:path w="2550" h="602" extrusionOk="0">
                  <a:moveTo>
                    <a:pt x="397" y="1"/>
                  </a:moveTo>
                  <a:cubicBezTo>
                    <a:pt x="0" y="1"/>
                    <a:pt x="0" y="601"/>
                    <a:pt x="397" y="601"/>
                  </a:cubicBezTo>
                  <a:lnTo>
                    <a:pt x="2153" y="601"/>
                  </a:lnTo>
                  <a:cubicBezTo>
                    <a:pt x="2546" y="601"/>
                    <a:pt x="2550" y="1"/>
                    <a:pt x="2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2"/>
            <p:cNvSpPr/>
            <p:nvPr/>
          </p:nvSpPr>
          <p:spPr>
            <a:xfrm>
              <a:off x="837666" y="1668666"/>
              <a:ext cx="231059" cy="36063"/>
            </a:xfrm>
            <a:custGeom>
              <a:avLst/>
              <a:gdLst/>
              <a:ahLst/>
              <a:cxnLst/>
              <a:rect l="l" t="t" r="r" b="b"/>
              <a:pathLst>
                <a:path w="3825" h="597" extrusionOk="0">
                  <a:moveTo>
                    <a:pt x="397" y="0"/>
                  </a:moveTo>
                  <a:cubicBezTo>
                    <a:pt x="0" y="0"/>
                    <a:pt x="0" y="597"/>
                    <a:pt x="397" y="597"/>
                  </a:cubicBezTo>
                  <a:lnTo>
                    <a:pt x="3428" y="597"/>
                  </a:lnTo>
                  <a:cubicBezTo>
                    <a:pt x="3825" y="597"/>
                    <a:pt x="3825" y="0"/>
                    <a:pt x="3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2"/>
            <p:cNvSpPr/>
            <p:nvPr/>
          </p:nvSpPr>
          <p:spPr>
            <a:xfrm>
              <a:off x="837666" y="1745685"/>
              <a:ext cx="443331" cy="36305"/>
            </a:xfrm>
            <a:custGeom>
              <a:avLst/>
              <a:gdLst/>
              <a:ahLst/>
              <a:cxnLst/>
              <a:rect l="l" t="t" r="r" b="b"/>
              <a:pathLst>
                <a:path w="7339" h="601" extrusionOk="0">
                  <a:moveTo>
                    <a:pt x="397" y="0"/>
                  </a:moveTo>
                  <a:cubicBezTo>
                    <a:pt x="0" y="0"/>
                    <a:pt x="0" y="601"/>
                    <a:pt x="397" y="601"/>
                  </a:cubicBezTo>
                  <a:lnTo>
                    <a:pt x="6942" y="601"/>
                  </a:lnTo>
                  <a:cubicBezTo>
                    <a:pt x="7338" y="601"/>
                    <a:pt x="7338" y="0"/>
                    <a:pt x="6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2" name="Google Shape;2442;p38"/>
          <p:cNvGrpSpPr/>
          <p:nvPr/>
        </p:nvGrpSpPr>
        <p:grpSpPr>
          <a:xfrm>
            <a:off x="4538980" y="3298825"/>
            <a:ext cx="339090" cy="351790"/>
            <a:chOff x="-695784" y="1525716"/>
            <a:chExt cx="835352" cy="611842"/>
          </a:xfrm>
        </p:grpSpPr>
        <p:sp>
          <p:nvSpPr>
            <p:cNvPr id="2443" name="Google Shape;2443;p38"/>
            <p:cNvSpPr/>
            <p:nvPr/>
          </p:nvSpPr>
          <p:spPr>
            <a:xfrm>
              <a:off x="-294521" y="1525716"/>
              <a:ext cx="376303" cy="530807"/>
            </a:xfrm>
            <a:custGeom>
              <a:avLst/>
              <a:gdLst/>
              <a:ahLst/>
              <a:cxnLst/>
              <a:rect l="l" t="t" r="r" b="b"/>
              <a:pathLst>
                <a:path w="4630" h="6531" extrusionOk="0">
                  <a:moveTo>
                    <a:pt x="212" y="0"/>
                  </a:moveTo>
                  <a:lnTo>
                    <a:pt x="0" y="3547"/>
                  </a:lnTo>
                  <a:lnTo>
                    <a:pt x="212" y="6530"/>
                  </a:lnTo>
                  <a:lnTo>
                    <a:pt x="4629" y="6530"/>
                  </a:lnTo>
                  <a:lnTo>
                    <a:pt x="4629" y="1297"/>
                  </a:lnTo>
                  <a:cubicBezTo>
                    <a:pt x="4629" y="582"/>
                    <a:pt x="4047" y="0"/>
                    <a:pt x="33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8"/>
            <p:cNvSpPr/>
            <p:nvPr/>
          </p:nvSpPr>
          <p:spPr>
            <a:xfrm>
              <a:off x="-635476" y="1525716"/>
              <a:ext cx="358504" cy="530807"/>
            </a:xfrm>
            <a:custGeom>
              <a:avLst/>
              <a:gdLst/>
              <a:ahLst/>
              <a:cxnLst/>
              <a:rect l="l" t="t" r="r" b="b"/>
              <a:pathLst>
                <a:path w="4411" h="6531" extrusionOk="0">
                  <a:moveTo>
                    <a:pt x="1297" y="0"/>
                  </a:moveTo>
                  <a:cubicBezTo>
                    <a:pt x="578" y="0"/>
                    <a:pt x="0" y="582"/>
                    <a:pt x="0" y="1297"/>
                  </a:cubicBezTo>
                  <a:lnTo>
                    <a:pt x="0" y="6530"/>
                  </a:lnTo>
                  <a:lnTo>
                    <a:pt x="4410" y="6530"/>
                  </a:lnTo>
                  <a:lnTo>
                    <a:pt x="441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8"/>
            <p:cNvSpPr/>
            <p:nvPr/>
          </p:nvSpPr>
          <p:spPr>
            <a:xfrm>
              <a:off x="-294521" y="1574481"/>
              <a:ext cx="327457" cy="482042"/>
            </a:xfrm>
            <a:custGeom>
              <a:avLst/>
              <a:gdLst/>
              <a:ahLst/>
              <a:cxnLst/>
              <a:rect l="l" t="t" r="r" b="b"/>
              <a:pathLst>
                <a:path w="4029" h="5931" extrusionOk="0">
                  <a:moveTo>
                    <a:pt x="212" y="1"/>
                  </a:moveTo>
                  <a:lnTo>
                    <a:pt x="0" y="3162"/>
                  </a:lnTo>
                  <a:lnTo>
                    <a:pt x="212" y="5930"/>
                  </a:lnTo>
                  <a:lnTo>
                    <a:pt x="4029" y="5930"/>
                  </a:lnTo>
                  <a:lnTo>
                    <a:pt x="4029" y="697"/>
                  </a:lnTo>
                  <a:cubicBezTo>
                    <a:pt x="4029" y="312"/>
                    <a:pt x="3718" y="1"/>
                    <a:pt x="3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8"/>
            <p:cNvSpPr/>
            <p:nvPr/>
          </p:nvSpPr>
          <p:spPr>
            <a:xfrm>
              <a:off x="-587036" y="1574481"/>
              <a:ext cx="310064" cy="482042"/>
            </a:xfrm>
            <a:custGeom>
              <a:avLst/>
              <a:gdLst/>
              <a:ahLst/>
              <a:cxnLst/>
              <a:rect l="l" t="t" r="r" b="b"/>
              <a:pathLst>
                <a:path w="3815" h="5931" extrusionOk="0">
                  <a:moveTo>
                    <a:pt x="701" y="1"/>
                  </a:moveTo>
                  <a:cubicBezTo>
                    <a:pt x="316" y="1"/>
                    <a:pt x="1" y="312"/>
                    <a:pt x="1" y="697"/>
                  </a:cubicBezTo>
                  <a:lnTo>
                    <a:pt x="1" y="5930"/>
                  </a:lnTo>
                  <a:lnTo>
                    <a:pt x="3814" y="5930"/>
                  </a:lnTo>
                  <a:lnTo>
                    <a:pt x="3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8"/>
            <p:cNvSpPr/>
            <p:nvPr/>
          </p:nvSpPr>
          <p:spPr>
            <a:xfrm>
              <a:off x="-517138" y="1675100"/>
              <a:ext cx="238623" cy="254635"/>
            </a:xfrm>
            <a:custGeom>
              <a:avLst/>
              <a:gdLst/>
              <a:ahLst/>
              <a:cxnLst/>
              <a:rect l="l" t="t" r="r" b="b"/>
              <a:pathLst>
                <a:path w="2936" h="3133" extrusionOk="0">
                  <a:moveTo>
                    <a:pt x="2335" y="597"/>
                  </a:moveTo>
                  <a:lnTo>
                    <a:pt x="2335" y="2535"/>
                  </a:lnTo>
                  <a:lnTo>
                    <a:pt x="601" y="2535"/>
                  </a:lnTo>
                  <a:lnTo>
                    <a:pt x="601" y="597"/>
                  </a:lnTo>
                  <a:close/>
                  <a:moveTo>
                    <a:pt x="1" y="0"/>
                  </a:moveTo>
                  <a:lnTo>
                    <a:pt x="1" y="3132"/>
                  </a:lnTo>
                  <a:lnTo>
                    <a:pt x="2936" y="3132"/>
                  </a:lnTo>
                  <a:lnTo>
                    <a:pt x="29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8"/>
            <p:cNvSpPr/>
            <p:nvPr/>
          </p:nvSpPr>
          <p:spPr>
            <a:xfrm>
              <a:off x="-295415" y="2035070"/>
              <a:ext cx="434984" cy="102488"/>
            </a:xfrm>
            <a:custGeom>
              <a:avLst/>
              <a:gdLst/>
              <a:ahLst/>
              <a:cxnLst/>
              <a:rect l="l" t="t" r="r" b="b"/>
              <a:pathLst>
                <a:path w="5352" h="1261" extrusionOk="0">
                  <a:moveTo>
                    <a:pt x="2650" y="0"/>
                  </a:moveTo>
                  <a:lnTo>
                    <a:pt x="200" y="630"/>
                  </a:lnTo>
                  <a:lnTo>
                    <a:pt x="0" y="956"/>
                  </a:lnTo>
                  <a:lnTo>
                    <a:pt x="200" y="1260"/>
                  </a:lnTo>
                  <a:lnTo>
                    <a:pt x="4096" y="1260"/>
                  </a:lnTo>
                  <a:cubicBezTo>
                    <a:pt x="4789" y="1260"/>
                    <a:pt x="5352" y="697"/>
                    <a:pt x="535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8"/>
            <p:cNvSpPr/>
            <p:nvPr/>
          </p:nvSpPr>
          <p:spPr>
            <a:xfrm>
              <a:off x="-283955" y="2035070"/>
              <a:ext cx="203350" cy="50390"/>
            </a:xfrm>
            <a:custGeom>
              <a:avLst/>
              <a:gdLst/>
              <a:ahLst/>
              <a:cxnLst/>
              <a:rect l="l" t="t" r="r" b="b"/>
              <a:pathLst>
                <a:path w="2502" h="620" extrusionOk="0">
                  <a:moveTo>
                    <a:pt x="93" y="0"/>
                  </a:moveTo>
                  <a:lnTo>
                    <a:pt x="0" y="311"/>
                  </a:lnTo>
                  <a:lnTo>
                    <a:pt x="93" y="619"/>
                  </a:lnTo>
                  <a:lnTo>
                    <a:pt x="2502" y="619"/>
                  </a:lnTo>
                  <a:lnTo>
                    <a:pt x="2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8"/>
            <p:cNvSpPr/>
            <p:nvPr/>
          </p:nvSpPr>
          <p:spPr>
            <a:xfrm>
              <a:off x="-695784" y="2035070"/>
              <a:ext cx="418810" cy="102488"/>
            </a:xfrm>
            <a:custGeom>
              <a:avLst/>
              <a:gdLst/>
              <a:ahLst/>
              <a:cxnLst/>
              <a:rect l="l" t="t" r="r" b="b"/>
              <a:pathLst>
                <a:path w="5153" h="1261" extrusionOk="0">
                  <a:moveTo>
                    <a:pt x="1" y="0"/>
                  </a:moveTo>
                  <a:cubicBezTo>
                    <a:pt x="1" y="697"/>
                    <a:pt x="564" y="1260"/>
                    <a:pt x="1257" y="1260"/>
                  </a:cubicBezTo>
                  <a:lnTo>
                    <a:pt x="5152" y="1260"/>
                  </a:lnTo>
                  <a:lnTo>
                    <a:pt x="5152" y="630"/>
                  </a:lnTo>
                  <a:lnTo>
                    <a:pt x="270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8"/>
            <p:cNvSpPr/>
            <p:nvPr/>
          </p:nvSpPr>
          <p:spPr>
            <a:xfrm>
              <a:off x="-474955" y="2035314"/>
              <a:ext cx="197986" cy="50390"/>
            </a:xfrm>
            <a:custGeom>
              <a:avLst/>
              <a:gdLst/>
              <a:ahLst/>
              <a:cxnLst/>
              <a:rect l="l" t="t" r="r" b="b"/>
              <a:pathLst>
                <a:path w="2436" h="620" extrusionOk="0">
                  <a:moveTo>
                    <a:pt x="1" y="1"/>
                  </a:moveTo>
                  <a:lnTo>
                    <a:pt x="1" y="620"/>
                  </a:lnTo>
                  <a:lnTo>
                    <a:pt x="2435" y="620"/>
                  </a:lnTo>
                  <a:lnTo>
                    <a:pt x="24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8"/>
            <p:cNvSpPr/>
            <p:nvPr/>
          </p:nvSpPr>
          <p:spPr>
            <a:xfrm>
              <a:off x="-215276" y="1773850"/>
              <a:ext cx="186526" cy="48928"/>
            </a:xfrm>
            <a:custGeom>
              <a:avLst/>
              <a:gdLst/>
              <a:ahLst/>
              <a:cxnLst/>
              <a:rect l="l" t="t" r="r" b="b"/>
              <a:pathLst>
                <a:path w="2295" h="602" extrusionOk="0">
                  <a:moveTo>
                    <a:pt x="0" y="1"/>
                  </a:moveTo>
                  <a:lnTo>
                    <a:pt x="0" y="601"/>
                  </a:lnTo>
                  <a:lnTo>
                    <a:pt x="2294" y="601"/>
                  </a:lnTo>
                  <a:lnTo>
                    <a:pt x="2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8"/>
            <p:cNvSpPr/>
            <p:nvPr/>
          </p:nvSpPr>
          <p:spPr>
            <a:xfrm>
              <a:off x="-215276" y="1675100"/>
              <a:ext cx="186526" cy="48602"/>
            </a:xfrm>
            <a:custGeom>
              <a:avLst/>
              <a:gdLst/>
              <a:ahLst/>
              <a:cxnLst/>
              <a:rect l="l" t="t" r="r" b="b"/>
              <a:pathLst>
                <a:path w="2295" h="598" extrusionOk="0">
                  <a:moveTo>
                    <a:pt x="0" y="0"/>
                  </a:moveTo>
                  <a:lnTo>
                    <a:pt x="0" y="597"/>
                  </a:lnTo>
                  <a:lnTo>
                    <a:pt x="2294" y="597"/>
                  </a:lnTo>
                  <a:lnTo>
                    <a:pt x="2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8"/>
            <p:cNvSpPr/>
            <p:nvPr/>
          </p:nvSpPr>
          <p:spPr>
            <a:xfrm>
              <a:off x="-215276" y="1881134"/>
              <a:ext cx="82901" cy="48602"/>
            </a:xfrm>
            <a:custGeom>
              <a:avLst/>
              <a:gdLst/>
              <a:ahLst/>
              <a:cxnLst/>
              <a:rect l="l" t="t" r="r" b="b"/>
              <a:pathLst>
                <a:path w="1020" h="598" extrusionOk="0">
                  <a:moveTo>
                    <a:pt x="0" y="0"/>
                  </a:moveTo>
                  <a:lnTo>
                    <a:pt x="0" y="597"/>
                  </a:lnTo>
                  <a:lnTo>
                    <a:pt x="1019" y="597"/>
                  </a:lnTo>
                  <a:lnTo>
                    <a:pt x="10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0"/>
          <p:cNvGrpSpPr/>
          <p:nvPr/>
        </p:nvGrpSpPr>
        <p:grpSpPr>
          <a:xfrm>
            <a:off x="4022090" y="3304540"/>
            <a:ext cx="328295" cy="335915"/>
            <a:chOff x="11893198" y="3349715"/>
            <a:chExt cx="387534" cy="427837"/>
          </a:xfrm>
        </p:grpSpPr>
        <p:sp>
          <p:nvSpPr>
            <p:cNvPr id="1524" name="Google Shape;1524;p30"/>
            <p:cNvSpPr/>
            <p:nvPr/>
          </p:nvSpPr>
          <p:spPr>
            <a:xfrm>
              <a:off x="11954348" y="3349715"/>
              <a:ext cx="266198" cy="131425"/>
            </a:xfrm>
            <a:custGeom>
              <a:avLst/>
              <a:gdLst/>
              <a:ahLst/>
              <a:cxnLst/>
              <a:rect l="l" t="t" r="r" b="b"/>
              <a:pathLst>
                <a:path w="6360" h="3140" extrusionOk="0">
                  <a:moveTo>
                    <a:pt x="3180" y="0"/>
                  </a:moveTo>
                  <a:cubicBezTo>
                    <a:pt x="1442" y="0"/>
                    <a:pt x="26" y="1405"/>
                    <a:pt x="0" y="3139"/>
                  </a:cubicBezTo>
                  <a:cubicBezTo>
                    <a:pt x="222" y="3098"/>
                    <a:pt x="379" y="3095"/>
                    <a:pt x="531" y="3095"/>
                  </a:cubicBezTo>
                  <a:cubicBezTo>
                    <a:pt x="554" y="3095"/>
                    <a:pt x="577" y="3095"/>
                    <a:pt x="601" y="3095"/>
                  </a:cubicBezTo>
                  <a:cubicBezTo>
                    <a:pt x="649" y="1709"/>
                    <a:pt x="1786" y="601"/>
                    <a:pt x="3180" y="601"/>
                  </a:cubicBezTo>
                  <a:cubicBezTo>
                    <a:pt x="4573" y="601"/>
                    <a:pt x="5711" y="1709"/>
                    <a:pt x="5759" y="3095"/>
                  </a:cubicBezTo>
                  <a:cubicBezTo>
                    <a:pt x="5789" y="3095"/>
                    <a:pt x="5817" y="3095"/>
                    <a:pt x="5844" y="3095"/>
                  </a:cubicBezTo>
                  <a:cubicBezTo>
                    <a:pt x="6009" y="3095"/>
                    <a:pt x="6153" y="3098"/>
                    <a:pt x="6360" y="3136"/>
                  </a:cubicBezTo>
                  <a:cubicBezTo>
                    <a:pt x="6334" y="1401"/>
                    <a:pt x="4918" y="0"/>
                    <a:pt x="3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11893198" y="3504284"/>
              <a:ext cx="120124" cy="158798"/>
            </a:xfrm>
            <a:custGeom>
              <a:avLst/>
              <a:gdLst/>
              <a:ahLst/>
              <a:cxnLst/>
              <a:rect l="l" t="t" r="r" b="b"/>
              <a:pathLst>
                <a:path w="2870" h="3794" extrusionOk="0">
                  <a:moveTo>
                    <a:pt x="2064" y="1"/>
                  </a:moveTo>
                  <a:cubicBezTo>
                    <a:pt x="1809" y="1"/>
                    <a:pt x="1691" y="7"/>
                    <a:pt x="1520" y="47"/>
                  </a:cubicBezTo>
                  <a:cubicBezTo>
                    <a:pt x="646" y="240"/>
                    <a:pt x="1" y="1036"/>
                    <a:pt x="38" y="1978"/>
                  </a:cubicBezTo>
                  <a:cubicBezTo>
                    <a:pt x="79" y="2978"/>
                    <a:pt x="953" y="3794"/>
                    <a:pt x="1954" y="3794"/>
                  </a:cubicBezTo>
                  <a:lnTo>
                    <a:pt x="2573" y="3794"/>
                  </a:lnTo>
                  <a:cubicBezTo>
                    <a:pt x="2736" y="3794"/>
                    <a:pt x="2869" y="3660"/>
                    <a:pt x="2869" y="3494"/>
                  </a:cubicBezTo>
                  <a:lnTo>
                    <a:pt x="2869" y="299"/>
                  </a:lnTo>
                  <a:cubicBezTo>
                    <a:pt x="2869" y="136"/>
                    <a:pt x="2736" y="2"/>
                    <a:pt x="2573" y="2"/>
                  </a:cubicBezTo>
                  <a:cubicBezTo>
                    <a:pt x="2353" y="2"/>
                    <a:pt x="2191" y="1"/>
                    <a:pt x="2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12162032" y="3504284"/>
              <a:ext cx="118701" cy="158840"/>
            </a:xfrm>
            <a:custGeom>
              <a:avLst/>
              <a:gdLst/>
              <a:ahLst/>
              <a:cxnLst/>
              <a:rect l="l" t="t" r="r" b="b"/>
              <a:pathLst>
                <a:path w="2836" h="3795" extrusionOk="0">
                  <a:moveTo>
                    <a:pt x="877" y="1"/>
                  </a:moveTo>
                  <a:cubicBezTo>
                    <a:pt x="760" y="1"/>
                    <a:pt x="587" y="2"/>
                    <a:pt x="301" y="2"/>
                  </a:cubicBezTo>
                  <a:cubicBezTo>
                    <a:pt x="138" y="2"/>
                    <a:pt x="1" y="136"/>
                    <a:pt x="1" y="299"/>
                  </a:cubicBezTo>
                  <a:lnTo>
                    <a:pt x="1" y="3494"/>
                  </a:lnTo>
                  <a:cubicBezTo>
                    <a:pt x="1" y="3660"/>
                    <a:pt x="138" y="3794"/>
                    <a:pt x="301" y="3794"/>
                  </a:cubicBezTo>
                  <a:cubicBezTo>
                    <a:pt x="574" y="3794"/>
                    <a:pt x="739" y="3794"/>
                    <a:pt x="846" y="3794"/>
                  </a:cubicBezTo>
                  <a:cubicBezTo>
                    <a:pt x="1008" y="3794"/>
                    <a:pt x="1038" y="3793"/>
                    <a:pt x="1105" y="3786"/>
                  </a:cubicBezTo>
                  <a:cubicBezTo>
                    <a:pt x="2083" y="3701"/>
                    <a:pt x="2836" y="2878"/>
                    <a:pt x="2836" y="1896"/>
                  </a:cubicBezTo>
                  <a:cubicBezTo>
                    <a:pt x="2836" y="933"/>
                    <a:pt x="2109" y="132"/>
                    <a:pt x="1175" y="14"/>
                  </a:cubicBezTo>
                  <a:cubicBezTo>
                    <a:pt x="1085" y="3"/>
                    <a:pt x="1024" y="1"/>
                    <a:pt x="8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a:off x="12035002" y="3698112"/>
              <a:ext cx="110330" cy="79441"/>
            </a:xfrm>
            <a:custGeom>
              <a:avLst/>
              <a:gdLst/>
              <a:ahLst/>
              <a:cxnLst/>
              <a:rect l="l" t="t" r="r" b="b"/>
              <a:pathLst>
                <a:path w="2636" h="1898" extrusionOk="0">
                  <a:moveTo>
                    <a:pt x="938" y="0"/>
                  </a:moveTo>
                  <a:cubicBezTo>
                    <a:pt x="415" y="0"/>
                    <a:pt x="0" y="423"/>
                    <a:pt x="0" y="960"/>
                  </a:cubicBezTo>
                  <a:cubicBezTo>
                    <a:pt x="0" y="1479"/>
                    <a:pt x="423" y="1898"/>
                    <a:pt x="938" y="1898"/>
                  </a:cubicBezTo>
                  <a:lnTo>
                    <a:pt x="1579" y="1898"/>
                  </a:lnTo>
                  <a:cubicBezTo>
                    <a:pt x="2224" y="1898"/>
                    <a:pt x="2635" y="1283"/>
                    <a:pt x="2487" y="704"/>
                  </a:cubicBezTo>
                  <a:cubicBezTo>
                    <a:pt x="2383" y="297"/>
                    <a:pt x="2013" y="0"/>
                    <a:pt x="1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a:off x="12163748" y="3686309"/>
              <a:ext cx="56672" cy="62238"/>
            </a:xfrm>
            <a:custGeom>
              <a:avLst/>
              <a:gdLst/>
              <a:ahLst/>
              <a:cxnLst/>
              <a:rect l="l" t="t" r="r" b="b"/>
              <a:pathLst>
                <a:path w="1354" h="1487" extrusionOk="0">
                  <a:moveTo>
                    <a:pt x="1353" y="1"/>
                  </a:moveTo>
                  <a:lnTo>
                    <a:pt x="1353" y="1"/>
                  </a:lnTo>
                  <a:cubicBezTo>
                    <a:pt x="1135" y="42"/>
                    <a:pt x="975" y="45"/>
                    <a:pt x="820" y="45"/>
                  </a:cubicBezTo>
                  <a:cubicBezTo>
                    <a:pt x="796" y="45"/>
                    <a:pt x="773" y="45"/>
                    <a:pt x="749" y="45"/>
                  </a:cubicBezTo>
                  <a:cubicBezTo>
                    <a:pt x="690" y="449"/>
                    <a:pt x="390" y="779"/>
                    <a:pt x="0" y="879"/>
                  </a:cubicBezTo>
                  <a:cubicBezTo>
                    <a:pt x="49" y="1083"/>
                    <a:pt x="52" y="1294"/>
                    <a:pt x="19" y="1487"/>
                  </a:cubicBezTo>
                  <a:cubicBezTo>
                    <a:pt x="745" y="1364"/>
                    <a:pt x="1305" y="753"/>
                    <a:pt x="1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User Management</a:t>
            </a:r>
          </a:p>
        </p:txBody>
      </p:sp>
      <p:sp>
        <p:nvSpPr>
          <p:cNvPr id="4" name="文本占位符 3"/>
          <p:cNvSpPr>
            <a:spLocks noGrp="1"/>
          </p:cNvSpPr>
          <p:nvPr>
            <p:ph type="body" idx="2"/>
          </p:nvPr>
        </p:nvSpPr>
        <p:spPr>
          <a:xfrm>
            <a:off x="4215765" y="982345"/>
            <a:ext cx="4471035" cy="3785235"/>
          </a:xfrm>
        </p:spPr>
        <p:txBody>
          <a:bodyPr/>
          <a:lstStyle/>
          <a:p>
            <a:r>
              <a:rPr lang="zh-CN" altLang="en-US" sz="1800" dirty="0">
                <a:sym typeface="+mn-ea"/>
              </a:rPr>
              <a:t>Admin can add, edit and delete the users. The addible and editable properties are username, name, password, gender, dob, phone number, email  and address of user.</a:t>
            </a:r>
            <a:endParaRPr lang="en-US" altLang="zh-CN" sz="1800" dirty="0">
              <a:sym typeface="+mn-ea"/>
            </a:endParaRPr>
          </a:p>
          <a:p>
            <a:endParaRPr lang="en-US" altLang="zh-CN" sz="1800" dirty="0">
              <a:sym typeface="+mn-ea"/>
            </a:endParaRPr>
          </a:p>
          <a:p>
            <a:endParaRPr lang="zh-CN" altLang="en-US" sz="1800" dirty="0"/>
          </a:p>
          <a:p>
            <a:endParaRPr lang="zh-CN" altLang="en-US" sz="1800" dirty="0"/>
          </a:p>
          <a:p>
            <a:r>
              <a:rPr lang="zh-CN" altLang="en-US" sz="1800" dirty="0">
                <a:sym typeface="+mn-ea"/>
              </a:rPr>
              <a:t>Admin can search user by ID and view user’s ID, name, gender, email and phone number.</a:t>
            </a:r>
            <a:endParaRPr lang="zh-CN" altLang="en-US" sz="1800" dirty="0"/>
          </a:p>
          <a:p>
            <a:pPr marL="139700" indent="0">
              <a:buNone/>
            </a:pPr>
            <a:endParaRPr lang="zh-CN" altLang="en-US" dirty="0"/>
          </a:p>
        </p:txBody>
      </p:sp>
      <p:pic>
        <p:nvPicPr>
          <p:cNvPr id="5" name="图片 4"/>
          <p:cNvPicPr>
            <a:picLocks noChangeAspect="1"/>
          </p:cNvPicPr>
          <p:nvPr/>
        </p:nvPicPr>
        <p:blipFill>
          <a:blip r:embed="rId2"/>
          <a:stretch>
            <a:fillRect/>
          </a:stretch>
        </p:blipFill>
        <p:spPr>
          <a:xfrm>
            <a:off x="457200" y="982345"/>
            <a:ext cx="3758565" cy="41243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930"/>
            <a:ext cx="8229600" cy="572700"/>
          </a:xfrm>
        </p:spPr>
        <p:txBody>
          <a:bodyPr/>
          <a:lstStyle/>
          <a:p>
            <a:r>
              <a:rPr lang="en-US" altLang="zh-CN" dirty="0"/>
              <a:t>Book Management</a:t>
            </a:r>
          </a:p>
        </p:txBody>
      </p:sp>
      <p:sp>
        <p:nvSpPr>
          <p:cNvPr id="4" name="文本占位符 3"/>
          <p:cNvSpPr>
            <a:spLocks noGrp="1"/>
          </p:cNvSpPr>
          <p:nvPr>
            <p:ph type="body" idx="2"/>
          </p:nvPr>
        </p:nvSpPr>
        <p:spPr>
          <a:xfrm>
            <a:off x="4631961" y="1555045"/>
            <a:ext cx="4330668" cy="2196059"/>
          </a:xfrm>
        </p:spPr>
        <p:txBody>
          <a:bodyPr/>
          <a:lstStyle/>
          <a:p>
            <a:endParaRPr lang="zh-CN" altLang="en-US" dirty="0"/>
          </a:p>
          <a:p>
            <a:endParaRPr lang="zh-CN" altLang="en-US" dirty="0"/>
          </a:p>
          <a:p>
            <a:r>
              <a:rPr lang="zh-CN" altLang="en-US" dirty="0"/>
              <a:t>Admin can add, edit and delete the books. The addible and editable properties are title, category, picture, price, description and stock of book. The ID, title and picture of book can also be viewed.</a:t>
            </a:r>
          </a:p>
        </p:txBody>
      </p:sp>
      <p:pic>
        <p:nvPicPr>
          <p:cNvPr id="3" name="图片 2"/>
          <p:cNvPicPr>
            <a:picLocks noChangeAspect="1"/>
          </p:cNvPicPr>
          <p:nvPr/>
        </p:nvPicPr>
        <p:blipFill>
          <a:blip r:embed="rId2"/>
          <a:stretch>
            <a:fillRect/>
          </a:stretch>
        </p:blipFill>
        <p:spPr>
          <a:xfrm>
            <a:off x="284480" y="583193"/>
            <a:ext cx="4564838" cy="44853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8073"/>
            <a:ext cx="8229600" cy="572700"/>
          </a:xfrm>
        </p:spPr>
        <p:txBody>
          <a:bodyPr/>
          <a:lstStyle/>
          <a:p>
            <a:r>
              <a:rPr lang="en-US" altLang="zh-CN" dirty="0"/>
              <a:t>Category Management</a:t>
            </a:r>
          </a:p>
        </p:txBody>
      </p:sp>
      <p:sp>
        <p:nvSpPr>
          <p:cNvPr id="4" name="文本占位符 3"/>
          <p:cNvSpPr>
            <a:spLocks noGrp="1"/>
          </p:cNvSpPr>
          <p:nvPr>
            <p:ph type="body" idx="2"/>
          </p:nvPr>
        </p:nvSpPr>
        <p:spPr>
          <a:xfrm>
            <a:off x="5194092" y="588799"/>
            <a:ext cx="3949908" cy="4061306"/>
          </a:xfrm>
        </p:spPr>
        <p:txBody>
          <a:bodyPr/>
          <a:lstStyle/>
          <a:p>
            <a:endParaRPr lang="zh-CN" altLang="en-US" sz="1800" dirty="0"/>
          </a:p>
          <a:p>
            <a:endParaRPr lang="zh-CN" altLang="en-US" sz="1800" dirty="0"/>
          </a:p>
          <a:p>
            <a:r>
              <a:rPr lang="zh-CN" altLang="en-US" sz="1800" dirty="0"/>
              <a:t>Admin can add, edit and delete general book category  (classification of books). The ID and name of category can also be viewed by admin.</a:t>
            </a:r>
          </a:p>
        </p:txBody>
      </p:sp>
      <p:pic>
        <p:nvPicPr>
          <p:cNvPr id="5" name="图片 4"/>
          <p:cNvPicPr>
            <a:picLocks noChangeAspect="1"/>
          </p:cNvPicPr>
          <p:nvPr/>
        </p:nvPicPr>
        <p:blipFill>
          <a:blip r:embed="rId2"/>
          <a:stretch>
            <a:fillRect/>
          </a:stretch>
        </p:blipFill>
        <p:spPr>
          <a:xfrm>
            <a:off x="359764" y="844309"/>
            <a:ext cx="4976734" cy="40613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grpSp>
        <p:nvGrpSpPr>
          <p:cNvPr id="588" name="Google Shape;588;p21"/>
          <p:cNvGrpSpPr/>
          <p:nvPr/>
        </p:nvGrpSpPr>
        <p:grpSpPr>
          <a:xfrm>
            <a:off x="5151300" y="1201450"/>
            <a:ext cx="3535497" cy="3506719"/>
            <a:chOff x="5151300" y="1201450"/>
            <a:chExt cx="3535497" cy="3506719"/>
          </a:xfrm>
        </p:grpSpPr>
        <p:grpSp>
          <p:nvGrpSpPr>
            <p:cNvPr id="589" name="Google Shape;589;p21"/>
            <p:cNvGrpSpPr/>
            <p:nvPr/>
          </p:nvGrpSpPr>
          <p:grpSpPr>
            <a:xfrm>
              <a:off x="5469911" y="1228361"/>
              <a:ext cx="1932075" cy="3479808"/>
              <a:chOff x="5469911" y="1228361"/>
              <a:chExt cx="1932075" cy="3479808"/>
            </a:xfrm>
          </p:grpSpPr>
          <p:sp>
            <p:nvSpPr>
              <p:cNvPr id="590" name="Google Shape;590;p21"/>
              <p:cNvSpPr/>
              <p:nvPr/>
            </p:nvSpPr>
            <p:spPr>
              <a:xfrm>
                <a:off x="5469911" y="1228361"/>
                <a:ext cx="1863713" cy="3479808"/>
              </a:xfrm>
              <a:custGeom>
                <a:avLst/>
                <a:gdLst/>
                <a:ahLst/>
                <a:cxnLst/>
                <a:rect l="l" t="t" r="r" b="b"/>
                <a:pathLst>
                  <a:path w="12050" h="22499" extrusionOk="0">
                    <a:moveTo>
                      <a:pt x="12049" y="954"/>
                    </a:moveTo>
                    <a:lnTo>
                      <a:pt x="12049" y="22498"/>
                    </a:lnTo>
                    <a:lnTo>
                      <a:pt x="0" y="22498"/>
                    </a:lnTo>
                    <a:lnTo>
                      <a:pt x="0" y="954"/>
                    </a:lnTo>
                    <a:cubicBezTo>
                      <a:pt x="0" y="425"/>
                      <a:pt x="429" y="0"/>
                      <a:pt x="954" y="0"/>
                    </a:cubicBezTo>
                    <a:lnTo>
                      <a:pt x="11095" y="0"/>
                    </a:lnTo>
                    <a:cubicBezTo>
                      <a:pt x="11412" y="0"/>
                      <a:pt x="11689" y="152"/>
                      <a:pt x="11863" y="390"/>
                    </a:cubicBezTo>
                    <a:cubicBezTo>
                      <a:pt x="11980" y="546"/>
                      <a:pt x="12049" y="742"/>
                      <a:pt x="12049" y="9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5538892" y="1228361"/>
                <a:ext cx="1863095" cy="3479808"/>
              </a:xfrm>
              <a:custGeom>
                <a:avLst/>
                <a:gdLst/>
                <a:ahLst/>
                <a:cxnLst/>
                <a:rect l="l" t="t" r="r" b="b"/>
                <a:pathLst>
                  <a:path w="12046" h="22499" extrusionOk="0">
                    <a:moveTo>
                      <a:pt x="12045" y="954"/>
                    </a:moveTo>
                    <a:lnTo>
                      <a:pt x="12045" y="22498"/>
                    </a:lnTo>
                    <a:lnTo>
                      <a:pt x="1" y="22498"/>
                    </a:lnTo>
                    <a:lnTo>
                      <a:pt x="1" y="954"/>
                    </a:lnTo>
                    <a:cubicBezTo>
                      <a:pt x="1" y="425"/>
                      <a:pt x="426" y="0"/>
                      <a:pt x="955" y="0"/>
                    </a:cubicBezTo>
                    <a:lnTo>
                      <a:pt x="11092" y="0"/>
                    </a:lnTo>
                    <a:cubicBezTo>
                      <a:pt x="11621" y="0"/>
                      <a:pt x="12045" y="425"/>
                      <a:pt x="12045" y="9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5585137" y="1275225"/>
                <a:ext cx="1770605" cy="3432944"/>
              </a:xfrm>
              <a:custGeom>
                <a:avLst/>
                <a:gdLst/>
                <a:ahLst/>
                <a:cxnLst/>
                <a:rect l="l" t="t" r="r" b="b"/>
                <a:pathLst>
                  <a:path w="11448" h="22196" extrusionOk="0">
                    <a:moveTo>
                      <a:pt x="11447" y="22195"/>
                    </a:moveTo>
                    <a:lnTo>
                      <a:pt x="11447" y="651"/>
                    </a:lnTo>
                    <a:cubicBezTo>
                      <a:pt x="11447" y="291"/>
                      <a:pt x="11152" y="1"/>
                      <a:pt x="10793" y="1"/>
                    </a:cubicBezTo>
                    <a:lnTo>
                      <a:pt x="656" y="1"/>
                    </a:lnTo>
                    <a:cubicBezTo>
                      <a:pt x="296" y="1"/>
                      <a:pt x="1" y="291"/>
                      <a:pt x="1" y="651"/>
                    </a:cubicBezTo>
                    <a:lnTo>
                      <a:pt x="1" y="22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5620710" y="1310179"/>
                <a:ext cx="1699459" cy="3397990"/>
              </a:xfrm>
              <a:custGeom>
                <a:avLst/>
                <a:gdLst/>
                <a:ahLst/>
                <a:cxnLst/>
                <a:rect l="l" t="t" r="r" b="b"/>
                <a:pathLst>
                  <a:path w="10988" h="21970" extrusionOk="0">
                    <a:moveTo>
                      <a:pt x="10987" y="21969"/>
                    </a:moveTo>
                    <a:lnTo>
                      <a:pt x="10987" y="425"/>
                    </a:lnTo>
                    <a:cubicBezTo>
                      <a:pt x="10987" y="191"/>
                      <a:pt x="10797" y="0"/>
                      <a:pt x="10563" y="0"/>
                    </a:cubicBezTo>
                    <a:lnTo>
                      <a:pt x="426" y="0"/>
                    </a:lnTo>
                    <a:cubicBezTo>
                      <a:pt x="192" y="0"/>
                      <a:pt x="1" y="191"/>
                      <a:pt x="1" y="425"/>
                    </a:cubicBezTo>
                    <a:lnTo>
                      <a:pt x="1" y="2196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21"/>
            <p:cNvSpPr/>
            <p:nvPr/>
          </p:nvSpPr>
          <p:spPr>
            <a:xfrm>
              <a:off x="5740738" y="1676113"/>
              <a:ext cx="547500" cy="54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5740738" y="2436288"/>
              <a:ext cx="547500" cy="54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740738" y="3196225"/>
              <a:ext cx="547500" cy="547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740738" y="3956175"/>
              <a:ext cx="547500" cy="5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6115021" y="1257747"/>
              <a:ext cx="710995" cy="193950"/>
            </a:xfrm>
            <a:custGeom>
              <a:avLst/>
              <a:gdLst/>
              <a:ahLst/>
              <a:cxnLst/>
              <a:rect l="l" t="t" r="r" b="b"/>
              <a:pathLst>
                <a:path w="4597" h="1254" extrusionOk="0">
                  <a:moveTo>
                    <a:pt x="3677" y="1254"/>
                  </a:moveTo>
                  <a:lnTo>
                    <a:pt x="919" y="1254"/>
                  </a:lnTo>
                  <a:cubicBezTo>
                    <a:pt x="690" y="1254"/>
                    <a:pt x="477" y="1115"/>
                    <a:pt x="386" y="903"/>
                  </a:cubicBezTo>
                  <a:lnTo>
                    <a:pt x="0" y="1"/>
                  </a:lnTo>
                  <a:lnTo>
                    <a:pt x="4596" y="1"/>
                  </a:lnTo>
                  <a:lnTo>
                    <a:pt x="4210" y="903"/>
                  </a:lnTo>
                  <a:cubicBezTo>
                    <a:pt x="4119" y="1115"/>
                    <a:pt x="3907" y="1254"/>
                    <a:pt x="3677" y="1254"/>
                  </a:cubicBezTo>
                  <a:close/>
                </a:path>
              </a:pathLst>
            </a:custGeom>
            <a:solidFill>
              <a:srgbClr val="4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6222977" y="1310179"/>
              <a:ext cx="63877" cy="63722"/>
            </a:xfrm>
            <a:custGeom>
              <a:avLst/>
              <a:gdLst/>
              <a:ahLst/>
              <a:cxnLst/>
              <a:rect l="l" t="t" r="r" b="b"/>
              <a:pathLst>
                <a:path w="413" h="412" extrusionOk="0">
                  <a:moveTo>
                    <a:pt x="412" y="208"/>
                  </a:moveTo>
                  <a:cubicBezTo>
                    <a:pt x="412" y="321"/>
                    <a:pt x="321" y="412"/>
                    <a:pt x="208" y="412"/>
                  </a:cubicBezTo>
                  <a:cubicBezTo>
                    <a:pt x="91" y="412"/>
                    <a:pt x="0" y="321"/>
                    <a:pt x="0" y="208"/>
                  </a:cubicBezTo>
                  <a:cubicBezTo>
                    <a:pt x="0" y="91"/>
                    <a:pt x="91" y="0"/>
                    <a:pt x="208" y="0"/>
                  </a:cubicBezTo>
                  <a:cubicBezTo>
                    <a:pt x="321" y="0"/>
                    <a:pt x="412" y="91"/>
                    <a:pt x="412" y="208"/>
                  </a:cubicBezTo>
                  <a:close/>
                </a:path>
              </a:pathLst>
            </a:custGeom>
            <a:solidFill>
              <a:srgbClr val="383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6326139" y="1310179"/>
              <a:ext cx="391766" cy="63722"/>
            </a:xfrm>
            <a:custGeom>
              <a:avLst/>
              <a:gdLst/>
              <a:ahLst/>
              <a:cxnLst/>
              <a:rect l="l" t="t" r="r" b="b"/>
              <a:pathLst>
                <a:path w="2533" h="412" extrusionOk="0">
                  <a:moveTo>
                    <a:pt x="2325" y="412"/>
                  </a:moveTo>
                  <a:lnTo>
                    <a:pt x="209" y="412"/>
                  </a:lnTo>
                  <a:cubicBezTo>
                    <a:pt x="92" y="412"/>
                    <a:pt x="1" y="321"/>
                    <a:pt x="1" y="208"/>
                  </a:cubicBezTo>
                  <a:cubicBezTo>
                    <a:pt x="1" y="91"/>
                    <a:pt x="92" y="0"/>
                    <a:pt x="209" y="0"/>
                  </a:cubicBezTo>
                  <a:lnTo>
                    <a:pt x="2325" y="0"/>
                  </a:lnTo>
                  <a:cubicBezTo>
                    <a:pt x="2442" y="0"/>
                    <a:pt x="2533" y="91"/>
                    <a:pt x="2533" y="208"/>
                  </a:cubicBezTo>
                  <a:cubicBezTo>
                    <a:pt x="2533" y="321"/>
                    <a:pt x="2442" y="412"/>
                    <a:pt x="2325" y="412"/>
                  </a:cubicBezTo>
                  <a:close/>
                </a:path>
              </a:pathLst>
            </a:custGeom>
            <a:solidFill>
              <a:srgbClr val="383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6373776" y="1676270"/>
              <a:ext cx="427339" cy="136260"/>
            </a:xfrm>
            <a:custGeom>
              <a:avLst/>
              <a:gdLst/>
              <a:ahLst/>
              <a:cxnLst/>
              <a:rect l="l" t="t" r="r" b="b"/>
              <a:pathLst>
                <a:path w="2763" h="881" extrusionOk="0">
                  <a:moveTo>
                    <a:pt x="2763" y="881"/>
                  </a:moveTo>
                  <a:lnTo>
                    <a:pt x="1" y="881"/>
                  </a:lnTo>
                  <a:lnTo>
                    <a:pt x="1" y="0"/>
                  </a:lnTo>
                  <a:lnTo>
                    <a:pt x="2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6955937" y="2125571"/>
              <a:ext cx="245608" cy="98058"/>
            </a:xfrm>
            <a:custGeom>
              <a:avLst/>
              <a:gdLst/>
              <a:ahLst/>
              <a:cxnLst/>
              <a:rect l="l" t="t" r="r" b="b"/>
              <a:pathLst>
                <a:path w="1588" h="634" extrusionOk="0">
                  <a:moveTo>
                    <a:pt x="1587" y="633"/>
                  </a:moveTo>
                  <a:lnTo>
                    <a:pt x="0" y="633"/>
                  </a:lnTo>
                  <a:lnTo>
                    <a:pt x="0" y="0"/>
                  </a:lnTo>
                  <a:lnTo>
                    <a:pt x="1587" y="0"/>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6373776" y="1883521"/>
              <a:ext cx="827767" cy="26293"/>
            </a:xfrm>
            <a:custGeom>
              <a:avLst/>
              <a:gdLst/>
              <a:ahLst/>
              <a:cxnLst/>
              <a:rect l="l" t="t" r="r" b="b"/>
              <a:pathLst>
                <a:path w="5352" h="170" extrusionOk="0">
                  <a:moveTo>
                    <a:pt x="5351" y="169"/>
                  </a:moveTo>
                  <a:lnTo>
                    <a:pt x="1" y="169"/>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6373776" y="1941829"/>
              <a:ext cx="827767" cy="26293"/>
            </a:xfrm>
            <a:custGeom>
              <a:avLst/>
              <a:gdLst/>
              <a:ahLst/>
              <a:cxnLst/>
              <a:rect l="l" t="t" r="r" b="b"/>
              <a:pathLst>
                <a:path w="5352" h="170" extrusionOk="0">
                  <a:moveTo>
                    <a:pt x="5351" y="169"/>
                  </a:moveTo>
                  <a:lnTo>
                    <a:pt x="1" y="169"/>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6373776" y="2000138"/>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6373776" y="2058447"/>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6373776" y="2435983"/>
              <a:ext cx="427339" cy="136260"/>
            </a:xfrm>
            <a:custGeom>
              <a:avLst/>
              <a:gdLst/>
              <a:ahLst/>
              <a:cxnLst/>
              <a:rect l="l" t="t" r="r" b="b"/>
              <a:pathLst>
                <a:path w="2763" h="881" extrusionOk="0">
                  <a:moveTo>
                    <a:pt x="2763" y="881"/>
                  </a:moveTo>
                  <a:lnTo>
                    <a:pt x="1" y="881"/>
                  </a:lnTo>
                  <a:lnTo>
                    <a:pt x="1" y="1"/>
                  </a:lnTo>
                  <a:lnTo>
                    <a:pt x="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6955937" y="2885284"/>
              <a:ext cx="245608" cy="98831"/>
            </a:xfrm>
            <a:custGeom>
              <a:avLst/>
              <a:gdLst/>
              <a:ahLst/>
              <a:cxnLst/>
              <a:rect l="l" t="t" r="r" b="b"/>
              <a:pathLst>
                <a:path w="1588" h="639" extrusionOk="0">
                  <a:moveTo>
                    <a:pt x="1587" y="638"/>
                  </a:moveTo>
                  <a:lnTo>
                    <a:pt x="0" y="638"/>
                  </a:lnTo>
                  <a:lnTo>
                    <a:pt x="0" y="1"/>
                  </a:lnTo>
                  <a:lnTo>
                    <a:pt x="1587" y="1"/>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6373776" y="2643234"/>
              <a:ext cx="827767" cy="26293"/>
            </a:xfrm>
            <a:custGeom>
              <a:avLst/>
              <a:gdLst/>
              <a:ahLst/>
              <a:cxnLst/>
              <a:rect l="l" t="t" r="r" b="b"/>
              <a:pathLst>
                <a:path w="5352" h="170" extrusionOk="0">
                  <a:moveTo>
                    <a:pt x="5351" y="170"/>
                  </a:moveTo>
                  <a:lnTo>
                    <a:pt x="1" y="170"/>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6373776" y="2701542"/>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6373776" y="2760624"/>
              <a:ext cx="827767" cy="25520"/>
            </a:xfrm>
            <a:custGeom>
              <a:avLst/>
              <a:gdLst/>
              <a:ahLst/>
              <a:cxnLst/>
              <a:rect l="l" t="t" r="r" b="b"/>
              <a:pathLst>
                <a:path w="5352" h="165" extrusionOk="0">
                  <a:moveTo>
                    <a:pt x="5351" y="165"/>
                  </a:moveTo>
                  <a:lnTo>
                    <a:pt x="1" y="165"/>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6373776" y="2818933"/>
              <a:ext cx="827767" cy="25674"/>
            </a:xfrm>
            <a:custGeom>
              <a:avLst/>
              <a:gdLst/>
              <a:ahLst/>
              <a:cxnLst/>
              <a:rect l="l" t="t" r="r" b="b"/>
              <a:pathLst>
                <a:path w="5352" h="166" extrusionOk="0">
                  <a:moveTo>
                    <a:pt x="5351" y="165"/>
                  </a:moveTo>
                  <a:lnTo>
                    <a:pt x="1" y="165"/>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6373776" y="3196469"/>
              <a:ext cx="427339" cy="136260"/>
            </a:xfrm>
            <a:custGeom>
              <a:avLst/>
              <a:gdLst/>
              <a:ahLst/>
              <a:cxnLst/>
              <a:rect l="l" t="t" r="r" b="b"/>
              <a:pathLst>
                <a:path w="2763" h="881" extrusionOk="0">
                  <a:moveTo>
                    <a:pt x="2763" y="881"/>
                  </a:moveTo>
                  <a:lnTo>
                    <a:pt x="1" y="881"/>
                  </a:lnTo>
                  <a:lnTo>
                    <a:pt x="1" y="0"/>
                  </a:lnTo>
                  <a:lnTo>
                    <a:pt x="2763" y="0"/>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6955937" y="3645152"/>
              <a:ext cx="245608" cy="98676"/>
            </a:xfrm>
            <a:custGeom>
              <a:avLst/>
              <a:gdLst/>
              <a:ahLst/>
              <a:cxnLst/>
              <a:rect l="l" t="t" r="r" b="b"/>
              <a:pathLst>
                <a:path w="1588" h="638" extrusionOk="0">
                  <a:moveTo>
                    <a:pt x="1587" y="637"/>
                  </a:moveTo>
                  <a:lnTo>
                    <a:pt x="0" y="637"/>
                  </a:lnTo>
                  <a:lnTo>
                    <a:pt x="0" y="0"/>
                  </a:lnTo>
                  <a:lnTo>
                    <a:pt x="1587" y="0"/>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6373776" y="3402947"/>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6373776" y="3462029"/>
              <a:ext cx="827767" cy="25674"/>
            </a:xfrm>
            <a:custGeom>
              <a:avLst/>
              <a:gdLst/>
              <a:ahLst/>
              <a:cxnLst/>
              <a:rect l="l" t="t" r="r" b="b"/>
              <a:pathLst>
                <a:path w="5352" h="166" extrusionOk="0">
                  <a:moveTo>
                    <a:pt x="5351" y="165"/>
                  </a:moveTo>
                  <a:lnTo>
                    <a:pt x="1" y="165"/>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6373776" y="3520337"/>
              <a:ext cx="827767" cy="25674"/>
            </a:xfrm>
            <a:custGeom>
              <a:avLst/>
              <a:gdLst/>
              <a:ahLst/>
              <a:cxnLst/>
              <a:rect l="l" t="t" r="r" b="b"/>
              <a:pathLst>
                <a:path w="5352" h="166" extrusionOk="0">
                  <a:moveTo>
                    <a:pt x="5351" y="165"/>
                  </a:moveTo>
                  <a:lnTo>
                    <a:pt x="1" y="165"/>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6373776" y="3578646"/>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6373776" y="3956182"/>
              <a:ext cx="427339" cy="136260"/>
            </a:xfrm>
            <a:custGeom>
              <a:avLst/>
              <a:gdLst/>
              <a:ahLst/>
              <a:cxnLst/>
              <a:rect l="l" t="t" r="r" b="b"/>
              <a:pathLst>
                <a:path w="2763" h="881" extrusionOk="0">
                  <a:moveTo>
                    <a:pt x="2763" y="881"/>
                  </a:moveTo>
                  <a:lnTo>
                    <a:pt x="1" y="881"/>
                  </a:lnTo>
                  <a:lnTo>
                    <a:pt x="1" y="1"/>
                  </a:lnTo>
                  <a:lnTo>
                    <a:pt x="27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6955937" y="4404864"/>
              <a:ext cx="245608" cy="98676"/>
            </a:xfrm>
            <a:custGeom>
              <a:avLst/>
              <a:gdLst/>
              <a:ahLst/>
              <a:cxnLst/>
              <a:rect l="l" t="t" r="r" b="b"/>
              <a:pathLst>
                <a:path w="1588" h="638" extrusionOk="0">
                  <a:moveTo>
                    <a:pt x="1587" y="638"/>
                  </a:moveTo>
                  <a:lnTo>
                    <a:pt x="0" y="638"/>
                  </a:lnTo>
                  <a:lnTo>
                    <a:pt x="0" y="0"/>
                  </a:lnTo>
                  <a:lnTo>
                    <a:pt x="1587" y="0"/>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6373776" y="4163433"/>
              <a:ext cx="827767" cy="25674"/>
            </a:xfrm>
            <a:custGeom>
              <a:avLst/>
              <a:gdLst/>
              <a:ahLst/>
              <a:cxnLst/>
              <a:rect l="l" t="t" r="r" b="b"/>
              <a:pathLst>
                <a:path w="5352" h="166" extrusionOk="0">
                  <a:moveTo>
                    <a:pt x="5351" y="165"/>
                  </a:moveTo>
                  <a:lnTo>
                    <a:pt x="1" y="165"/>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6373776" y="4221741"/>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6373776" y="4280050"/>
              <a:ext cx="827767" cy="26448"/>
            </a:xfrm>
            <a:custGeom>
              <a:avLst/>
              <a:gdLst/>
              <a:ahLst/>
              <a:cxnLst/>
              <a:rect l="l" t="t" r="r" b="b"/>
              <a:pathLst>
                <a:path w="5352" h="171"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6373776" y="4338513"/>
              <a:ext cx="827767" cy="26293"/>
            </a:xfrm>
            <a:custGeom>
              <a:avLst/>
              <a:gdLst/>
              <a:ahLst/>
              <a:cxnLst/>
              <a:rect l="l" t="t" r="r" b="b"/>
              <a:pathLst>
                <a:path w="5352" h="170" extrusionOk="0">
                  <a:moveTo>
                    <a:pt x="5351" y="169"/>
                  </a:moveTo>
                  <a:lnTo>
                    <a:pt x="1" y="169"/>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5151300" y="1688334"/>
              <a:ext cx="331447" cy="152964"/>
            </a:xfrm>
            <a:custGeom>
              <a:avLst/>
              <a:gdLst/>
              <a:ahLst/>
              <a:cxnLst/>
              <a:rect l="l" t="t" r="r" b="b"/>
              <a:pathLst>
                <a:path w="2143" h="989" extrusionOk="0">
                  <a:moveTo>
                    <a:pt x="2078" y="0"/>
                  </a:moveTo>
                  <a:lnTo>
                    <a:pt x="1" y="0"/>
                  </a:lnTo>
                  <a:lnTo>
                    <a:pt x="22" y="135"/>
                  </a:lnTo>
                  <a:cubicBezTo>
                    <a:pt x="87" y="612"/>
                    <a:pt x="517" y="989"/>
                    <a:pt x="981" y="989"/>
                  </a:cubicBezTo>
                  <a:lnTo>
                    <a:pt x="1340" y="989"/>
                  </a:lnTo>
                  <a:cubicBezTo>
                    <a:pt x="1804" y="989"/>
                    <a:pt x="2143" y="612"/>
                    <a:pt x="2091" y="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5472540" y="1688334"/>
              <a:ext cx="328044" cy="152964"/>
            </a:xfrm>
            <a:custGeom>
              <a:avLst/>
              <a:gdLst/>
              <a:ahLst/>
              <a:cxnLst/>
              <a:rect l="l" t="t" r="r" b="b"/>
              <a:pathLst>
                <a:path w="2121" h="989" extrusionOk="0">
                  <a:moveTo>
                    <a:pt x="2077" y="0"/>
                  </a:moveTo>
                  <a:lnTo>
                    <a:pt x="1" y="0"/>
                  </a:lnTo>
                  <a:lnTo>
                    <a:pt x="14" y="135"/>
                  </a:lnTo>
                  <a:cubicBezTo>
                    <a:pt x="66" y="612"/>
                    <a:pt x="482" y="989"/>
                    <a:pt x="946" y="989"/>
                  </a:cubicBezTo>
                  <a:lnTo>
                    <a:pt x="1306" y="989"/>
                  </a:lnTo>
                  <a:cubicBezTo>
                    <a:pt x="1770" y="989"/>
                    <a:pt x="2121" y="612"/>
                    <a:pt x="2086" y="1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5793781" y="1688334"/>
              <a:ext cx="324642" cy="152964"/>
            </a:xfrm>
            <a:custGeom>
              <a:avLst/>
              <a:gdLst/>
              <a:ahLst/>
              <a:cxnLst/>
              <a:rect l="l" t="t" r="r" b="b"/>
              <a:pathLst>
                <a:path w="2099" h="989" extrusionOk="0">
                  <a:moveTo>
                    <a:pt x="2077" y="0"/>
                  </a:moveTo>
                  <a:lnTo>
                    <a:pt x="0" y="0"/>
                  </a:lnTo>
                  <a:lnTo>
                    <a:pt x="9" y="135"/>
                  </a:lnTo>
                  <a:cubicBezTo>
                    <a:pt x="44" y="612"/>
                    <a:pt x="447" y="989"/>
                    <a:pt x="911" y="989"/>
                  </a:cubicBezTo>
                  <a:lnTo>
                    <a:pt x="1271" y="989"/>
                  </a:lnTo>
                  <a:cubicBezTo>
                    <a:pt x="1735" y="989"/>
                    <a:pt x="2099" y="612"/>
                    <a:pt x="2082" y="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6115021" y="1688334"/>
              <a:ext cx="321239" cy="152964"/>
            </a:xfrm>
            <a:custGeom>
              <a:avLst/>
              <a:gdLst/>
              <a:ahLst/>
              <a:cxnLst/>
              <a:rect l="l" t="t" r="r" b="b"/>
              <a:pathLst>
                <a:path w="2077" h="989" extrusionOk="0">
                  <a:moveTo>
                    <a:pt x="2077" y="0"/>
                  </a:moveTo>
                  <a:lnTo>
                    <a:pt x="0" y="0"/>
                  </a:lnTo>
                  <a:lnTo>
                    <a:pt x="5" y="135"/>
                  </a:lnTo>
                  <a:cubicBezTo>
                    <a:pt x="22" y="612"/>
                    <a:pt x="412" y="989"/>
                    <a:pt x="876" y="989"/>
                  </a:cubicBezTo>
                  <a:lnTo>
                    <a:pt x="1236" y="989"/>
                  </a:lnTo>
                  <a:cubicBezTo>
                    <a:pt x="1700" y="989"/>
                    <a:pt x="2077" y="612"/>
                    <a:pt x="2077" y="1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6436106" y="1688334"/>
              <a:ext cx="321394" cy="152964"/>
            </a:xfrm>
            <a:custGeom>
              <a:avLst/>
              <a:gdLst/>
              <a:ahLst/>
              <a:cxnLst/>
              <a:rect l="l" t="t" r="r" b="b"/>
              <a:pathLst>
                <a:path w="2078" h="989" extrusionOk="0">
                  <a:moveTo>
                    <a:pt x="2078" y="0"/>
                  </a:moveTo>
                  <a:lnTo>
                    <a:pt x="1" y="0"/>
                  </a:lnTo>
                  <a:lnTo>
                    <a:pt x="1" y="135"/>
                  </a:lnTo>
                  <a:cubicBezTo>
                    <a:pt x="1" y="612"/>
                    <a:pt x="378" y="989"/>
                    <a:pt x="842" y="989"/>
                  </a:cubicBezTo>
                  <a:lnTo>
                    <a:pt x="1198" y="989"/>
                  </a:lnTo>
                  <a:cubicBezTo>
                    <a:pt x="1666" y="989"/>
                    <a:pt x="2056" y="612"/>
                    <a:pt x="2073" y="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6754099" y="1688334"/>
              <a:ext cx="324642" cy="152964"/>
            </a:xfrm>
            <a:custGeom>
              <a:avLst/>
              <a:gdLst/>
              <a:ahLst/>
              <a:cxnLst/>
              <a:rect l="l" t="t" r="r" b="b"/>
              <a:pathLst>
                <a:path w="2099" h="989" extrusionOk="0">
                  <a:moveTo>
                    <a:pt x="2099" y="0"/>
                  </a:moveTo>
                  <a:lnTo>
                    <a:pt x="22" y="0"/>
                  </a:lnTo>
                  <a:lnTo>
                    <a:pt x="17" y="135"/>
                  </a:lnTo>
                  <a:cubicBezTo>
                    <a:pt x="0" y="612"/>
                    <a:pt x="364" y="989"/>
                    <a:pt x="828" y="989"/>
                  </a:cubicBezTo>
                  <a:lnTo>
                    <a:pt x="1184" y="989"/>
                  </a:lnTo>
                  <a:cubicBezTo>
                    <a:pt x="1652" y="989"/>
                    <a:pt x="2055" y="612"/>
                    <a:pt x="2090" y="1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7071936" y="1688334"/>
              <a:ext cx="328044" cy="152964"/>
            </a:xfrm>
            <a:custGeom>
              <a:avLst/>
              <a:gdLst/>
              <a:ahLst/>
              <a:cxnLst/>
              <a:rect l="l" t="t" r="r" b="b"/>
              <a:pathLst>
                <a:path w="2121" h="989" extrusionOk="0">
                  <a:moveTo>
                    <a:pt x="2120" y="0"/>
                  </a:moveTo>
                  <a:lnTo>
                    <a:pt x="44" y="0"/>
                  </a:lnTo>
                  <a:lnTo>
                    <a:pt x="35" y="135"/>
                  </a:lnTo>
                  <a:cubicBezTo>
                    <a:pt x="0" y="612"/>
                    <a:pt x="351" y="989"/>
                    <a:pt x="815" y="989"/>
                  </a:cubicBezTo>
                  <a:lnTo>
                    <a:pt x="1171" y="989"/>
                  </a:lnTo>
                  <a:cubicBezTo>
                    <a:pt x="1639" y="989"/>
                    <a:pt x="2055" y="612"/>
                    <a:pt x="2103" y="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7389774" y="1688334"/>
              <a:ext cx="331447" cy="152964"/>
            </a:xfrm>
            <a:custGeom>
              <a:avLst/>
              <a:gdLst/>
              <a:ahLst/>
              <a:cxnLst/>
              <a:rect l="l" t="t" r="r" b="b"/>
              <a:pathLst>
                <a:path w="2143" h="989" extrusionOk="0">
                  <a:moveTo>
                    <a:pt x="2142" y="0"/>
                  </a:moveTo>
                  <a:lnTo>
                    <a:pt x="65" y="0"/>
                  </a:lnTo>
                  <a:lnTo>
                    <a:pt x="48" y="135"/>
                  </a:lnTo>
                  <a:cubicBezTo>
                    <a:pt x="0" y="612"/>
                    <a:pt x="339" y="989"/>
                    <a:pt x="803" y="989"/>
                  </a:cubicBezTo>
                  <a:lnTo>
                    <a:pt x="1158" y="989"/>
                  </a:lnTo>
                  <a:cubicBezTo>
                    <a:pt x="1626" y="989"/>
                    <a:pt x="2056" y="612"/>
                    <a:pt x="2121" y="1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5151300" y="1228361"/>
              <a:ext cx="574890" cy="460128"/>
            </a:xfrm>
            <a:custGeom>
              <a:avLst/>
              <a:gdLst/>
              <a:ahLst/>
              <a:cxnLst/>
              <a:rect l="l" t="t" r="r" b="b"/>
              <a:pathLst>
                <a:path w="3717" h="2975" extrusionOk="0">
                  <a:moveTo>
                    <a:pt x="3716" y="0"/>
                  </a:moveTo>
                  <a:lnTo>
                    <a:pt x="2190" y="0"/>
                  </a:lnTo>
                  <a:lnTo>
                    <a:pt x="1" y="2974"/>
                  </a:lnTo>
                  <a:lnTo>
                    <a:pt x="2078" y="2974"/>
                  </a:ln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5472540" y="1228361"/>
              <a:ext cx="490288" cy="460128"/>
            </a:xfrm>
            <a:custGeom>
              <a:avLst/>
              <a:gdLst/>
              <a:ahLst/>
              <a:cxnLst/>
              <a:rect l="l" t="t" r="r" b="b"/>
              <a:pathLst>
                <a:path w="3170" h="2975" extrusionOk="0">
                  <a:moveTo>
                    <a:pt x="3170" y="0"/>
                  </a:moveTo>
                  <a:lnTo>
                    <a:pt x="1639" y="0"/>
                  </a:lnTo>
                  <a:lnTo>
                    <a:pt x="1" y="2974"/>
                  </a:lnTo>
                  <a:lnTo>
                    <a:pt x="2077" y="2974"/>
                  </a:lnTo>
                  <a:close/>
                </a:path>
              </a:pathLst>
            </a:custGeom>
            <a:solidFill>
              <a:srgbClr val="343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5793781" y="1228361"/>
              <a:ext cx="405841" cy="460128"/>
            </a:xfrm>
            <a:custGeom>
              <a:avLst/>
              <a:gdLst/>
              <a:ahLst/>
              <a:cxnLst/>
              <a:rect l="l" t="t" r="r" b="b"/>
              <a:pathLst>
                <a:path w="2624" h="2975" extrusionOk="0">
                  <a:moveTo>
                    <a:pt x="2623" y="0"/>
                  </a:moveTo>
                  <a:lnTo>
                    <a:pt x="1093" y="0"/>
                  </a:lnTo>
                  <a:lnTo>
                    <a:pt x="0" y="2974"/>
                  </a:lnTo>
                  <a:lnTo>
                    <a:pt x="2077" y="2974"/>
                  </a:ln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6115021" y="1228361"/>
              <a:ext cx="321239" cy="460128"/>
            </a:xfrm>
            <a:custGeom>
              <a:avLst/>
              <a:gdLst/>
              <a:ahLst/>
              <a:cxnLst/>
              <a:rect l="l" t="t" r="r" b="b"/>
              <a:pathLst>
                <a:path w="2077" h="2975" extrusionOk="0">
                  <a:moveTo>
                    <a:pt x="2077" y="0"/>
                  </a:moveTo>
                  <a:lnTo>
                    <a:pt x="546" y="0"/>
                  </a:lnTo>
                  <a:lnTo>
                    <a:pt x="0" y="2974"/>
                  </a:lnTo>
                  <a:lnTo>
                    <a:pt x="2077" y="2974"/>
                  </a:lnTo>
                  <a:close/>
                </a:path>
              </a:pathLst>
            </a:custGeom>
            <a:solidFill>
              <a:srgbClr val="343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6436106" y="1228361"/>
              <a:ext cx="321394" cy="460128"/>
            </a:xfrm>
            <a:custGeom>
              <a:avLst/>
              <a:gdLst/>
              <a:ahLst/>
              <a:cxnLst/>
              <a:rect l="l" t="t" r="r" b="b"/>
              <a:pathLst>
                <a:path w="2078" h="2975" extrusionOk="0">
                  <a:moveTo>
                    <a:pt x="1532" y="0"/>
                  </a:moveTo>
                  <a:lnTo>
                    <a:pt x="1" y="0"/>
                  </a:lnTo>
                  <a:lnTo>
                    <a:pt x="1" y="2974"/>
                  </a:lnTo>
                  <a:lnTo>
                    <a:pt x="2078" y="2974"/>
                  </a:ln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6672899" y="1228361"/>
              <a:ext cx="405841" cy="460128"/>
            </a:xfrm>
            <a:custGeom>
              <a:avLst/>
              <a:gdLst/>
              <a:ahLst/>
              <a:cxnLst/>
              <a:rect l="l" t="t" r="r" b="b"/>
              <a:pathLst>
                <a:path w="2624" h="2975" extrusionOk="0">
                  <a:moveTo>
                    <a:pt x="1527" y="0"/>
                  </a:moveTo>
                  <a:lnTo>
                    <a:pt x="1" y="0"/>
                  </a:lnTo>
                  <a:lnTo>
                    <a:pt x="547" y="2974"/>
                  </a:lnTo>
                  <a:lnTo>
                    <a:pt x="2624" y="2974"/>
                  </a:lnTo>
                  <a:close/>
                </a:path>
              </a:pathLst>
            </a:custGeom>
            <a:solidFill>
              <a:srgbClr val="343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6908919" y="1228361"/>
              <a:ext cx="491061" cy="460128"/>
            </a:xfrm>
            <a:custGeom>
              <a:avLst/>
              <a:gdLst/>
              <a:ahLst/>
              <a:cxnLst/>
              <a:rect l="l" t="t" r="r" b="b"/>
              <a:pathLst>
                <a:path w="3175" h="2975" extrusionOk="0">
                  <a:moveTo>
                    <a:pt x="1531" y="0"/>
                  </a:moveTo>
                  <a:lnTo>
                    <a:pt x="1" y="0"/>
                  </a:lnTo>
                  <a:lnTo>
                    <a:pt x="1098" y="2974"/>
                  </a:lnTo>
                  <a:lnTo>
                    <a:pt x="3174" y="2974"/>
                  </a:ln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7145712" y="1228361"/>
              <a:ext cx="575508" cy="460128"/>
            </a:xfrm>
            <a:custGeom>
              <a:avLst/>
              <a:gdLst/>
              <a:ahLst/>
              <a:cxnLst/>
              <a:rect l="l" t="t" r="r" b="b"/>
              <a:pathLst>
                <a:path w="3721" h="2975" extrusionOk="0">
                  <a:moveTo>
                    <a:pt x="1531" y="0"/>
                  </a:moveTo>
                  <a:lnTo>
                    <a:pt x="0" y="0"/>
                  </a:lnTo>
                  <a:lnTo>
                    <a:pt x="1643" y="2974"/>
                  </a:lnTo>
                  <a:lnTo>
                    <a:pt x="3720" y="2974"/>
                  </a:lnTo>
                  <a:close/>
                </a:path>
              </a:pathLst>
            </a:custGeom>
            <a:solidFill>
              <a:srgbClr val="343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7945642" y="2616477"/>
              <a:ext cx="430742" cy="857772"/>
            </a:xfrm>
            <a:custGeom>
              <a:avLst/>
              <a:gdLst/>
              <a:ahLst/>
              <a:cxnLst/>
              <a:rect l="l" t="t" r="r" b="b"/>
              <a:pathLst>
                <a:path w="2785" h="5546" extrusionOk="0">
                  <a:moveTo>
                    <a:pt x="1588" y="5181"/>
                  </a:moveTo>
                  <a:cubicBezTo>
                    <a:pt x="1358" y="5056"/>
                    <a:pt x="1141" y="4847"/>
                    <a:pt x="955" y="4609"/>
                  </a:cubicBezTo>
                  <a:cubicBezTo>
                    <a:pt x="911" y="4557"/>
                    <a:pt x="872" y="4501"/>
                    <a:pt x="833" y="4444"/>
                  </a:cubicBezTo>
                  <a:cubicBezTo>
                    <a:pt x="547" y="4037"/>
                    <a:pt x="335" y="3564"/>
                    <a:pt x="231" y="3217"/>
                  </a:cubicBezTo>
                  <a:cubicBezTo>
                    <a:pt x="92" y="2749"/>
                    <a:pt x="31" y="1539"/>
                    <a:pt x="9" y="997"/>
                  </a:cubicBezTo>
                  <a:cubicBezTo>
                    <a:pt x="1" y="833"/>
                    <a:pt x="1" y="728"/>
                    <a:pt x="1" y="728"/>
                  </a:cubicBezTo>
                  <a:lnTo>
                    <a:pt x="668" y="399"/>
                  </a:lnTo>
                  <a:lnTo>
                    <a:pt x="1475" y="0"/>
                  </a:lnTo>
                  <a:cubicBezTo>
                    <a:pt x="1475" y="0"/>
                    <a:pt x="1544" y="156"/>
                    <a:pt x="1648" y="403"/>
                  </a:cubicBezTo>
                  <a:cubicBezTo>
                    <a:pt x="1674" y="455"/>
                    <a:pt x="1696" y="516"/>
                    <a:pt x="1722" y="577"/>
                  </a:cubicBezTo>
                  <a:cubicBezTo>
                    <a:pt x="1731" y="590"/>
                    <a:pt x="1735" y="607"/>
                    <a:pt x="1744" y="624"/>
                  </a:cubicBezTo>
                  <a:cubicBezTo>
                    <a:pt x="1809" y="780"/>
                    <a:pt x="1882" y="963"/>
                    <a:pt x="1956" y="1158"/>
                  </a:cubicBezTo>
                  <a:cubicBezTo>
                    <a:pt x="2277" y="1973"/>
                    <a:pt x="2645" y="3048"/>
                    <a:pt x="2693" y="3737"/>
                  </a:cubicBezTo>
                  <a:cubicBezTo>
                    <a:pt x="2784" y="4977"/>
                    <a:pt x="2242" y="5545"/>
                    <a:pt x="1588" y="518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7945642" y="2678033"/>
              <a:ext cx="128991" cy="625929"/>
            </a:xfrm>
            <a:custGeom>
              <a:avLst/>
              <a:gdLst/>
              <a:ahLst/>
              <a:cxnLst/>
              <a:rect l="l" t="t" r="r" b="b"/>
              <a:pathLst>
                <a:path w="834" h="4047" extrusionOk="0">
                  <a:moveTo>
                    <a:pt x="833" y="4046"/>
                  </a:moveTo>
                  <a:cubicBezTo>
                    <a:pt x="547" y="3639"/>
                    <a:pt x="335" y="3166"/>
                    <a:pt x="231" y="2819"/>
                  </a:cubicBezTo>
                  <a:cubicBezTo>
                    <a:pt x="92" y="2351"/>
                    <a:pt x="31" y="1141"/>
                    <a:pt x="9" y="599"/>
                  </a:cubicBezTo>
                  <a:cubicBezTo>
                    <a:pt x="1" y="435"/>
                    <a:pt x="1" y="330"/>
                    <a:pt x="1" y="330"/>
                  </a:cubicBezTo>
                  <a:lnTo>
                    <a:pt x="668" y="1"/>
                  </a:lnTo>
                  <a:cubicBezTo>
                    <a:pt x="703" y="738"/>
                    <a:pt x="738" y="1557"/>
                    <a:pt x="738" y="1748"/>
                  </a:cubicBezTo>
                  <a:cubicBezTo>
                    <a:pt x="738" y="1956"/>
                    <a:pt x="794" y="3205"/>
                    <a:pt x="833" y="404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8086542" y="2705564"/>
              <a:ext cx="289842" cy="768685"/>
            </a:xfrm>
            <a:custGeom>
              <a:avLst/>
              <a:gdLst/>
              <a:ahLst/>
              <a:cxnLst/>
              <a:rect l="l" t="t" r="r" b="b"/>
              <a:pathLst>
                <a:path w="1874" h="4970" extrusionOk="0">
                  <a:moveTo>
                    <a:pt x="677" y="4605"/>
                  </a:moveTo>
                  <a:cubicBezTo>
                    <a:pt x="447" y="4480"/>
                    <a:pt x="230" y="4271"/>
                    <a:pt x="44" y="4033"/>
                  </a:cubicBezTo>
                  <a:cubicBezTo>
                    <a:pt x="13" y="3786"/>
                    <a:pt x="0" y="3474"/>
                    <a:pt x="18" y="3079"/>
                  </a:cubicBezTo>
                  <a:cubicBezTo>
                    <a:pt x="65" y="2112"/>
                    <a:pt x="494" y="833"/>
                    <a:pt x="811" y="1"/>
                  </a:cubicBezTo>
                  <a:cubicBezTo>
                    <a:pt x="820" y="14"/>
                    <a:pt x="824" y="31"/>
                    <a:pt x="833" y="48"/>
                  </a:cubicBezTo>
                  <a:cubicBezTo>
                    <a:pt x="1171" y="868"/>
                    <a:pt x="1721" y="2307"/>
                    <a:pt x="1782" y="3161"/>
                  </a:cubicBezTo>
                  <a:cubicBezTo>
                    <a:pt x="1873" y="4401"/>
                    <a:pt x="1331" y="4969"/>
                    <a:pt x="677" y="460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7969770" y="2678807"/>
              <a:ext cx="278552" cy="169049"/>
            </a:xfrm>
            <a:custGeom>
              <a:avLst/>
              <a:gdLst/>
              <a:ahLst/>
              <a:cxnLst/>
              <a:rect l="l" t="t" r="r" b="b"/>
              <a:pathLst>
                <a:path w="1801" h="1093" extrusionOk="0">
                  <a:moveTo>
                    <a:pt x="1800" y="755"/>
                  </a:moveTo>
                  <a:cubicBezTo>
                    <a:pt x="1111" y="937"/>
                    <a:pt x="361" y="1045"/>
                    <a:pt x="14" y="1093"/>
                  </a:cubicBezTo>
                  <a:cubicBezTo>
                    <a:pt x="5" y="876"/>
                    <a:pt x="1" y="737"/>
                    <a:pt x="1" y="737"/>
                  </a:cubicBezTo>
                  <a:lnTo>
                    <a:pt x="1492" y="0"/>
                  </a:lnTo>
                  <a:cubicBezTo>
                    <a:pt x="1518" y="52"/>
                    <a:pt x="1540" y="113"/>
                    <a:pt x="1566" y="174"/>
                  </a:cubicBezTo>
                  <a:cubicBezTo>
                    <a:pt x="1575" y="187"/>
                    <a:pt x="1579" y="204"/>
                    <a:pt x="1588" y="221"/>
                  </a:cubicBezTo>
                  <a:cubicBezTo>
                    <a:pt x="1653" y="377"/>
                    <a:pt x="1726" y="560"/>
                    <a:pt x="1800" y="75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7955076" y="2131603"/>
              <a:ext cx="296493" cy="692126"/>
            </a:xfrm>
            <a:custGeom>
              <a:avLst/>
              <a:gdLst/>
              <a:ahLst/>
              <a:cxnLst/>
              <a:rect l="l" t="t" r="r" b="b"/>
              <a:pathLst>
                <a:path w="1917" h="4475" extrusionOk="0">
                  <a:moveTo>
                    <a:pt x="1717" y="3889"/>
                  </a:moveTo>
                  <a:cubicBezTo>
                    <a:pt x="1496" y="3994"/>
                    <a:pt x="1132" y="4158"/>
                    <a:pt x="720" y="4293"/>
                  </a:cubicBezTo>
                  <a:cubicBezTo>
                    <a:pt x="703" y="4301"/>
                    <a:pt x="685" y="4306"/>
                    <a:pt x="668" y="4310"/>
                  </a:cubicBezTo>
                  <a:cubicBezTo>
                    <a:pt x="464" y="4375"/>
                    <a:pt x="252" y="4431"/>
                    <a:pt x="35" y="4475"/>
                  </a:cubicBezTo>
                  <a:cubicBezTo>
                    <a:pt x="35" y="4475"/>
                    <a:pt x="0" y="3178"/>
                    <a:pt x="48" y="1960"/>
                  </a:cubicBezTo>
                  <a:cubicBezTo>
                    <a:pt x="48" y="1934"/>
                    <a:pt x="48" y="1908"/>
                    <a:pt x="48" y="1882"/>
                  </a:cubicBezTo>
                  <a:cubicBezTo>
                    <a:pt x="78" y="1132"/>
                    <a:pt x="139" y="425"/>
                    <a:pt x="256" y="83"/>
                  </a:cubicBezTo>
                  <a:cubicBezTo>
                    <a:pt x="261" y="74"/>
                    <a:pt x="265" y="65"/>
                    <a:pt x="269" y="52"/>
                  </a:cubicBezTo>
                  <a:cubicBezTo>
                    <a:pt x="269" y="48"/>
                    <a:pt x="274" y="44"/>
                    <a:pt x="274" y="35"/>
                  </a:cubicBezTo>
                  <a:cubicBezTo>
                    <a:pt x="278" y="31"/>
                    <a:pt x="278" y="26"/>
                    <a:pt x="282" y="22"/>
                  </a:cubicBezTo>
                  <a:cubicBezTo>
                    <a:pt x="282" y="13"/>
                    <a:pt x="287" y="9"/>
                    <a:pt x="291" y="0"/>
                  </a:cubicBezTo>
                  <a:cubicBezTo>
                    <a:pt x="291" y="0"/>
                    <a:pt x="1340" y="581"/>
                    <a:pt x="1891" y="3525"/>
                  </a:cubicBezTo>
                  <a:cubicBezTo>
                    <a:pt x="1917" y="3673"/>
                    <a:pt x="1852" y="3824"/>
                    <a:pt x="1717" y="3889"/>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7955076" y="2131603"/>
              <a:ext cx="103471" cy="692126"/>
            </a:xfrm>
            <a:custGeom>
              <a:avLst/>
              <a:gdLst/>
              <a:ahLst/>
              <a:cxnLst/>
              <a:rect l="l" t="t" r="r" b="b"/>
              <a:pathLst>
                <a:path w="669" h="4475" extrusionOk="0">
                  <a:moveTo>
                    <a:pt x="668" y="4310"/>
                  </a:moveTo>
                  <a:cubicBezTo>
                    <a:pt x="464" y="4375"/>
                    <a:pt x="252" y="4431"/>
                    <a:pt x="35" y="4475"/>
                  </a:cubicBezTo>
                  <a:cubicBezTo>
                    <a:pt x="35" y="4475"/>
                    <a:pt x="0" y="3178"/>
                    <a:pt x="48" y="1960"/>
                  </a:cubicBezTo>
                  <a:cubicBezTo>
                    <a:pt x="48" y="1934"/>
                    <a:pt x="48" y="1908"/>
                    <a:pt x="48" y="1882"/>
                  </a:cubicBezTo>
                  <a:cubicBezTo>
                    <a:pt x="87" y="1110"/>
                    <a:pt x="148" y="412"/>
                    <a:pt x="256" y="83"/>
                  </a:cubicBezTo>
                  <a:cubicBezTo>
                    <a:pt x="261" y="74"/>
                    <a:pt x="265" y="65"/>
                    <a:pt x="269" y="52"/>
                  </a:cubicBezTo>
                  <a:cubicBezTo>
                    <a:pt x="269" y="48"/>
                    <a:pt x="274" y="44"/>
                    <a:pt x="274" y="35"/>
                  </a:cubicBezTo>
                  <a:cubicBezTo>
                    <a:pt x="278" y="31"/>
                    <a:pt x="278" y="26"/>
                    <a:pt x="282" y="22"/>
                  </a:cubicBezTo>
                  <a:cubicBezTo>
                    <a:pt x="282" y="13"/>
                    <a:pt x="287" y="9"/>
                    <a:pt x="291" y="0"/>
                  </a:cubicBezTo>
                  <a:cubicBezTo>
                    <a:pt x="291" y="0"/>
                    <a:pt x="495" y="1852"/>
                    <a:pt x="538" y="2389"/>
                  </a:cubicBezTo>
                  <a:cubicBezTo>
                    <a:pt x="555" y="2589"/>
                    <a:pt x="625" y="3599"/>
                    <a:pt x="668" y="4310"/>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8114691" y="2535896"/>
              <a:ext cx="403830" cy="958459"/>
            </a:xfrm>
            <a:custGeom>
              <a:avLst/>
              <a:gdLst/>
              <a:ahLst/>
              <a:cxnLst/>
              <a:rect l="l" t="t" r="r" b="b"/>
              <a:pathLst>
                <a:path w="2611" h="6197" extrusionOk="0">
                  <a:moveTo>
                    <a:pt x="2610" y="521"/>
                  </a:moveTo>
                  <a:cubicBezTo>
                    <a:pt x="2610" y="521"/>
                    <a:pt x="2606" y="781"/>
                    <a:pt x="2593" y="1163"/>
                  </a:cubicBezTo>
                  <a:cubicBezTo>
                    <a:pt x="2563" y="1987"/>
                    <a:pt x="2480" y="3387"/>
                    <a:pt x="2294" y="4068"/>
                  </a:cubicBezTo>
                  <a:cubicBezTo>
                    <a:pt x="1934" y="5394"/>
                    <a:pt x="1240" y="6197"/>
                    <a:pt x="620" y="5763"/>
                  </a:cubicBezTo>
                  <a:cubicBezTo>
                    <a:pt x="0" y="5329"/>
                    <a:pt x="200" y="4163"/>
                    <a:pt x="321" y="3066"/>
                  </a:cubicBezTo>
                  <a:cubicBezTo>
                    <a:pt x="421" y="2169"/>
                    <a:pt x="880" y="694"/>
                    <a:pt x="1045" y="183"/>
                  </a:cubicBezTo>
                  <a:cubicBezTo>
                    <a:pt x="1084" y="66"/>
                    <a:pt x="1106" y="1"/>
                    <a:pt x="1106" y="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8276317" y="2535896"/>
              <a:ext cx="242205" cy="197971"/>
            </a:xfrm>
            <a:custGeom>
              <a:avLst/>
              <a:gdLst/>
              <a:ahLst/>
              <a:cxnLst/>
              <a:rect l="l" t="t" r="r" b="b"/>
              <a:pathLst>
                <a:path w="1566" h="1280" extrusionOk="0">
                  <a:moveTo>
                    <a:pt x="1565" y="521"/>
                  </a:moveTo>
                  <a:cubicBezTo>
                    <a:pt x="1565" y="521"/>
                    <a:pt x="1561" y="781"/>
                    <a:pt x="1548" y="1163"/>
                  </a:cubicBezTo>
                  <a:cubicBezTo>
                    <a:pt x="616" y="1280"/>
                    <a:pt x="390" y="573"/>
                    <a:pt x="265" y="473"/>
                  </a:cubicBezTo>
                  <a:cubicBezTo>
                    <a:pt x="191" y="417"/>
                    <a:pt x="87" y="291"/>
                    <a:pt x="0" y="183"/>
                  </a:cubicBezTo>
                  <a:cubicBezTo>
                    <a:pt x="39" y="66"/>
                    <a:pt x="61" y="1"/>
                    <a:pt x="61" y="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8293639" y="1791650"/>
              <a:ext cx="330210" cy="584170"/>
            </a:xfrm>
            <a:custGeom>
              <a:avLst/>
              <a:gdLst/>
              <a:ahLst/>
              <a:cxnLst/>
              <a:rect l="l" t="t" r="r" b="b"/>
              <a:pathLst>
                <a:path w="2135" h="3777" extrusionOk="0">
                  <a:moveTo>
                    <a:pt x="2004" y="169"/>
                  </a:moveTo>
                  <a:lnTo>
                    <a:pt x="1154" y="44"/>
                  </a:lnTo>
                  <a:cubicBezTo>
                    <a:pt x="1141" y="44"/>
                    <a:pt x="1128" y="39"/>
                    <a:pt x="1115" y="39"/>
                  </a:cubicBezTo>
                  <a:cubicBezTo>
                    <a:pt x="885" y="0"/>
                    <a:pt x="794" y="104"/>
                    <a:pt x="794" y="104"/>
                  </a:cubicBezTo>
                  <a:lnTo>
                    <a:pt x="846" y="312"/>
                  </a:lnTo>
                  <a:lnTo>
                    <a:pt x="907" y="308"/>
                  </a:lnTo>
                  <a:lnTo>
                    <a:pt x="23" y="3235"/>
                  </a:lnTo>
                  <a:cubicBezTo>
                    <a:pt x="1" y="3304"/>
                    <a:pt x="40" y="3373"/>
                    <a:pt x="105" y="3399"/>
                  </a:cubicBezTo>
                  <a:lnTo>
                    <a:pt x="703" y="3603"/>
                  </a:lnTo>
                  <a:lnTo>
                    <a:pt x="764" y="3725"/>
                  </a:lnTo>
                  <a:cubicBezTo>
                    <a:pt x="764" y="3725"/>
                    <a:pt x="898" y="3777"/>
                    <a:pt x="1068" y="3685"/>
                  </a:cubicBezTo>
                  <a:lnTo>
                    <a:pt x="1068" y="3685"/>
                  </a:lnTo>
                  <a:cubicBezTo>
                    <a:pt x="1068" y="3685"/>
                    <a:pt x="1068" y="3685"/>
                    <a:pt x="1068" y="3685"/>
                  </a:cubicBezTo>
                  <a:lnTo>
                    <a:pt x="1068" y="3685"/>
                  </a:lnTo>
                  <a:cubicBezTo>
                    <a:pt x="1098" y="3672"/>
                    <a:pt x="1124" y="3642"/>
                    <a:pt x="1133" y="3607"/>
                  </a:cubicBezTo>
                  <a:lnTo>
                    <a:pt x="2112" y="338"/>
                  </a:lnTo>
                  <a:cubicBezTo>
                    <a:pt x="2134" y="260"/>
                    <a:pt x="2082" y="182"/>
                    <a:pt x="2004" y="169"/>
                  </a:cubicBezTo>
                  <a:close/>
                </a:path>
              </a:pathLst>
            </a:custGeom>
            <a:solidFill>
              <a:srgbClr val="4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8263479" y="1800311"/>
              <a:ext cx="330055" cy="570869"/>
            </a:xfrm>
            <a:custGeom>
              <a:avLst/>
              <a:gdLst/>
              <a:ahLst/>
              <a:cxnLst/>
              <a:rect l="l" t="t" r="r" b="b"/>
              <a:pathLst>
                <a:path w="2134" h="3691" extrusionOk="0">
                  <a:moveTo>
                    <a:pt x="959" y="105"/>
                  </a:moveTo>
                  <a:lnTo>
                    <a:pt x="23" y="3205"/>
                  </a:lnTo>
                  <a:cubicBezTo>
                    <a:pt x="1" y="3274"/>
                    <a:pt x="40" y="3348"/>
                    <a:pt x="105" y="3369"/>
                  </a:cubicBezTo>
                  <a:lnTo>
                    <a:pt x="959" y="3669"/>
                  </a:lnTo>
                  <a:cubicBezTo>
                    <a:pt x="1033" y="3690"/>
                    <a:pt x="1111" y="3651"/>
                    <a:pt x="1132" y="3577"/>
                  </a:cubicBezTo>
                  <a:lnTo>
                    <a:pt x="2112" y="313"/>
                  </a:lnTo>
                  <a:cubicBezTo>
                    <a:pt x="2134" y="235"/>
                    <a:pt x="2082" y="152"/>
                    <a:pt x="2004" y="144"/>
                  </a:cubicBezTo>
                  <a:lnTo>
                    <a:pt x="1106" y="9"/>
                  </a:lnTo>
                  <a:cubicBezTo>
                    <a:pt x="1037" y="1"/>
                    <a:pt x="976" y="40"/>
                    <a:pt x="959"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8248786" y="2006789"/>
              <a:ext cx="438011" cy="663358"/>
            </a:xfrm>
            <a:custGeom>
              <a:avLst/>
              <a:gdLst/>
              <a:ahLst/>
              <a:cxnLst/>
              <a:rect l="l" t="t" r="r" b="b"/>
              <a:pathLst>
                <a:path w="2832" h="4289" extrusionOk="0">
                  <a:moveTo>
                    <a:pt x="2689" y="2750"/>
                  </a:moveTo>
                  <a:cubicBezTo>
                    <a:pt x="2689" y="2750"/>
                    <a:pt x="2806" y="2338"/>
                    <a:pt x="2758" y="2060"/>
                  </a:cubicBezTo>
                  <a:cubicBezTo>
                    <a:pt x="2715" y="1783"/>
                    <a:pt x="2619" y="1609"/>
                    <a:pt x="2619" y="1609"/>
                  </a:cubicBezTo>
                  <a:cubicBezTo>
                    <a:pt x="2619" y="1609"/>
                    <a:pt x="2715" y="1167"/>
                    <a:pt x="2459" y="1011"/>
                  </a:cubicBezTo>
                  <a:cubicBezTo>
                    <a:pt x="2459" y="1011"/>
                    <a:pt x="2498" y="608"/>
                    <a:pt x="2363" y="369"/>
                  </a:cubicBezTo>
                  <a:cubicBezTo>
                    <a:pt x="2229" y="127"/>
                    <a:pt x="2017" y="1"/>
                    <a:pt x="1882" y="140"/>
                  </a:cubicBezTo>
                  <a:cubicBezTo>
                    <a:pt x="1748" y="283"/>
                    <a:pt x="1917" y="565"/>
                    <a:pt x="1917" y="565"/>
                  </a:cubicBezTo>
                  <a:cubicBezTo>
                    <a:pt x="1917" y="565"/>
                    <a:pt x="1943" y="699"/>
                    <a:pt x="1930" y="855"/>
                  </a:cubicBezTo>
                  <a:cubicBezTo>
                    <a:pt x="1895" y="894"/>
                    <a:pt x="1852" y="942"/>
                    <a:pt x="1817" y="994"/>
                  </a:cubicBezTo>
                  <a:cubicBezTo>
                    <a:pt x="1691" y="998"/>
                    <a:pt x="1457" y="1024"/>
                    <a:pt x="1253" y="1146"/>
                  </a:cubicBezTo>
                  <a:cubicBezTo>
                    <a:pt x="967" y="1319"/>
                    <a:pt x="937" y="1354"/>
                    <a:pt x="946" y="1462"/>
                  </a:cubicBezTo>
                  <a:cubicBezTo>
                    <a:pt x="950" y="1570"/>
                    <a:pt x="1097" y="1727"/>
                    <a:pt x="1475" y="1635"/>
                  </a:cubicBezTo>
                  <a:lnTo>
                    <a:pt x="1609" y="1592"/>
                  </a:lnTo>
                  <a:lnTo>
                    <a:pt x="1509" y="1935"/>
                  </a:lnTo>
                  <a:cubicBezTo>
                    <a:pt x="1509" y="1935"/>
                    <a:pt x="1193" y="2039"/>
                    <a:pt x="1123" y="2043"/>
                  </a:cubicBezTo>
                  <a:cubicBezTo>
                    <a:pt x="1058" y="2052"/>
                    <a:pt x="915" y="2147"/>
                    <a:pt x="993" y="2308"/>
                  </a:cubicBezTo>
                  <a:lnTo>
                    <a:pt x="230" y="2043"/>
                  </a:lnTo>
                  <a:cubicBezTo>
                    <a:pt x="230" y="2043"/>
                    <a:pt x="78" y="1995"/>
                    <a:pt x="118" y="1870"/>
                  </a:cubicBezTo>
                  <a:lnTo>
                    <a:pt x="529" y="508"/>
                  </a:lnTo>
                  <a:cubicBezTo>
                    <a:pt x="534" y="487"/>
                    <a:pt x="356" y="283"/>
                    <a:pt x="222" y="413"/>
                  </a:cubicBezTo>
                  <a:cubicBezTo>
                    <a:pt x="87" y="543"/>
                    <a:pt x="61" y="768"/>
                    <a:pt x="35" y="885"/>
                  </a:cubicBezTo>
                  <a:cubicBezTo>
                    <a:pt x="5" y="1002"/>
                    <a:pt x="13" y="1202"/>
                    <a:pt x="35" y="1375"/>
                  </a:cubicBezTo>
                  <a:cubicBezTo>
                    <a:pt x="57" y="1553"/>
                    <a:pt x="0" y="1891"/>
                    <a:pt x="13" y="2017"/>
                  </a:cubicBezTo>
                  <a:cubicBezTo>
                    <a:pt x="31" y="2138"/>
                    <a:pt x="26" y="2407"/>
                    <a:pt x="13" y="2633"/>
                  </a:cubicBezTo>
                  <a:cubicBezTo>
                    <a:pt x="0" y="2858"/>
                    <a:pt x="65" y="3361"/>
                    <a:pt x="308" y="3565"/>
                  </a:cubicBezTo>
                  <a:cubicBezTo>
                    <a:pt x="547" y="3769"/>
                    <a:pt x="599" y="3769"/>
                    <a:pt x="655" y="3864"/>
                  </a:cubicBezTo>
                  <a:cubicBezTo>
                    <a:pt x="712" y="3959"/>
                    <a:pt x="915" y="4233"/>
                    <a:pt x="1227" y="4259"/>
                  </a:cubicBezTo>
                  <a:cubicBezTo>
                    <a:pt x="1540" y="4289"/>
                    <a:pt x="1926" y="4102"/>
                    <a:pt x="2086" y="3877"/>
                  </a:cubicBezTo>
                  <a:cubicBezTo>
                    <a:pt x="2242" y="3647"/>
                    <a:pt x="2697" y="3430"/>
                    <a:pt x="2762" y="3209"/>
                  </a:cubicBezTo>
                  <a:cubicBezTo>
                    <a:pt x="2832" y="2988"/>
                    <a:pt x="2762" y="2819"/>
                    <a:pt x="2689" y="2750"/>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7584344" y="2662357"/>
              <a:ext cx="88167" cy="17659"/>
            </a:xfrm>
            <a:custGeom>
              <a:avLst/>
              <a:gdLst/>
              <a:ahLst/>
              <a:cxnLst/>
              <a:rect l="l" t="t" r="r" b="b"/>
              <a:pathLst>
                <a:path w="694" h="139" extrusionOk="0">
                  <a:moveTo>
                    <a:pt x="668" y="139"/>
                  </a:moveTo>
                  <a:cubicBezTo>
                    <a:pt x="663" y="139"/>
                    <a:pt x="655" y="134"/>
                    <a:pt x="650" y="130"/>
                  </a:cubicBezTo>
                  <a:cubicBezTo>
                    <a:pt x="585" y="69"/>
                    <a:pt x="234" y="91"/>
                    <a:pt x="26" y="121"/>
                  </a:cubicBezTo>
                  <a:cubicBezTo>
                    <a:pt x="13" y="121"/>
                    <a:pt x="4" y="113"/>
                    <a:pt x="0" y="104"/>
                  </a:cubicBezTo>
                  <a:cubicBezTo>
                    <a:pt x="0" y="91"/>
                    <a:pt x="9" y="78"/>
                    <a:pt x="22" y="78"/>
                  </a:cubicBezTo>
                  <a:cubicBezTo>
                    <a:pt x="78" y="69"/>
                    <a:pt x="581" y="0"/>
                    <a:pt x="685" y="100"/>
                  </a:cubicBezTo>
                  <a:cubicBezTo>
                    <a:pt x="694" y="108"/>
                    <a:pt x="694" y="121"/>
                    <a:pt x="685" y="130"/>
                  </a:cubicBezTo>
                  <a:cubicBezTo>
                    <a:pt x="681" y="134"/>
                    <a:pt x="672" y="139"/>
                    <a:pt x="668" y="139"/>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7545215" y="2728419"/>
              <a:ext cx="141652" cy="68984"/>
            </a:xfrm>
            <a:custGeom>
              <a:avLst/>
              <a:gdLst/>
              <a:ahLst/>
              <a:cxnLst/>
              <a:rect l="l" t="t" r="r" b="b"/>
              <a:pathLst>
                <a:path w="1115" h="543" extrusionOk="0">
                  <a:moveTo>
                    <a:pt x="26" y="542"/>
                  </a:moveTo>
                  <a:cubicBezTo>
                    <a:pt x="13" y="542"/>
                    <a:pt x="5" y="538"/>
                    <a:pt x="5" y="525"/>
                  </a:cubicBezTo>
                  <a:cubicBezTo>
                    <a:pt x="0" y="516"/>
                    <a:pt x="5" y="503"/>
                    <a:pt x="18" y="499"/>
                  </a:cubicBezTo>
                  <a:cubicBezTo>
                    <a:pt x="22" y="499"/>
                    <a:pt x="252" y="425"/>
                    <a:pt x="490" y="282"/>
                  </a:cubicBezTo>
                  <a:lnTo>
                    <a:pt x="551" y="243"/>
                  </a:lnTo>
                  <a:cubicBezTo>
                    <a:pt x="768" y="113"/>
                    <a:pt x="954" y="0"/>
                    <a:pt x="1106" y="152"/>
                  </a:cubicBezTo>
                  <a:cubicBezTo>
                    <a:pt x="1115" y="161"/>
                    <a:pt x="1115" y="174"/>
                    <a:pt x="1106" y="182"/>
                  </a:cubicBezTo>
                  <a:cubicBezTo>
                    <a:pt x="1097" y="191"/>
                    <a:pt x="1080" y="191"/>
                    <a:pt x="1071" y="182"/>
                  </a:cubicBezTo>
                  <a:cubicBezTo>
                    <a:pt x="945" y="57"/>
                    <a:pt x="781" y="156"/>
                    <a:pt x="577" y="282"/>
                  </a:cubicBezTo>
                  <a:lnTo>
                    <a:pt x="512" y="321"/>
                  </a:lnTo>
                  <a:cubicBezTo>
                    <a:pt x="269" y="469"/>
                    <a:pt x="35" y="542"/>
                    <a:pt x="31" y="542"/>
                  </a:cubicBezTo>
                  <a:cubicBezTo>
                    <a:pt x="31" y="542"/>
                    <a:pt x="26" y="542"/>
                    <a:pt x="26" y="542"/>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7557792" y="2744426"/>
              <a:ext cx="87786" cy="11688"/>
            </a:xfrm>
            <a:custGeom>
              <a:avLst/>
              <a:gdLst/>
              <a:ahLst/>
              <a:cxnLst/>
              <a:rect l="l" t="t" r="r" b="b"/>
              <a:pathLst>
                <a:path w="691" h="92" extrusionOk="0">
                  <a:moveTo>
                    <a:pt x="27" y="78"/>
                  </a:moveTo>
                  <a:cubicBezTo>
                    <a:pt x="18" y="78"/>
                    <a:pt x="10" y="69"/>
                    <a:pt x="5" y="56"/>
                  </a:cubicBezTo>
                  <a:cubicBezTo>
                    <a:pt x="1" y="48"/>
                    <a:pt x="10" y="35"/>
                    <a:pt x="23" y="30"/>
                  </a:cubicBezTo>
                  <a:lnTo>
                    <a:pt x="157" y="0"/>
                  </a:lnTo>
                  <a:cubicBezTo>
                    <a:pt x="161" y="0"/>
                    <a:pt x="161" y="0"/>
                    <a:pt x="166" y="0"/>
                  </a:cubicBezTo>
                  <a:cubicBezTo>
                    <a:pt x="170" y="0"/>
                    <a:pt x="469" y="48"/>
                    <a:pt x="660" y="0"/>
                  </a:cubicBezTo>
                  <a:cubicBezTo>
                    <a:pt x="673" y="0"/>
                    <a:pt x="686" y="4"/>
                    <a:pt x="686" y="17"/>
                  </a:cubicBezTo>
                  <a:cubicBezTo>
                    <a:pt x="690" y="30"/>
                    <a:pt x="682" y="43"/>
                    <a:pt x="669" y="48"/>
                  </a:cubicBezTo>
                  <a:cubicBezTo>
                    <a:pt x="482" y="91"/>
                    <a:pt x="205" y="52"/>
                    <a:pt x="166" y="48"/>
                  </a:cubicBezTo>
                  <a:lnTo>
                    <a:pt x="31" y="74"/>
                  </a:lnTo>
                  <a:cubicBezTo>
                    <a:pt x="31" y="78"/>
                    <a:pt x="27" y="78"/>
                    <a:pt x="27" y="78"/>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8398348" y="2328800"/>
              <a:ext cx="226739" cy="63722"/>
            </a:xfrm>
            <a:custGeom>
              <a:avLst/>
              <a:gdLst/>
              <a:ahLst/>
              <a:cxnLst/>
              <a:rect l="l" t="t" r="r" b="b"/>
              <a:pathLst>
                <a:path w="1466" h="412" extrusionOk="0">
                  <a:moveTo>
                    <a:pt x="339" y="412"/>
                  </a:moveTo>
                  <a:cubicBezTo>
                    <a:pt x="273" y="412"/>
                    <a:pt x="217" y="403"/>
                    <a:pt x="165" y="382"/>
                  </a:cubicBezTo>
                  <a:cubicBezTo>
                    <a:pt x="39" y="330"/>
                    <a:pt x="5" y="239"/>
                    <a:pt x="5" y="234"/>
                  </a:cubicBezTo>
                  <a:cubicBezTo>
                    <a:pt x="0" y="226"/>
                    <a:pt x="5" y="212"/>
                    <a:pt x="18" y="208"/>
                  </a:cubicBezTo>
                  <a:cubicBezTo>
                    <a:pt x="26" y="204"/>
                    <a:pt x="39" y="208"/>
                    <a:pt x="44" y="221"/>
                  </a:cubicBezTo>
                  <a:cubicBezTo>
                    <a:pt x="48" y="221"/>
                    <a:pt x="78" y="299"/>
                    <a:pt x="182" y="343"/>
                  </a:cubicBezTo>
                  <a:cubicBezTo>
                    <a:pt x="282" y="382"/>
                    <a:pt x="469" y="395"/>
                    <a:pt x="794" y="243"/>
                  </a:cubicBezTo>
                  <a:cubicBezTo>
                    <a:pt x="798" y="243"/>
                    <a:pt x="798" y="243"/>
                    <a:pt x="802" y="243"/>
                  </a:cubicBezTo>
                  <a:cubicBezTo>
                    <a:pt x="802" y="243"/>
                    <a:pt x="1132" y="247"/>
                    <a:pt x="1427" y="9"/>
                  </a:cubicBezTo>
                  <a:cubicBezTo>
                    <a:pt x="1435" y="0"/>
                    <a:pt x="1448" y="0"/>
                    <a:pt x="1457" y="9"/>
                  </a:cubicBezTo>
                  <a:cubicBezTo>
                    <a:pt x="1466" y="22"/>
                    <a:pt x="1466" y="35"/>
                    <a:pt x="1453" y="43"/>
                  </a:cubicBezTo>
                  <a:cubicBezTo>
                    <a:pt x="1162" y="278"/>
                    <a:pt x="854" y="286"/>
                    <a:pt x="807" y="286"/>
                  </a:cubicBezTo>
                  <a:cubicBezTo>
                    <a:pt x="625" y="373"/>
                    <a:pt x="469" y="412"/>
                    <a:pt x="339" y="412"/>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8420465" y="2362208"/>
              <a:ext cx="248237" cy="116153"/>
            </a:xfrm>
            <a:custGeom>
              <a:avLst/>
              <a:gdLst/>
              <a:ahLst/>
              <a:cxnLst/>
              <a:rect l="l" t="t" r="r" b="b"/>
              <a:pathLst>
                <a:path w="1605" h="751" extrusionOk="0">
                  <a:moveTo>
                    <a:pt x="230" y="751"/>
                  </a:moveTo>
                  <a:cubicBezTo>
                    <a:pt x="152" y="751"/>
                    <a:pt x="83" y="716"/>
                    <a:pt x="44" y="647"/>
                  </a:cubicBezTo>
                  <a:cubicBezTo>
                    <a:pt x="5" y="582"/>
                    <a:pt x="0" y="491"/>
                    <a:pt x="31" y="439"/>
                  </a:cubicBezTo>
                  <a:cubicBezTo>
                    <a:pt x="83" y="361"/>
                    <a:pt x="274" y="222"/>
                    <a:pt x="391" y="192"/>
                  </a:cubicBezTo>
                  <a:cubicBezTo>
                    <a:pt x="421" y="187"/>
                    <a:pt x="473" y="166"/>
                    <a:pt x="529" y="148"/>
                  </a:cubicBezTo>
                  <a:cubicBezTo>
                    <a:pt x="698" y="88"/>
                    <a:pt x="928" y="1"/>
                    <a:pt x="1076" y="27"/>
                  </a:cubicBezTo>
                  <a:cubicBezTo>
                    <a:pt x="1275" y="62"/>
                    <a:pt x="1583" y="421"/>
                    <a:pt x="1596" y="439"/>
                  </a:cubicBezTo>
                  <a:cubicBezTo>
                    <a:pt x="1605" y="447"/>
                    <a:pt x="1605" y="460"/>
                    <a:pt x="1596" y="469"/>
                  </a:cubicBezTo>
                  <a:cubicBezTo>
                    <a:pt x="1587" y="478"/>
                    <a:pt x="1570" y="478"/>
                    <a:pt x="1561" y="469"/>
                  </a:cubicBezTo>
                  <a:cubicBezTo>
                    <a:pt x="1561" y="465"/>
                    <a:pt x="1249" y="101"/>
                    <a:pt x="1067" y="70"/>
                  </a:cubicBezTo>
                  <a:cubicBezTo>
                    <a:pt x="933" y="49"/>
                    <a:pt x="698" y="135"/>
                    <a:pt x="547" y="187"/>
                  </a:cubicBezTo>
                  <a:cubicBezTo>
                    <a:pt x="486" y="213"/>
                    <a:pt x="434" y="231"/>
                    <a:pt x="404" y="235"/>
                  </a:cubicBezTo>
                  <a:cubicBezTo>
                    <a:pt x="291" y="265"/>
                    <a:pt x="113" y="400"/>
                    <a:pt x="70" y="465"/>
                  </a:cubicBezTo>
                  <a:cubicBezTo>
                    <a:pt x="48" y="495"/>
                    <a:pt x="52" y="569"/>
                    <a:pt x="83" y="625"/>
                  </a:cubicBezTo>
                  <a:cubicBezTo>
                    <a:pt x="109" y="664"/>
                    <a:pt x="156" y="712"/>
                    <a:pt x="248" y="708"/>
                  </a:cubicBezTo>
                  <a:cubicBezTo>
                    <a:pt x="438" y="695"/>
                    <a:pt x="577" y="630"/>
                    <a:pt x="581" y="630"/>
                  </a:cubicBezTo>
                  <a:cubicBezTo>
                    <a:pt x="581" y="630"/>
                    <a:pt x="586" y="630"/>
                    <a:pt x="590" y="630"/>
                  </a:cubicBezTo>
                  <a:cubicBezTo>
                    <a:pt x="594" y="630"/>
                    <a:pt x="872" y="647"/>
                    <a:pt x="1067" y="569"/>
                  </a:cubicBezTo>
                  <a:cubicBezTo>
                    <a:pt x="1080" y="564"/>
                    <a:pt x="1093" y="569"/>
                    <a:pt x="1097" y="577"/>
                  </a:cubicBezTo>
                  <a:cubicBezTo>
                    <a:pt x="1102" y="590"/>
                    <a:pt x="1097" y="603"/>
                    <a:pt x="1084" y="608"/>
                  </a:cubicBezTo>
                  <a:cubicBezTo>
                    <a:pt x="894" y="690"/>
                    <a:pt x="638" y="677"/>
                    <a:pt x="594" y="673"/>
                  </a:cubicBezTo>
                  <a:cubicBezTo>
                    <a:pt x="564" y="686"/>
                    <a:pt x="430" y="742"/>
                    <a:pt x="248" y="751"/>
                  </a:cubicBezTo>
                  <a:cubicBezTo>
                    <a:pt x="243" y="751"/>
                    <a:pt x="239" y="751"/>
                    <a:pt x="230" y="75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7612420" y="2917330"/>
              <a:ext cx="60091" cy="37605"/>
            </a:xfrm>
            <a:custGeom>
              <a:avLst/>
              <a:gdLst/>
              <a:ahLst/>
              <a:cxnLst/>
              <a:rect l="l" t="t" r="r" b="b"/>
              <a:pathLst>
                <a:path w="473" h="296" extrusionOk="0">
                  <a:moveTo>
                    <a:pt x="447" y="295"/>
                  </a:moveTo>
                  <a:cubicBezTo>
                    <a:pt x="442" y="295"/>
                    <a:pt x="442" y="295"/>
                    <a:pt x="438" y="295"/>
                  </a:cubicBezTo>
                  <a:cubicBezTo>
                    <a:pt x="122" y="187"/>
                    <a:pt x="13" y="48"/>
                    <a:pt x="9" y="40"/>
                  </a:cubicBezTo>
                  <a:cubicBezTo>
                    <a:pt x="0" y="31"/>
                    <a:pt x="5" y="18"/>
                    <a:pt x="13" y="9"/>
                  </a:cubicBezTo>
                  <a:cubicBezTo>
                    <a:pt x="22" y="0"/>
                    <a:pt x="39" y="5"/>
                    <a:pt x="44" y="14"/>
                  </a:cubicBezTo>
                  <a:cubicBezTo>
                    <a:pt x="48" y="14"/>
                    <a:pt x="148" y="148"/>
                    <a:pt x="455" y="252"/>
                  </a:cubicBezTo>
                  <a:cubicBezTo>
                    <a:pt x="464" y="256"/>
                    <a:pt x="473" y="269"/>
                    <a:pt x="468" y="282"/>
                  </a:cubicBezTo>
                  <a:cubicBezTo>
                    <a:pt x="464" y="291"/>
                    <a:pt x="455" y="295"/>
                    <a:pt x="447" y="29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7596921" y="2919490"/>
              <a:ext cx="40400" cy="70636"/>
            </a:xfrm>
            <a:custGeom>
              <a:avLst/>
              <a:gdLst/>
              <a:ahLst/>
              <a:cxnLst/>
              <a:rect l="l" t="t" r="r" b="b"/>
              <a:pathLst>
                <a:path w="318" h="556" extrusionOk="0">
                  <a:moveTo>
                    <a:pt x="291" y="556"/>
                  </a:moveTo>
                  <a:cubicBezTo>
                    <a:pt x="287" y="556"/>
                    <a:pt x="283" y="556"/>
                    <a:pt x="278" y="551"/>
                  </a:cubicBezTo>
                  <a:cubicBezTo>
                    <a:pt x="1" y="313"/>
                    <a:pt x="31" y="36"/>
                    <a:pt x="36" y="23"/>
                  </a:cubicBezTo>
                  <a:cubicBezTo>
                    <a:pt x="36" y="10"/>
                    <a:pt x="49" y="1"/>
                    <a:pt x="62" y="1"/>
                  </a:cubicBezTo>
                  <a:cubicBezTo>
                    <a:pt x="75" y="5"/>
                    <a:pt x="83" y="14"/>
                    <a:pt x="79" y="27"/>
                  </a:cubicBezTo>
                  <a:cubicBezTo>
                    <a:pt x="79" y="31"/>
                    <a:pt x="49" y="296"/>
                    <a:pt x="309" y="517"/>
                  </a:cubicBezTo>
                  <a:cubicBezTo>
                    <a:pt x="317" y="525"/>
                    <a:pt x="317" y="538"/>
                    <a:pt x="309" y="547"/>
                  </a:cubicBezTo>
                  <a:cubicBezTo>
                    <a:pt x="304" y="551"/>
                    <a:pt x="300" y="556"/>
                    <a:pt x="291" y="55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6632068" y="3914577"/>
              <a:ext cx="1489424" cy="793586"/>
            </a:xfrm>
            <a:custGeom>
              <a:avLst/>
              <a:gdLst/>
              <a:ahLst/>
              <a:cxnLst/>
              <a:rect l="l" t="t" r="r" b="b"/>
              <a:pathLst>
                <a:path w="9630" h="5131" extrusionOk="0">
                  <a:moveTo>
                    <a:pt x="0" y="5130"/>
                  </a:moveTo>
                  <a:lnTo>
                    <a:pt x="269" y="3279"/>
                  </a:lnTo>
                  <a:cubicBezTo>
                    <a:pt x="238" y="2646"/>
                    <a:pt x="451" y="1302"/>
                    <a:pt x="581" y="547"/>
                  </a:cubicBezTo>
                  <a:cubicBezTo>
                    <a:pt x="637" y="218"/>
                    <a:pt x="676" y="1"/>
                    <a:pt x="676" y="1"/>
                  </a:cubicBezTo>
                  <a:lnTo>
                    <a:pt x="9088" y="1"/>
                  </a:lnTo>
                  <a:lnTo>
                    <a:pt x="9205" y="1120"/>
                  </a:lnTo>
                  <a:lnTo>
                    <a:pt x="9630" y="513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7010844" y="1201450"/>
              <a:ext cx="583551" cy="555402"/>
            </a:xfrm>
            <a:custGeom>
              <a:avLst/>
              <a:gdLst/>
              <a:ahLst/>
              <a:cxnLst/>
              <a:rect l="l" t="t" r="r" b="b"/>
              <a:pathLst>
                <a:path w="3773" h="3591" extrusionOk="0">
                  <a:moveTo>
                    <a:pt x="538" y="3448"/>
                  </a:moveTo>
                  <a:lnTo>
                    <a:pt x="66" y="2086"/>
                  </a:lnTo>
                  <a:cubicBezTo>
                    <a:pt x="5" y="1921"/>
                    <a:pt x="1" y="1739"/>
                    <a:pt x="53" y="1570"/>
                  </a:cubicBezTo>
                  <a:cubicBezTo>
                    <a:pt x="178" y="1150"/>
                    <a:pt x="530" y="400"/>
                    <a:pt x="1414" y="235"/>
                  </a:cubicBezTo>
                  <a:cubicBezTo>
                    <a:pt x="2663" y="1"/>
                    <a:pt x="3066" y="521"/>
                    <a:pt x="3331" y="538"/>
                  </a:cubicBezTo>
                  <a:cubicBezTo>
                    <a:pt x="3591" y="551"/>
                    <a:pt x="3773" y="1570"/>
                    <a:pt x="3109" y="2030"/>
                  </a:cubicBezTo>
                  <a:cubicBezTo>
                    <a:pt x="2450" y="2489"/>
                    <a:pt x="1323" y="3183"/>
                    <a:pt x="1323" y="3183"/>
                  </a:cubicBezTo>
                  <a:lnTo>
                    <a:pt x="1037" y="3591"/>
                  </a:lnTo>
                  <a:close/>
                </a:path>
              </a:pathLst>
            </a:custGeom>
            <a:solidFill>
              <a:srgbClr val="8D4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7486285" y="4190190"/>
              <a:ext cx="46399" cy="517973"/>
            </a:xfrm>
            <a:custGeom>
              <a:avLst/>
              <a:gdLst/>
              <a:ahLst/>
              <a:cxnLst/>
              <a:rect l="l" t="t" r="r" b="b"/>
              <a:pathLst>
                <a:path w="300" h="3349" extrusionOk="0">
                  <a:moveTo>
                    <a:pt x="300" y="3348"/>
                  </a:moveTo>
                  <a:lnTo>
                    <a:pt x="1" y="3348"/>
                  </a:lnTo>
                  <a:lnTo>
                    <a:pt x="17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6721928" y="3914577"/>
              <a:ext cx="1333831" cy="173225"/>
            </a:xfrm>
            <a:custGeom>
              <a:avLst/>
              <a:gdLst/>
              <a:ahLst/>
              <a:cxnLst/>
              <a:rect l="l" t="t" r="r" b="b"/>
              <a:pathLst>
                <a:path w="8624" h="1120" extrusionOk="0">
                  <a:moveTo>
                    <a:pt x="8624" y="1120"/>
                  </a:moveTo>
                  <a:cubicBezTo>
                    <a:pt x="7050" y="1063"/>
                    <a:pt x="1054" y="842"/>
                    <a:pt x="317" y="647"/>
                  </a:cubicBezTo>
                  <a:cubicBezTo>
                    <a:pt x="191" y="612"/>
                    <a:pt x="87" y="582"/>
                    <a:pt x="0" y="547"/>
                  </a:cubicBezTo>
                  <a:cubicBezTo>
                    <a:pt x="56" y="218"/>
                    <a:pt x="95" y="1"/>
                    <a:pt x="95" y="1"/>
                  </a:cubicBezTo>
                  <a:lnTo>
                    <a:pt x="8507"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6611188" y="2019626"/>
              <a:ext cx="1499632" cy="1971669"/>
            </a:xfrm>
            <a:custGeom>
              <a:avLst/>
              <a:gdLst/>
              <a:ahLst/>
              <a:cxnLst/>
              <a:rect l="l" t="t" r="r" b="b"/>
              <a:pathLst>
                <a:path w="9696" h="12748" extrusionOk="0">
                  <a:moveTo>
                    <a:pt x="8989" y="12747"/>
                  </a:moveTo>
                  <a:lnTo>
                    <a:pt x="1015" y="12747"/>
                  </a:lnTo>
                  <a:cubicBezTo>
                    <a:pt x="1015" y="12747"/>
                    <a:pt x="521" y="12570"/>
                    <a:pt x="699" y="11910"/>
                  </a:cubicBezTo>
                  <a:cubicBezTo>
                    <a:pt x="881" y="11256"/>
                    <a:pt x="1106" y="7007"/>
                    <a:pt x="1106" y="7007"/>
                  </a:cubicBezTo>
                  <a:lnTo>
                    <a:pt x="1" y="1019"/>
                  </a:lnTo>
                  <a:cubicBezTo>
                    <a:pt x="1" y="1019"/>
                    <a:pt x="2077" y="386"/>
                    <a:pt x="2845" y="226"/>
                  </a:cubicBezTo>
                  <a:cubicBezTo>
                    <a:pt x="3617" y="70"/>
                    <a:pt x="5876" y="0"/>
                    <a:pt x="6374" y="113"/>
                  </a:cubicBezTo>
                  <a:cubicBezTo>
                    <a:pt x="6868" y="226"/>
                    <a:pt x="8980" y="724"/>
                    <a:pt x="8980" y="724"/>
                  </a:cubicBezTo>
                  <a:cubicBezTo>
                    <a:pt x="8980" y="724"/>
                    <a:pt x="9132" y="10467"/>
                    <a:pt x="9197" y="10918"/>
                  </a:cubicBezTo>
                  <a:cubicBezTo>
                    <a:pt x="9266" y="11369"/>
                    <a:pt x="9626" y="11845"/>
                    <a:pt x="9652" y="12002"/>
                  </a:cubicBezTo>
                  <a:cubicBezTo>
                    <a:pt x="9652" y="12010"/>
                    <a:pt x="9652" y="12015"/>
                    <a:pt x="9652" y="12023"/>
                  </a:cubicBezTo>
                  <a:cubicBezTo>
                    <a:pt x="9695" y="12413"/>
                    <a:pt x="9379" y="12747"/>
                    <a:pt x="8989" y="12747"/>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7400446" y="2215431"/>
              <a:ext cx="118164" cy="1781895"/>
            </a:xfrm>
            <a:custGeom>
              <a:avLst/>
              <a:gdLst/>
              <a:ahLst/>
              <a:cxnLst/>
              <a:rect l="l" t="t" r="r" b="b"/>
              <a:pathLst>
                <a:path w="764" h="11521" extrusionOk="0">
                  <a:moveTo>
                    <a:pt x="707" y="11520"/>
                  </a:moveTo>
                  <a:lnTo>
                    <a:pt x="707" y="11520"/>
                  </a:lnTo>
                  <a:cubicBezTo>
                    <a:pt x="686" y="11520"/>
                    <a:pt x="668" y="11503"/>
                    <a:pt x="668" y="11481"/>
                  </a:cubicBezTo>
                  <a:cubicBezTo>
                    <a:pt x="668" y="11429"/>
                    <a:pt x="690" y="6014"/>
                    <a:pt x="551" y="4002"/>
                  </a:cubicBezTo>
                  <a:cubicBezTo>
                    <a:pt x="413" y="1995"/>
                    <a:pt x="9" y="65"/>
                    <a:pt x="5" y="44"/>
                  </a:cubicBezTo>
                  <a:cubicBezTo>
                    <a:pt x="1" y="26"/>
                    <a:pt x="14" y="5"/>
                    <a:pt x="31" y="5"/>
                  </a:cubicBezTo>
                  <a:cubicBezTo>
                    <a:pt x="53" y="0"/>
                    <a:pt x="70" y="9"/>
                    <a:pt x="74" y="31"/>
                  </a:cubicBezTo>
                  <a:cubicBezTo>
                    <a:pt x="79" y="48"/>
                    <a:pt x="486" y="1986"/>
                    <a:pt x="625" y="3998"/>
                  </a:cubicBezTo>
                  <a:cubicBezTo>
                    <a:pt x="764" y="6010"/>
                    <a:pt x="742" y="11429"/>
                    <a:pt x="742" y="11481"/>
                  </a:cubicBezTo>
                  <a:cubicBezTo>
                    <a:pt x="742" y="11503"/>
                    <a:pt x="725" y="11520"/>
                    <a:pt x="707" y="11520"/>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6611188" y="2177229"/>
              <a:ext cx="1352700" cy="1814066"/>
            </a:xfrm>
            <a:custGeom>
              <a:avLst/>
              <a:gdLst/>
              <a:ahLst/>
              <a:cxnLst/>
              <a:rect l="l" t="t" r="r" b="b"/>
              <a:pathLst>
                <a:path w="8746" h="11729" extrusionOk="0">
                  <a:moveTo>
                    <a:pt x="8520" y="1500"/>
                  </a:moveTo>
                  <a:lnTo>
                    <a:pt x="6964" y="2571"/>
                  </a:lnTo>
                  <a:lnTo>
                    <a:pt x="6270" y="2589"/>
                  </a:lnTo>
                  <a:cubicBezTo>
                    <a:pt x="6270" y="2589"/>
                    <a:pt x="5910" y="2554"/>
                    <a:pt x="5555" y="2662"/>
                  </a:cubicBezTo>
                  <a:cubicBezTo>
                    <a:pt x="5203" y="2775"/>
                    <a:pt x="5017" y="3161"/>
                    <a:pt x="5017" y="3161"/>
                  </a:cubicBezTo>
                  <a:lnTo>
                    <a:pt x="5290" y="5069"/>
                  </a:lnTo>
                  <a:lnTo>
                    <a:pt x="1826" y="8355"/>
                  </a:lnTo>
                  <a:cubicBezTo>
                    <a:pt x="1835" y="6816"/>
                    <a:pt x="1587" y="5533"/>
                    <a:pt x="1696" y="5520"/>
                  </a:cubicBezTo>
                  <a:cubicBezTo>
                    <a:pt x="1830" y="5502"/>
                    <a:pt x="1943" y="5259"/>
                    <a:pt x="1943" y="5259"/>
                  </a:cubicBezTo>
                  <a:cubicBezTo>
                    <a:pt x="1943" y="5259"/>
                    <a:pt x="2034" y="4314"/>
                    <a:pt x="1696" y="2359"/>
                  </a:cubicBezTo>
                  <a:cubicBezTo>
                    <a:pt x="1353" y="403"/>
                    <a:pt x="1" y="0"/>
                    <a:pt x="1" y="0"/>
                  </a:cubicBezTo>
                  <a:lnTo>
                    <a:pt x="1106" y="5988"/>
                  </a:lnTo>
                  <a:cubicBezTo>
                    <a:pt x="1106" y="5988"/>
                    <a:pt x="881" y="10237"/>
                    <a:pt x="699" y="10891"/>
                  </a:cubicBezTo>
                  <a:cubicBezTo>
                    <a:pt x="521" y="11551"/>
                    <a:pt x="1015" y="11728"/>
                    <a:pt x="1015" y="11728"/>
                  </a:cubicBezTo>
                  <a:lnTo>
                    <a:pt x="1748" y="11728"/>
                  </a:lnTo>
                  <a:cubicBezTo>
                    <a:pt x="1666" y="11290"/>
                    <a:pt x="1627" y="10657"/>
                    <a:pt x="1735" y="9799"/>
                  </a:cubicBezTo>
                  <a:cubicBezTo>
                    <a:pt x="2064" y="9617"/>
                    <a:pt x="2702" y="9240"/>
                    <a:pt x="3105" y="8858"/>
                  </a:cubicBezTo>
                  <a:cubicBezTo>
                    <a:pt x="3673" y="8329"/>
                    <a:pt x="5650" y="5931"/>
                    <a:pt x="5815" y="5771"/>
                  </a:cubicBezTo>
                  <a:cubicBezTo>
                    <a:pt x="5980" y="5615"/>
                    <a:pt x="6925" y="5242"/>
                    <a:pt x="7246" y="4882"/>
                  </a:cubicBezTo>
                  <a:cubicBezTo>
                    <a:pt x="7562" y="4518"/>
                    <a:pt x="7605" y="3490"/>
                    <a:pt x="7605" y="3417"/>
                  </a:cubicBezTo>
                  <a:cubicBezTo>
                    <a:pt x="7605" y="3339"/>
                    <a:pt x="7731" y="3005"/>
                    <a:pt x="7762" y="2905"/>
                  </a:cubicBezTo>
                  <a:cubicBezTo>
                    <a:pt x="7796" y="2810"/>
                    <a:pt x="8295" y="2372"/>
                    <a:pt x="8520" y="2012"/>
                  </a:cubicBezTo>
                  <a:cubicBezTo>
                    <a:pt x="8746" y="1648"/>
                    <a:pt x="8520" y="1500"/>
                    <a:pt x="8520" y="1500"/>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6341606" y="2373035"/>
              <a:ext cx="1617023" cy="1443179"/>
            </a:xfrm>
            <a:custGeom>
              <a:avLst/>
              <a:gdLst/>
              <a:ahLst/>
              <a:cxnLst/>
              <a:rect l="l" t="t" r="r" b="b"/>
              <a:pathLst>
                <a:path w="10455" h="9331" extrusionOk="0">
                  <a:moveTo>
                    <a:pt x="7614" y="1739"/>
                  </a:moveTo>
                  <a:cubicBezTo>
                    <a:pt x="7514" y="1713"/>
                    <a:pt x="7436" y="1734"/>
                    <a:pt x="7389" y="1739"/>
                  </a:cubicBezTo>
                  <a:cubicBezTo>
                    <a:pt x="7341" y="1743"/>
                    <a:pt x="7298" y="1704"/>
                    <a:pt x="7298" y="1704"/>
                  </a:cubicBezTo>
                  <a:cubicBezTo>
                    <a:pt x="7363" y="1691"/>
                    <a:pt x="7610" y="1435"/>
                    <a:pt x="7610" y="1435"/>
                  </a:cubicBezTo>
                  <a:cubicBezTo>
                    <a:pt x="7640" y="1435"/>
                    <a:pt x="7723" y="1409"/>
                    <a:pt x="7723" y="1409"/>
                  </a:cubicBezTo>
                  <a:cubicBezTo>
                    <a:pt x="7679" y="1565"/>
                    <a:pt x="7814" y="1604"/>
                    <a:pt x="7814" y="1604"/>
                  </a:cubicBezTo>
                  <a:close/>
                  <a:moveTo>
                    <a:pt x="10250" y="100"/>
                  </a:moveTo>
                  <a:cubicBezTo>
                    <a:pt x="10051" y="0"/>
                    <a:pt x="9609" y="304"/>
                    <a:pt x="9335" y="516"/>
                  </a:cubicBezTo>
                  <a:cubicBezTo>
                    <a:pt x="9067" y="733"/>
                    <a:pt x="8672" y="1093"/>
                    <a:pt x="8672" y="1093"/>
                  </a:cubicBezTo>
                  <a:cubicBezTo>
                    <a:pt x="8672" y="1093"/>
                    <a:pt x="8295" y="1119"/>
                    <a:pt x="8173" y="1127"/>
                  </a:cubicBezTo>
                  <a:cubicBezTo>
                    <a:pt x="8048" y="1140"/>
                    <a:pt x="7913" y="1197"/>
                    <a:pt x="7913" y="1197"/>
                  </a:cubicBezTo>
                  <a:cubicBezTo>
                    <a:pt x="7913" y="1197"/>
                    <a:pt x="7983" y="880"/>
                    <a:pt x="7779" y="880"/>
                  </a:cubicBezTo>
                  <a:cubicBezTo>
                    <a:pt x="7575" y="880"/>
                    <a:pt x="7423" y="898"/>
                    <a:pt x="7350" y="919"/>
                  </a:cubicBezTo>
                  <a:cubicBezTo>
                    <a:pt x="7259" y="950"/>
                    <a:pt x="6626" y="1288"/>
                    <a:pt x="6465" y="1695"/>
                  </a:cubicBezTo>
                  <a:cubicBezTo>
                    <a:pt x="6309" y="2099"/>
                    <a:pt x="6162" y="2970"/>
                    <a:pt x="6162" y="2970"/>
                  </a:cubicBezTo>
                  <a:cubicBezTo>
                    <a:pt x="6162" y="2970"/>
                    <a:pt x="4159" y="4913"/>
                    <a:pt x="2750" y="5368"/>
                  </a:cubicBezTo>
                  <a:lnTo>
                    <a:pt x="2893" y="4254"/>
                  </a:lnTo>
                  <a:lnTo>
                    <a:pt x="2975" y="3616"/>
                  </a:lnTo>
                  <a:cubicBezTo>
                    <a:pt x="2975" y="3616"/>
                    <a:pt x="1618" y="3096"/>
                    <a:pt x="183" y="3525"/>
                  </a:cubicBezTo>
                  <a:cubicBezTo>
                    <a:pt x="183" y="3525"/>
                    <a:pt x="170" y="3664"/>
                    <a:pt x="157" y="3898"/>
                  </a:cubicBezTo>
                  <a:cubicBezTo>
                    <a:pt x="105" y="4887"/>
                    <a:pt x="1" y="7557"/>
                    <a:pt x="469" y="8529"/>
                  </a:cubicBezTo>
                  <a:cubicBezTo>
                    <a:pt x="855" y="9331"/>
                    <a:pt x="3439" y="8225"/>
                    <a:pt x="4748" y="7050"/>
                  </a:cubicBezTo>
                  <a:cubicBezTo>
                    <a:pt x="6058" y="5875"/>
                    <a:pt x="7358" y="4202"/>
                    <a:pt x="7358" y="4202"/>
                  </a:cubicBezTo>
                  <a:cubicBezTo>
                    <a:pt x="7358" y="4202"/>
                    <a:pt x="8555" y="3660"/>
                    <a:pt x="8772" y="3399"/>
                  </a:cubicBezTo>
                  <a:cubicBezTo>
                    <a:pt x="8984" y="3139"/>
                    <a:pt x="9166" y="2133"/>
                    <a:pt x="9110" y="2055"/>
                  </a:cubicBezTo>
                  <a:lnTo>
                    <a:pt x="9301" y="1457"/>
                  </a:lnTo>
                  <a:cubicBezTo>
                    <a:pt x="9301" y="1457"/>
                    <a:pt x="10151" y="564"/>
                    <a:pt x="10250" y="473"/>
                  </a:cubicBezTo>
                  <a:cubicBezTo>
                    <a:pt x="10354" y="382"/>
                    <a:pt x="10454" y="200"/>
                    <a:pt x="10250" y="100"/>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6365734" y="2851722"/>
              <a:ext cx="436001" cy="179257"/>
            </a:xfrm>
            <a:custGeom>
              <a:avLst/>
              <a:gdLst/>
              <a:ahLst/>
              <a:cxnLst/>
              <a:rect l="l" t="t" r="r" b="b"/>
              <a:pathLst>
                <a:path w="2819" h="1159" extrusionOk="0">
                  <a:moveTo>
                    <a:pt x="2819" y="521"/>
                  </a:moveTo>
                  <a:lnTo>
                    <a:pt x="2737" y="1159"/>
                  </a:lnTo>
                  <a:cubicBezTo>
                    <a:pt x="1917" y="781"/>
                    <a:pt x="560" y="781"/>
                    <a:pt x="1" y="803"/>
                  </a:cubicBezTo>
                  <a:cubicBezTo>
                    <a:pt x="14" y="569"/>
                    <a:pt x="27" y="430"/>
                    <a:pt x="27" y="430"/>
                  </a:cubicBezTo>
                  <a:cubicBezTo>
                    <a:pt x="1462" y="1"/>
                    <a:pt x="2819" y="521"/>
                    <a:pt x="2819" y="52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6326913" y="2177229"/>
              <a:ext cx="532512" cy="806887"/>
            </a:xfrm>
            <a:custGeom>
              <a:avLst/>
              <a:gdLst/>
              <a:ahLst/>
              <a:cxnLst/>
              <a:rect l="l" t="t" r="r" b="b"/>
              <a:pathLst>
                <a:path w="3443" h="5217" extrusionOk="0">
                  <a:moveTo>
                    <a:pt x="1839" y="0"/>
                  </a:moveTo>
                  <a:cubicBezTo>
                    <a:pt x="1839" y="0"/>
                    <a:pt x="0" y="226"/>
                    <a:pt x="0" y="4800"/>
                  </a:cubicBezTo>
                  <a:cubicBezTo>
                    <a:pt x="0" y="4939"/>
                    <a:pt x="117" y="5051"/>
                    <a:pt x="256" y="5030"/>
                  </a:cubicBezTo>
                  <a:cubicBezTo>
                    <a:pt x="846" y="4947"/>
                    <a:pt x="2385" y="4874"/>
                    <a:pt x="3126" y="5160"/>
                  </a:cubicBezTo>
                  <a:cubicBezTo>
                    <a:pt x="3269" y="5216"/>
                    <a:pt x="3430" y="5108"/>
                    <a:pt x="3430" y="4952"/>
                  </a:cubicBezTo>
                  <a:cubicBezTo>
                    <a:pt x="3443" y="3829"/>
                    <a:pt x="3347" y="577"/>
                    <a:pt x="1839" y="0"/>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7531912" y="2553992"/>
              <a:ext cx="37738" cy="41141"/>
            </a:xfrm>
            <a:custGeom>
              <a:avLst/>
              <a:gdLst/>
              <a:ahLst/>
              <a:cxnLst/>
              <a:rect l="l" t="t" r="r" b="b"/>
              <a:pathLst>
                <a:path w="244" h="266" extrusionOk="0">
                  <a:moveTo>
                    <a:pt x="27" y="265"/>
                  </a:moveTo>
                  <a:cubicBezTo>
                    <a:pt x="18" y="265"/>
                    <a:pt x="9" y="261"/>
                    <a:pt x="5" y="252"/>
                  </a:cubicBezTo>
                  <a:cubicBezTo>
                    <a:pt x="1" y="239"/>
                    <a:pt x="5" y="226"/>
                    <a:pt x="14" y="222"/>
                  </a:cubicBezTo>
                  <a:cubicBezTo>
                    <a:pt x="170" y="144"/>
                    <a:pt x="196" y="27"/>
                    <a:pt x="196" y="23"/>
                  </a:cubicBezTo>
                  <a:cubicBezTo>
                    <a:pt x="196" y="10"/>
                    <a:pt x="209" y="1"/>
                    <a:pt x="222" y="5"/>
                  </a:cubicBezTo>
                  <a:cubicBezTo>
                    <a:pt x="235" y="5"/>
                    <a:pt x="243" y="18"/>
                    <a:pt x="239" y="31"/>
                  </a:cubicBezTo>
                  <a:cubicBezTo>
                    <a:pt x="239" y="36"/>
                    <a:pt x="209" y="174"/>
                    <a:pt x="35" y="261"/>
                  </a:cubicBezTo>
                  <a:cubicBezTo>
                    <a:pt x="31" y="261"/>
                    <a:pt x="27" y="265"/>
                    <a:pt x="27" y="26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7442670" y="2632562"/>
              <a:ext cx="31706" cy="20880"/>
            </a:xfrm>
            <a:custGeom>
              <a:avLst/>
              <a:gdLst/>
              <a:ahLst/>
              <a:cxnLst/>
              <a:rect l="l" t="t" r="r" b="b"/>
              <a:pathLst>
                <a:path w="205" h="135" extrusionOk="0">
                  <a:moveTo>
                    <a:pt x="27" y="135"/>
                  </a:moveTo>
                  <a:cubicBezTo>
                    <a:pt x="18" y="135"/>
                    <a:pt x="14" y="135"/>
                    <a:pt x="10" y="130"/>
                  </a:cubicBezTo>
                  <a:cubicBezTo>
                    <a:pt x="1" y="122"/>
                    <a:pt x="1" y="104"/>
                    <a:pt x="10" y="96"/>
                  </a:cubicBezTo>
                  <a:cubicBezTo>
                    <a:pt x="79" y="30"/>
                    <a:pt x="170" y="4"/>
                    <a:pt x="174" y="4"/>
                  </a:cubicBezTo>
                  <a:cubicBezTo>
                    <a:pt x="187" y="0"/>
                    <a:pt x="200" y="9"/>
                    <a:pt x="200" y="22"/>
                  </a:cubicBezTo>
                  <a:cubicBezTo>
                    <a:pt x="205" y="35"/>
                    <a:pt x="196" y="43"/>
                    <a:pt x="187" y="48"/>
                  </a:cubicBezTo>
                  <a:cubicBezTo>
                    <a:pt x="183" y="48"/>
                    <a:pt x="101" y="69"/>
                    <a:pt x="40" y="130"/>
                  </a:cubicBezTo>
                  <a:cubicBezTo>
                    <a:pt x="36" y="135"/>
                    <a:pt x="31" y="135"/>
                    <a:pt x="27" y="13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7545986" y="2538680"/>
              <a:ext cx="140281" cy="85994"/>
            </a:xfrm>
            <a:custGeom>
              <a:avLst/>
              <a:gdLst/>
              <a:ahLst/>
              <a:cxnLst/>
              <a:rect l="l" t="t" r="r" b="b"/>
              <a:pathLst>
                <a:path w="907" h="556" extrusionOk="0">
                  <a:moveTo>
                    <a:pt x="27" y="555"/>
                  </a:moveTo>
                  <a:cubicBezTo>
                    <a:pt x="22" y="555"/>
                    <a:pt x="14" y="551"/>
                    <a:pt x="9" y="546"/>
                  </a:cubicBezTo>
                  <a:cubicBezTo>
                    <a:pt x="1" y="533"/>
                    <a:pt x="5" y="520"/>
                    <a:pt x="14" y="512"/>
                  </a:cubicBezTo>
                  <a:cubicBezTo>
                    <a:pt x="31" y="503"/>
                    <a:pt x="400" y="260"/>
                    <a:pt x="547" y="213"/>
                  </a:cubicBezTo>
                  <a:cubicBezTo>
                    <a:pt x="690" y="165"/>
                    <a:pt x="868" y="9"/>
                    <a:pt x="868" y="4"/>
                  </a:cubicBezTo>
                  <a:cubicBezTo>
                    <a:pt x="876" y="0"/>
                    <a:pt x="889" y="0"/>
                    <a:pt x="898" y="9"/>
                  </a:cubicBezTo>
                  <a:cubicBezTo>
                    <a:pt x="907" y="17"/>
                    <a:pt x="907" y="30"/>
                    <a:pt x="898" y="39"/>
                  </a:cubicBezTo>
                  <a:cubicBezTo>
                    <a:pt x="889" y="48"/>
                    <a:pt x="712" y="204"/>
                    <a:pt x="564" y="256"/>
                  </a:cubicBezTo>
                  <a:cubicBezTo>
                    <a:pt x="421" y="299"/>
                    <a:pt x="44" y="546"/>
                    <a:pt x="40" y="551"/>
                  </a:cubicBezTo>
                  <a:cubicBezTo>
                    <a:pt x="35" y="555"/>
                    <a:pt x="31" y="555"/>
                    <a:pt x="27" y="55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7684102" y="2594205"/>
              <a:ext cx="100068" cy="101460"/>
            </a:xfrm>
            <a:custGeom>
              <a:avLst/>
              <a:gdLst/>
              <a:ahLst/>
              <a:cxnLst/>
              <a:rect l="l" t="t" r="r" b="b"/>
              <a:pathLst>
                <a:path w="647" h="656" extrusionOk="0">
                  <a:moveTo>
                    <a:pt x="27" y="656"/>
                  </a:moveTo>
                  <a:cubicBezTo>
                    <a:pt x="22" y="656"/>
                    <a:pt x="22" y="656"/>
                    <a:pt x="18" y="651"/>
                  </a:cubicBezTo>
                  <a:cubicBezTo>
                    <a:pt x="5" y="647"/>
                    <a:pt x="1" y="634"/>
                    <a:pt x="5" y="621"/>
                  </a:cubicBezTo>
                  <a:cubicBezTo>
                    <a:pt x="9" y="617"/>
                    <a:pt x="57" y="513"/>
                    <a:pt x="114" y="456"/>
                  </a:cubicBezTo>
                  <a:cubicBezTo>
                    <a:pt x="166" y="404"/>
                    <a:pt x="590" y="27"/>
                    <a:pt x="608" y="10"/>
                  </a:cubicBezTo>
                  <a:cubicBezTo>
                    <a:pt x="616" y="1"/>
                    <a:pt x="629" y="1"/>
                    <a:pt x="638" y="10"/>
                  </a:cubicBezTo>
                  <a:cubicBezTo>
                    <a:pt x="647" y="18"/>
                    <a:pt x="647" y="36"/>
                    <a:pt x="638" y="44"/>
                  </a:cubicBezTo>
                  <a:cubicBezTo>
                    <a:pt x="634" y="49"/>
                    <a:pt x="196" y="439"/>
                    <a:pt x="144" y="491"/>
                  </a:cubicBezTo>
                  <a:cubicBezTo>
                    <a:pt x="96" y="539"/>
                    <a:pt x="48" y="643"/>
                    <a:pt x="48" y="643"/>
                  </a:cubicBezTo>
                  <a:cubicBezTo>
                    <a:pt x="44" y="651"/>
                    <a:pt x="35" y="656"/>
                    <a:pt x="27" y="65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7709004" y="2686849"/>
              <a:ext cx="45626" cy="90634"/>
            </a:xfrm>
            <a:custGeom>
              <a:avLst/>
              <a:gdLst/>
              <a:ahLst/>
              <a:cxnLst/>
              <a:rect l="l" t="t" r="r" b="b"/>
              <a:pathLst>
                <a:path w="295" h="586" extrusionOk="0">
                  <a:moveTo>
                    <a:pt x="26" y="586"/>
                  </a:moveTo>
                  <a:cubicBezTo>
                    <a:pt x="22" y="586"/>
                    <a:pt x="18" y="581"/>
                    <a:pt x="13" y="581"/>
                  </a:cubicBezTo>
                  <a:cubicBezTo>
                    <a:pt x="5" y="573"/>
                    <a:pt x="0" y="560"/>
                    <a:pt x="5" y="551"/>
                  </a:cubicBezTo>
                  <a:cubicBezTo>
                    <a:pt x="5" y="551"/>
                    <a:pt x="52" y="464"/>
                    <a:pt x="91" y="339"/>
                  </a:cubicBezTo>
                  <a:cubicBezTo>
                    <a:pt x="126" y="208"/>
                    <a:pt x="247" y="22"/>
                    <a:pt x="252" y="13"/>
                  </a:cubicBezTo>
                  <a:cubicBezTo>
                    <a:pt x="256" y="5"/>
                    <a:pt x="269" y="0"/>
                    <a:pt x="282" y="9"/>
                  </a:cubicBezTo>
                  <a:cubicBezTo>
                    <a:pt x="291" y="13"/>
                    <a:pt x="295" y="26"/>
                    <a:pt x="291" y="39"/>
                  </a:cubicBezTo>
                  <a:cubicBezTo>
                    <a:pt x="286" y="39"/>
                    <a:pt x="169" y="230"/>
                    <a:pt x="135" y="352"/>
                  </a:cubicBezTo>
                  <a:cubicBezTo>
                    <a:pt x="96" y="482"/>
                    <a:pt x="48" y="568"/>
                    <a:pt x="44" y="573"/>
                  </a:cubicBezTo>
                  <a:cubicBezTo>
                    <a:pt x="39" y="581"/>
                    <a:pt x="31" y="586"/>
                    <a:pt x="26" y="58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7597644" y="2553992"/>
              <a:ext cx="39749" cy="38357"/>
            </a:xfrm>
            <a:custGeom>
              <a:avLst/>
              <a:gdLst/>
              <a:ahLst/>
              <a:cxnLst/>
              <a:rect l="l" t="t" r="r" b="b"/>
              <a:pathLst>
                <a:path w="257" h="248" extrusionOk="0">
                  <a:moveTo>
                    <a:pt x="26" y="248"/>
                  </a:moveTo>
                  <a:cubicBezTo>
                    <a:pt x="22" y="248"/>
                    <a:pt x="13" y="248"/>
                    <a:pt x="9" y="239"/>
                  </a:cubicBezTo>
                  <a:cubicBezTo>
                    <a:pt x="0" y="231"/>
                    <a:pt x="5" y="218"/>
                    <a:pt x="13" y="209"/>
                  </a:cubicBezTo>
                  <a:cubicBezTo>
                    <a:pt x="61" y="179"/>
                    <a:pt x="183" y="79"/>
                    <a:pt x="209" y="18"/>
                  </a:cubicBezTo>
                  <a:cubicBezTo>
                    <a:pt x="213" y="5"/>
                    <a:pt x="226" y="1"/>
                    <a:pt x="239" y="5"/>
                  </a:cubicBezTo>
                  <a:cubicBezTo>
                    <a:pt x="248" y="10"/>
                    <a:pt x="256" y="23"/>
                    <a:pt x="248" y="36"/>
                  </a:cubicBezTo>
                  <a:cubicBezTo>
                    <a:pt x="213" y="122"/>
                    <a:pt x="48" y="239"/>
                    <a:pt x="39" y="244"/>
                  </a:cubicBezTo>
                  <a:cubicBezTo>
                    <a:pt x="35" y="248"/>
                    <a:pt x="31" y="248"/>
                    <a:pt x="26" y="248"/>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6484517" y="3181003"/>
              <a:ext cx="285821" cy="200755"/>
            </a:xfrm>
            <a:custGeom>
              <a:avLst/>
              <a:gdLst/>
              <a:ahLst/>
              <a:cxnLst/>
              <a:rect l="l" t="t" r="r" b="b"/>
              <a:pathLst>
                <a:path w="1848" h="1298" extrusionOk="0">
                  <a:moveTo>
                    <a:pt x="26" y="1297"/>
                  </a:moveTo>
                  <a:cubicBezTo>
                    <a:pt x="22" y="1297"/>
                    <a:pt x="13" y="1293"/>
                    <a:pt x="9" y="1288"/>
                  </a:cubicBezTo>
                  <a:cubicBezTo>
                    <a:pt x="0" y="1280"/>
                    <a:pt x="0" y="1267"/>
                    <a:pt x="13" y="1258"/>
                  </a:cubicBezTo>
                  <a:cubicBezTo>
                    <a:pt x="18" y="1249"/>
                    <a:pt x="733" y="573"/>
                    <a:pt x="1730" y="157"/>
                  </a:cubicBezTo>
                  <a:cubicBezTo>
                    <a:pt x="1505" y="139"/>
                    <a:pt x="889" y="131"/>
                    <a:pt x="390" y="465"/>
                  </a:cubicBezTo>
                  <a:cubicBezTo>
                    <a:pt x="382" y="473"/>
                    <a:pt x="364" y="469"/>
                    <a:pt x="360" y="460"/>
                  </a:cubicBezTo>
                  <a:cubicBezTo>
                    <a:pt x="351" y="452"/>
                    <a:pt x="356" y="434"/>
                    <a:pt x="364" y="430"/>
                  </a:cubicBezTo>
                  <a:cubicBezTo>
                    <a:pt x="997" y="1"/>
                    <a:pt x="1817" y="118"/>
                    <a:pt x="1826" y="122"/>
                  </a:cubicBezTo>
                  <a:cubicBezTo>
                    <a:pt x="1839" y="122"/>
                    <a:pt x="1847" y="131"/>
                    <a:pt x="1847" y="139"/>
                  </a:cubicBezTo>
                  <a:cubicBezTo>
                    <a:pt x="1847" y="148"/>
                    <a:pt x="1843" y="161"/>
                    <a:pt x="1834" y="165"/>
                  </a:cubicBezTo>
                  <a:cubicBezTo>
                    <a:pt x="798" y="573"/>
                    <a:pt x="48" y="1280"/>
                    <a:pt x="44" y="1288"/>
                  </a:cubicBezTo>
                  <a:cubicBezTo>
                    <a:pt x="39" y="1293"/>
                    <a:pt x="31" y="1297"/>
                    <a:pt x="26" y="1297"/>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7164426" y="1726536"/>
              <a:ext cx="293863" cy="513178"/>
            </a:xfrm>
            <a:custGeom>
              <a:avLst/>
              <a:gdLst/>
              <a:ahLst/>
              <a:cxnLst/>
              <a:rect l="l" t="t" r="r" b="b"/>
              <a:pathLst>
                <a:path w="1900" h="3318" extrusionOk="0">
                  <a:moveTo>
                    <a:pt x="1869" y="1457"/>
                  </a:moveTo>
                  <a:lnTo>
                    <a:pt x="1657" y="412"/>
                  </a:lnTo>
                  <a:lnTo>
                    <a:pt x="274" y="70"/>
                  </a:lnTo>
                  <a:lnTo>
                    <a:pt x="1" y="1"/>
                  </a:lnTo>
                  <a:lnTo>
                    <a:pt x="40" y="178"/>
                  </a:lnTo>
                  <a:lnTo>
                    <a:pt x="139" y="647"/>
                  </a:lnTo>
                  <a:lnTo>
                    <a:pt x="313" y="1453"/>
                  </a:lnTo>
                  <a:lnTo>
                    <a:pt x="1206" y="2121"/>
                  </a:lnTo>
                  <a:lnTo>
                    <a:pt x="1635" y="3317"/>
                  </a:lnTo>
                  <a:lnTo>
                    <a:pt x="1653" y="2073"/>
                  </a:lnTo>
                  <a:lnTo>
                    <a:pt x="1900" y="1600"/>
                  </a:ln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7170458" y="1737208"/>
              <a:ext cx="283192" cy="238339"/>
            </a:xfrm>
            <a:custGeom>
              <a:avLst/>
              <a:gdLst/>
              <a:ahLst/>
              <a:cxnLst/>
              <a:rect l="l" t="t" r="r" b="b"/>
              <a:pathLst>
                <a:path w="1831" h="1541" extrusionOk="0">
                  <a:moveTo>
                    <a:pt x="1" y="109"/>
                  </a:moveTo>
                  <a:lnTo>
                    <a:pt x="235" y="1"/>
                  </a:lnTo>
                  <a:lnTo>
                    <a:pt x="1618" y="343"/>
                  </a:lnTo>
                  <a:lnTo>
                    <a:pt x="1830" y="1388"/>
                  </a:lnTo>
                  <a:cubicBezTo>
                    <a:pt x="920" y="1540"/>
                    <a:pt x="373" y="989"/>
                    <a:pt x="100" y="578"/>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7049819" y="1678281"/>
              <a:ext cx="142292" cy="116153"/>
            </a:xfrm>
            <a:custGeom>
              <a:avLst/>
              <a:gdLst/>
              <a:ahLst/>
              <a:cxnLst/>
              <a:rect l="l" t="t" r="r" b="b"/>
              <a:pathLst>
                <a:path w="920" h="751" extrusionOk="0">
                  <a:moveTo>
                    <a:pt x="625" y="716"/>
                  </a:moveTo>
                  <a:cubicBezTo>
                    <a:pt x="716" y="742"/>
                    <a:pt x="815" y="750"/>
                    <a:pt x="919" y="729"/>
                  </a:cubicBezTo>
                  <a:lnTo>
                    <a:pt x="572" y="139"/>
                  </a:lnTo>
                  <a:cubicBezTo>
                    <a:pt x="572" y="139"/>
                    <a:pt x="412" y="13"/>
                    <a:pt x="269" y="5"/>
                  </a:cubicBezTo>
                  <a:cubicBezTo>
                    <a:pt x="213" y="0"/>
                    <a:pt x="156" y="18"/>
                    <a:pt x="113" y="65"/>
                  </a:cubicBezTo>
                  <a:cubicBezTo>
                    <a:pt x="0" y="204"/>
                    <a:pt x="243" y="616"/>
                    <a:pt x="625" y="71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7091270" y="1678899"/>
              <a:ext cx="100842" cy="115535"/>
            </a:xfrm>
            <a:custGeom>
              <a:avLst/>
              <a:gdLst/>
              <a:ahLst/>
              <a:cxnLst/>
              <a:rect l="l" t="t" r="r" b="b"/>
              <a:pathLst>
                <a:path w="652" h="747" extrusionOk="0">
                  <a:moveTo>
                    <a:pt x="1" y="1"/>
                  </a:moveTo>
                  <a:cubicBezTo>
                    <a:pt x="57" y="192"/>
                    <a:pt x="170" y="512"/>
                    <a:pt x="357" y="712"/>
                  </a:cubicBezTo>
                  <a:cubicBezTo>
                    <a:pt x="448" y="738"/>
                    <a:pt x="547" y="746"/>
                    <a:pt x="651" y="725"/>
                  </a:cubicBezTo>
                  <a:lnTo>
                    <a:pt x="304" y="135"/>
                  </a:lnTo>
                  <a:cubicBezTo>
                    <a:pt x="304" y="135"/>
                    <a:pt x="144" y="9"/>
                    <a:pt x="1" y="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7103488" y="1358434"/>
              <a:ext cx="461366" cy="549370"/>
            </a:xfrm>
            <a:custGeom>
              <a:avLst/>
              <a:gdLst/>
              <a:ahLst/>
              <a:cxnLst/>
              <a:rect l="l" t="t" r="r" b="b"/>
              <a:pathLst>
                <a:path w="2983" h="3552" extrusionOk="0">
                  <a:moveTo>
                    <a:pt x="2198" y="3334"/>
                  </a:moveTo>
                  <a:cubicBezTo>
                    <a:pt x="2086" y="3408"/>
                    <a:pt x="1964" y="3465"/>
                    <a:pt x="1830" y="3495"/>
                  </a:cubicBezTo>
                  <a:cubicBezTo>
                    <a:pt x="1583" y="3551"/>
                    <a:pt x="1335" y="3525"/>
                    <a:pt x="1101" y="3430"/>
                  </a:cubicBezTo>
                  <a:cubicBezTo>
                    <a:pt x="815" y="3317"/>
                    <a:pt x="555" y="3096"/>
                    <a:pt x="356" y="2801"/>
                  </a:cubicBezTo>
                  <a:cubicBezTo>
                    <a:pt x="225" y="2606"/>
                    <a:pt x="121" y="2376"/>
                    <a:pt x="61" y="2125"/>
                  </a:cubicBezTo>
                  <a:cubicBezTo>
                    <a:pt x="61" y="2120"/>
                    <a:pt x="61" y="2116"/>
                    <a:pt x="56" y="2107"/>
                  </a:cubicBezTo>
                  <a:cubicBezTo>
                    <a:pt x="56" y="2107"/>
                    <a:pt x="56" y="2107"/>
                    <a:pt x="56" y="2103"/>
                  </a:cubicBezTo>
                  <a:cubicBezTo>
                    <a:pt x="17" y="1938"/>
                    <a:pt x="0" y="1774"/>
                    <a:pt x="0" y="1609"/>
                  </a:cubicBezTo>
                  <a:cubicBezTo>
                    <a:pt x="0" y="1596"/>
                    <a:pt x="0" y="1583"/>
                    <a:pt x="0" y="1570"/>
                  </a:cubicBezTo>
                  <a:cubicBezTo>
                    <a:pt x="0" y="1513"/>
                    <a:pt x="4" y="1461"/>
                    <a:pt x="9" y="1405"/>
                  </a:cubicBezTo>
                  <a:cubicBezTo>
                    <a:pt x="39" y="1106"/>
                    <a:pt x="134" y="833"/>
                    <a:pt x="286" y="607"/>
                  </a:cubicBezTo>
                  <a:cubicBezTo>
                    <a:pt x="438" y="382"/>
                    <a:pt x="642" y="208"/>
                    <a:pt x="889" y="117"/>
                  </a:cubicBezTo>
                  <a:cubicBezTo>
                    <a:pt x="932" y="100"/>
                    <a:pt x="980" y="87"/>
                    <a:pt x="1028" y="74"/>
                  </a:cubicBezTo>
                  <a:cubicBezTo>
                    <a:pt x="1348" y="0"/>
                    <a:pt x="1674" y="65"/>
                    <a:pt x="1960" y="239"/>
                  </a:cubicBezTo>
                  <a:cubicBezTo>
                    <a:pt x="2229" y="404"/>
                    <a:pt x="2467" y="664"/>
                    <a:pt x="2627" y="989"/>
                  </a:cubicBezTo>
                  <a:cubicBezTo>
                    <a:pt x="2632" y="993"/>
                    <a:pt x="2636" y="997"/>
                    <a:pt x="2636" y="1002"/>
                  </a:cubicBezTo>
                  <a:cubicBezTo>
                    <a:pt x="2658" y="1050"/>
                    <a:pt x="2680" y="1093"/>
                    <a:pt x="2701" y="1145"/>
                  </a:cubicBezTo>
                  <a:cubicBezTo>
                    <a:pt x="2740" y="1245"/>
                    <a:pt x="2775" y="1353"/>
                    <a:pt x="2801" y="1461"/>
                  </a:cubicBezTo>
                  <a:cubicBezTo>
                    <a:pt x="2983" y="2238"/>
                    <a:pt x="2719" y="2992"/>
                    <a:pt x="2198" y="3334"/>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7104725" y="1358434"/>
              <a:ext cx="301906" cy="243597"/>
            </a:xfrm>
            <a:custGeom>
              <a:avLst/>
              <a:gdLst/>
              <a:ahLst/>
              <a:cxnLst/>
              <a:rect l="l" t="t" r="r" b="b"/>
              <a:pathLst>
                <a:path w="1952" h="1575" extrusionOk="0">
                  <a:moveTo>
                    <a:pt x="204" y="1574"/>
                  </a:moveTo>
                  <a:lnTo>
                    <a:pt x="1" y="1405"/>
                  </a:lnTo>
                  <a:cubicBezTo>
                    <a:pt x="31" y="1106"/>
                    <a:pt x="126" y="833"/>
                    <a:pt x="278" y="607"/>
                  </a:cubicBezTo>
                  <a:cubicBezTo>
                    <a:pt x="430" y="382"/>
                    <a:pt x="634" y="208"/>
                    <a:pt x="881" y="117"/>
                  </a:cubicBezTo>
                  <a:cubicBezTo>
                    <a:pt x="924" y="100"/>
                    <a:pt x="972" y="87"/>
                    <a:pt x="1020" y="74"/>
                  </a:cubicBezTo>
                  <a:cubicBezTo>
                    <a:pt x="1340" y="0"/>
                    <a:pt x="1666" y="65"/>
                    <a:pt x="1952" y="239"/>
                  </a:cubicBezTo>
                  <a:cubicBezTo>
                    <a:pt x="157" y="299"/>
                    <a:pt x="204" y="1561"/>
                    <a:pt x="204" y="1574"/>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7119573" y="1951264"/>
              <a:ext cx="297885" cy="322631"/>
            </a:xfrm>
            <a:custGeom>
              <a:avLst/>
              <a:gdLst/>
              <a:ahLst/>
              <a:cxnLst/>
              <a:rect l="l" t="t" r="r" b="b"/>
              <a:pathLst>
                <a:path w="1926" h="2086" extrusionOk="0">
                  <a:moveTo>
                    <a:pt x="603" y="0"/>
                  </a:moveTo>
                  <a:lnTo>
                    <a:pt x="0" y="603"/>
                  </a:lnTo>
                  <a:lnTo>
                    <a:pt x="802" y="2086"/>
                  </a:lnTo>
                  <a:lnTo>
                    <a:pt x="1153" y="1041"/>
                  </a:lnTo>
                  <a:lnTo>
                    <a:pt x="1327" y="850"/>
                  </a:lnTo>
                  <a:lnTo>
                    <a:pt x="1925" y="1864"/>
                  </a:lnTo>
                  <a:lnTo>
                    <a:pt x="1496" y="668"/>
                  </a:lnTo>
                  <a:close/>
                </a:path>
              </a:pathLst>
            </a:custGeom>
            <a:solidFill>
              <a:srgbClr val="FFD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7417304" y="1974000"/>
              <a:ext cx="148324" cy="265714"/>
            </a:xfrm>
            <a:custGeom>
              <a:avLst/>
              <a:gdLst/>
              <a:ahLst/>
              <a:cxnLst/>
              <a:rect l="l" t="t" r="r" b="b"/>
              <a:pathLst>
                <a:path w="959" h="1718" extrusionOk="0">
                  <a:moveTo>
                    <a:pt x="0" y="1717"/>
                  </a:moveTo>
                  <a:lnTo>
                    <a:pt x="18" y="473"/>
                  </a:lnTo>
                  <a:lnTo>
                    <a:pt x="265" y="0"/>
                  </a:lnTo>
                  <a:lnTo>
                    <a:pt x="811" y="352"/>
                  </a:lnTo>
                  <a:lnTo>
                    <a:pt x="958" y="1470"/>
                  </a:lnTo>
                  <a:lnTo>
                    <a:pt x="265" y="633"/>
                  </a:lnTo>
                  <a:close/>
                </a:path>
              </a:pathLst>
            </a:custGeom>
            <a:solidFill>
              <a:srgbClr val="FFD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7055851" y="1334306"/>
              <a:ext cx="325415" cy="534522"/>
            </a:xfrm>
            <a:custGeom>
              <a:avLst/>
              <a:gdLst/>
              <a:ahLst/>
              <a:cxnLst/>
              <a:rect l="l" t="t" r="r" b="b"/>
              <a:pathLst>
                <a:path w="2104" h="3456" extrusionOk="0">
                  <a:moveTo>
                    <a:pt x="2103" y="226"/>
                  </a:moveTo>
                  <a:cubicBezTo>
                    <a:pt x="2103" y="226"/>
                    <a:pt x="902" y="451"/>
                    <a:pt x="677" y="1093"/>
                  </a:cubicBezTo>
                  <a:cubicBezTo>
                    <a:pt x="547" y="1474"/>
                    <a:pt x="677" y="1604"/>
                    <a:pt x="720" y="1791"/>
                  </a:cubicBezTo>
                  <a:cubicBezTo>
                    <a:pt x="768" y="1973"/>
                    <a:pt x="555" y="2133"/>
                    <a:pt x="555" y="2133"/>
                  </a:cubicBezTo>
                  <a:cubicBezTo>
                    <a:pt x="555" y="2133"/>
                    <a:pt x="724" y="2740"/>
                    <a:pt x="963" y="2914"/>
                  </a:cubicBezTo>
                  <a:cubicBezTo>
                    <a:pt x="984" y="2931"/>
                    <a:pt x="1010" y="2948"/>
                    <a:pt x="1032" y="2961"/>
                  </a:cubicBezTo>
                  <a:cubicBezTo>
                    <a:pt x="1197" y="3070"/>
                    <a:pt x="1253" y="3282"/>
                    <a:pt x="1162" y="3456"/>
                  </a:cubicBezTo>
                  <a:cubicBezTo>
                    <a:pt x="1162" y="3456"/>
                    <a:pt x="486" y="3113"/>
                    <a:pt x="243" y="2047"/>
                  </a:cubicBezTo>
                  <a:cubicBezTo>
                    <a:pt x="0" y="980"/>
                    <a:pt x="599" y="347"/>
                    <a:pt x="599" y="347"/>
                  </a:cubicBezTo>
                  <a:lnTo>
                    <a:pt x="1461" y="0"/>
                  </a:lnTo>
                  <a:close/>
                </a:path>
              </a:pathLst>
            </a:custGeom>
            <a:solidFill>
              <a:srgbClr val="8D4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21"/>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Recommendation &amp; Conclusion</a:t>
            </a:r>
            <a:endParaRPr sz="2400" dirty="0"/>
          </a:p>
        </p:txBody>
      </p:sp>
      <p:sp>
        <p:nvSpPr>
          <p:cNvPr id="686" name="Google Shape;686;p21"/>
          <p:cNvSpPr/>
          <p:nvPr/>
        </p:nvSpPr>
        <p:spPr>
          <a:xfrm>
            <a:off x="5810485" y="1789639"/>
            <a:ext cx="405841" cy="321239"/>
          </a:xfrm>
          <a:custGeom>
            <a:avLst/>
            <a:gdLst/>
            <a:ahLst/>
            <a:cxnLst/>
            <a:rect l="l" t="t" r="r" b="b"/>
            <a:pathLst>
              <a:path w="2624" h="2077" extrusionOk="0">
                <a:moveTo>
                  <a:pt x="2624" y="460"/>
                </a:moveTo>
                <a:lnTo>
                  <a:pt x="2385" y="954"/>
                </a:lnTo>
                <a:lnTo>
                  <a:pt x="1939" y="681"/>
                </a:lnTo>
                <a:lnTo>
                  <a:pt x="1939" y="2077"/>
                </a:lnTo>
                <a:lnTo>
                  <a:pt x="686" y="2077"/>
                </a:lnTo>
                <a:lnTo>
                  <a:pt x="686" y="681"/>
                </a:lnTo>
                <a:lnTo>
                  <a:pt x="239" y="954"/>
                </a:lnTo>
                <a:lnTo>
                  <a:pt x="1" y="460"/>
                </a:lnTo>
                <a:lnTo>
                  <a:pt x="651" y="0"/>
                </a:lnTo>
                <a:lnTo>
                  <a:pt x="985" y="0"/>
                </a:lnTo>
                <a:cubicBezTo>
                  <a:pt x="1041" y="126"/>
                  <a:pt x="1167" y="213"/>
                  <a:pt x="1310" y="213"/>
                </a:cubicBezTo>
                <a:cubicBezTo>
                  <a:pt x="1458" y="213"/>
                  <a:pt x="1583" y="126"/>
                  <a:pt x="1640" y="0"/>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21"/>
          <p:cNvGrpSpPr/>
          <p:nvPr/>
        </p:nvGrpSpPr>
        <p:grpSpPr>
          <a:xfrm>
            <a:off x="5815279" y="2549352"/>
            <a:ext cx="396406" cy="321393"/>
            <a:chOff x="5815279" y="2549352"/>
            <a:chExt cx="396406" cy="321393"/>
          </a:xfrm>
        </p:grpSpPr>
        <p:sp>
          <p:nvSpPr>
            <p:cNvPr id="688" name="Google Shape;688;p21"/>
            <p:cNvSpPr/>
            <p:nvPr/>
          </p:nvSpPr>
          <p:spPr>
            <a:xfrm>
              <a:off x="5946590" y="2824965"/>
              <a:ext cx="133631" cy="45781"/>
            </a:xfrm>
            <a:custGeom>
              <a:avLst/>
              <a:gdLst/>
              <a:ahLst/>
              <a:cxnLst/>
              <a:rect l="l" t="t" r="r" b="b"/>
              <a:pathLst>
                <a:path w="864" h="296" extrusionOk="0">
                  <a:moveTo>
                    <a:pt x="864" y="243"/>
                  </a:moveTo>
                  <a:lnTo>
                    <a:pt x="864" y="295"/>
                  </a:lnTo>
                  <a:lnTo>
                    <a:pt x="1" y="295"/>
                  </a:lnTo>
                  <a:lnTo>
                    <a:pt x="1" y="243"/>
                  </a:lnTo>
                  <a:cubicBezTo>
                    <a:pt x="62" y="213"/>
                    <a:pt x="96" y="148"/>
                    <a:pt x="96" y="148"/>
                  </a:cubicBezTo>
                  <a:lnTo>
                    <a:pt x="96" y="0"/>
                  </a:lnTo>
                  <a:lnTo>
                    <a:pt x="768" y="0"/>
                  </a:lnTo>
                  <a:lnTo>
                    <a:pt x="768" y="148"/>
                  </a:lnTo>
                  <a:cubicBezTo>
                    <a:pt x="768" y="148"/>
                    <a:pt x="803" y="213"/>
                    <a:pt x="864" y="2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5939940" y="2861156"/>
              <a:ext cx="146313" cy="9589"/>
            </a:xfrm>
            <a:custGeom>
              <a:avLst/>
              <a:gdLst/>
              <a:ahLst/>
              <a:cxnLst/>
              <a:rect l="l" t="t" r="r" b="b"/>
              <a:pathLst>
                <a:path w="946" h="62" extrusionOk="0">
                  <a:moveTo>
                    <a:pt x="946" y="27"/>
                  </a:moveTo>
                  <a:lnTo>
                    <a:pt x="946" y="35"/>
                  </a:lnTo>
                  <a:cubicBezTo>
                    <a:pt x="946" y="48"/>
                    <a:pt x="937" y="61"/>
                    <a:pt x="920" y="61"/>
                  </a:cubicBezTo>
                  <a:lnTo>
                    <a:pt x="27" y="61"/>
                  </a:lnTo>
                  <a:cubicBezTo>
                    <a:pt x="14" y="61"/>
                    <a:pt x="1" y="48"/>
                    <a:pt x="1" y="35"/>
                  </a:cubicBezTo>
                  <a:lnTo>
                    <a:pt x="1" y="27"/>
                  </a:lnTo>
                  <a:cubicBezTo>
                    <a:pt x="1" y="14"/>
                    <a:pt x="14" y="1"/>
                    <a:pt x="27" y="1"/>
                  </a:cubicBezTo>
                  <a:lnTo>
                    <a:pt x="920" y="1"/>
                  </a:lnTo>
                  <a:cubicBezTo>
                    <a:pt x="937" y="1"/>
                    <a:pt x="946" y="14"/>
                    <a:pt x="946" y="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5961438" y="2824965"/>
              <a:ext cx="104090" cy="14848"/>
            </a:xfrm>
            <a:custGeom>
              <a:avLst/>
              <a:gdLst/>
              <a:ahLst/>
              <a:cxnLst/>
              <a:rect l="l" t="t" r="r" b="b"/>
              <a:pathLst>
                <a:path w="673" h="96" extrusionOk="0">
                  <a:moveTo>
                    <a:pt x="672" y="96"/>
                  </a:moveTo>
                  <a:lnTo>
                    <a:pt x="0" y="96"/>
                  </a:lnTo>
                  <a:lnTo>
                    <a:pt x="0" y="0"/>
                  </a:lnTo>
                  <a:lnTo>
                    <a:pt x="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5815279" y="2549352"/>
              <a:ext cx="396406" cy="283810"/>
            </a:xfrm>
            <a:custGeom>
              <a:avLst/>
              <a:gdLst/>
              <a:ahLst/>
              <a:cxnLst/>
              <a:rect l="l" t="t" r="r" b="b"/>
              <a:pathLst>
                <a:path w="2563" h="1835" extrusionOk="0">
                  <a:moveTo>
                    <a:pt x="2563" y="217"/>
                  </a:moveTo>
                  <a:lnTo>
                    <a:pt x="2563" y="1639"/>
                  </a:lnTo>
                  <a:cubicBezTo>
                    <a:pt x="2563" y="1743"/>
                    <a:pt x="2467" y="1834"/>
                    <a:pt x="2354" y="1834"/>
                  </a:cubicBezTo>
                  <a:lnTo>
                    <a:pt x="208" y="1834"/>
                  </a:lnTo>
                  <a:cubicBezTo>
                    <a:pt x="96" y="1834"/>
                    <a:pt x="0" y="1743"/>
                    <a:pt x="0" y="1639"/>
                  </a:cubicBezTo>
                  <a:lnTo>
                    <a:pt x="0" y="217"/>
                  </a:lnTo>
                  <a:cubicBezTo>
                    <a:pt x="0" y="96"/>
                    <a:pt x="91" y="0"/>
                    <a:pt x="208" y="0"/>
                  </a:cubicBezTo>
                  <a:lnTo>
                    <a:pt x="2354" y="0"/>
                  </a:lnTo>
                  <a:cubicBezTo>
                    <a:pt x="2471" y="0"/>
                    <a:pt x="2563" y="96"/>
                    <a:pt x="2563" y="2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5819300" y="2553374"/>
              <a:ext cx="388364" cy="276386"/>
            </a:xfrm>
            <a:custGeom>
              <a:avLst/>
              <a:gdLst/>
              <a:ahLst/>
              <a:cxnLst/>
              <a:rect l="l" t="t" r="r" b="b"/>
              <a:pathLst>
                <a:path w="2511" h="1787" extrusionOk="0">
                  <a:moveTo>
                    <a:pt x="2511" y="191"/>
                  </a:moveTo>
                  <a:lnTo>
                    <a:pt x="2511" y="1613"/>
                  </a:lnTo>
                  <a:cubicBezTo>
                    <a:pt x="2511" y="1704"/>
                    <a:pt x="2428" y="1787"/>
                    <a:pt x="2328" y="1787"/>
                  </a:cubicBezTo>
                  <a:lnTo>
                    <a:pt x="182" y="1787"/>
                  </a:lnTo>
                  <a:cubicBezTo>
                    <a:pt x="83" y="1787"/>
                    <a:pt x="0" y="1704"/>
                    <a:pt x="0" y="1613"/>
                  </a:cubicBezTo>
                  <a:lnTo>
                    <a:pt x="0" y="191"/>
                  </a:lnTo>
                  <a:cubicBezTo>
                    <a:pt x="0" y="83"/>
                    <a:pt x="83" y="1"/>
                    <a:pt x="182" y="1"/>
                  </a:cubicBezTo>
                  <a:lnTo>
                    <a:pt x="2328" y="1"/>
                  </a:lnTo>
                  <a:cubicBezTo>
                    <a:pt x="2428" y="1"/>
                    <a:pt x="2511" y="83"/>
                    <a:pt x="2511" y="1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5831364" y="2566056"/>
              <a:ext cx="363617" cy="199363"/>
            </a:xfrm>
            <a:custGeom>
              <a:avLst/>
              <a:gdLst/>
              <a:ahLst/>
              <a:cxnLst/>
              <a:rect l="l" t="t" r="r" b="b"/>
              <a:pathLst>
                <a:path w="2351" h="1289" extrusionOk="0">
                  <a:moveTo>
                    <a:pt x="2350" y="101"/>
                  </a:moveTo>
                  <a:lnTo>
                    <a:pt x="2350" y="1289"/>
                  </a:lnTo>
                  <a:lnTo>
                    <a:pt x="0" y="1289"/>
                  </a:lnTo>
                  <a:lnTo>
                    <a:pt x="0" y="101"/>
                  </a:lnTo>
                  <a:cubicBezTo>
                    <a:pt x="0" y="44"/>
                    <a:pt x="48" y="1"/>
                    <a:pt x="104" y="1"/>
                  </a:cubicBezTo>
                  <a:lnTo>
                    <a:pt x="2250" y="1"/>
                  </a:lnTo>
                  <a:cubicBezTo>
                    <a:pt x="2307" y="1"/>
                    <a:pt x="2350" y="44"/>
                    <a:pt x="2350" y="10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5815279" y="2778720"/>
              <a:ext cx="396406" cy="54442"/>
            </a:xfrm>
            <a:custGeom>
              <a:avLst/>
              <a:gdLst/>
              <a:ahLst/>
              <a:cxnLst/>
              <a:rect l="l" t="t" r="r" b="b"/>
              <a:pathLst>
                <a:path w="2563" h="352" extrusionOk="0">
                  <a:moveTo>
                    <a:pt x="2563" y="0"/>
                  </a:moveTo>
                  <a:lnTo>
                    <a:pt x="2563" y="156"/>
                  </a:lnTo>
                  <a:cubicBezTo>
                    <a:pt x="2563" y="260"/>
                    <a:pt x="2467" y="351"/>
                    <a:pt x="2354" y="351"/>
                  </a:cubicBezTo>
                  <a:lnTo>
                    <a:pt x="208" y="351"/>
                  </a:lnTo>
                  <a:cubicBezTo>
                    <a:pt x="96" y="351"/>
                    <a:pt x="0" y="260"/>
                    <a:pt x="0" y="156"/>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21"/>
          <p:cNvGrpSpPr/>
          <p:nvPr/>
        </p:nvGrpSpPr>
        <p:grpSpPr>
          <a:xfrm>
            <a:off x="5866164" y="3309065"/>
            <a:ext cx="293864" cy="321394"/>
            <a:chOff x="5866164" y="3309065"/>
            <a:chExt cx="293864" cy="321394"/>
          </a:xfrm>
        </p:grpSpPr>
        <p:sp>
          <p:nvSpPr>
            <p:cNvPr id="696" name="Google Shape;696;p21"/>
            <p:cNvSpPr/>
            <p:nvPr/>
          </p:nvSpPr>
          <p:spPr>
            <a:xfrm>
              <a:off x="5866164" y="3309065"/>
              <a:ext cx="293864" cy="321394"/>
            </a:xfrm>
            <a:custGeom>
              <a:avLst/>
              <a:gdLst/>
              <a:ahLst/>
              <a:cxnLst/>
              <a:rect l="l" t="t" r="r" b="b"/>
              <a:pathLst>
                <a:path w="1900" h="2078" extrusionOk="0">
                  <a:moveTo>
                    <a:pt x="1900" y="2078"/>
                  </a:moveTo>
                  <a:lnTo>
                    <a:pt x="1375" y="2078"/>
                  </a:lnTo>
                  <a:lnTo>
                    <a:pt x="1353" y="1991"/>
                  </a:lnTo>
                  <a:lnTo>
                    <a:pt x="985" y="651"/>
                  </a:lnTo>
                  <a:lnTo>
                    <a:pt x="920" y="651"/>
                  </a:lnTo>
                  <a:lnTo>
                    <a:pt x="551" y="1991"/>
                  </a:lnTo>
                  <a:lnTo>
                    <a:pt x="525" y="2078"/>
                  </a:lnTo>
                  <a:lnTo>
                    <a:pt x="1" y="2078"/>
                  </a:lnTo>
                  <a:lnTo>
                    <a:pt x="18" y="1991"/>
                  </a:lnTo>
                  <a:lnTo>
                    <a:pt x="369" y="105"/>
                  </a:lnTo>
                  <a:lnTo>
                    <a:pt x="391" y="1"/>
                  </a:lnTo>
                  <a:lnTo>
                    <a:pt x="1514" y="1"/>
                  </a:lnTo>
                  <a:lnTo>
                    <a:pt x="1535" y="105"/>
                  </a:lnTo>
                  <a:lnTo>
                    <a:pt x="1887" y="19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5923236" y="3309065"/>
              <a:ext cx="180494" cy="16240"/>
            </a:xfrm>
            <a:custGeom>
              <a:avLst/>
              <a:gdLst/>
              <a:ahLst/>
              <a:cxnLst/>
              <a:rect l="l" t="t" r="r" b="b"/>
              <a:pathLst>
                <a:path w="1167" h="105" extrusionOk="0">
                  <a:moveTo>
                    <a:pt x="1166" y="105"/>
                  </a:moveTo>
                  <a:lnTo>
                    <a:pt x="0" y="105"/>
                  </a:lnTo>
                  <a:lnTo>
                    <a:pt x="22" y="1"/>
                  </a:lnTo>
                  <a:lnTo>
                    <a:pt x="1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1"/>
          <p:cNvGrpSpPr/>
          <p:nvPr/>
        </p:nvGrpSpPr>
        <p:grpSpPr>
          <a:xfrm>
            <a:off x="5888281" y="4068933"/>
            <a:ext cx="249629" cy="321393"/>
            <a:chOff x="5888281" y="4068933"/>
            <a:chExt cx="249629" cy="321393"/>
          </a:xfrm>
        </p:grpSpPr>
        <p:sp>
          <p:nvSpPr>
            <p:cNvPr id="699" name="Google Shape;699;p21"/>
            <p:cNvSpPr/>
            <p:nvPr/>
          </p:nvSpPr>
          <p:spPr>
            <a:xfrm>
              <a:off x="5897097" y="4194985"/>
              <a:ext cx="232771" cy="173070"/>
            </a:xfrm>
            <a:custGeom>
              <a:avLst/>
              <a:gdLst/>
              <a:ahLst/>
              <a:cxnLst/>
              <a:rect l="l" t="t" r="r" b="b"/>
              <a:pathLst>
                <a:path w="1505" h="1119" extrusionOk="0">
                  <a:moveTo>
                    <a:pt x="1505" y="1119"/>
                  </a:moveTo>
                  <a:lnTo>
                    <a:pt x="0" y="1119"/>
                  </a:lnTo>
                  <a:lnTo>
                    <a:pt x="0" y="0"/>
                  </a:lnTo>
                  <a:lnTo>
                    <a:pt x="15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5890292" y="4068933"/>
              <a:ext cx="246227" cy="246227"/>
            </a:xfrm>
            <a:custGeom>
              <a:avLst/>
              <a:gdLst/>
              <a:ahLst/>
              <a:cxnLst/>
              <a:rect l="l" t="t" r="r" b="b"/>
              <a:pathLst>
                <a:path w="1592" h="1592" extrusionOk="0">
                  <a:moveTo>
                    <a:pt x="1592" y="798"/>
                  </a:moveTo>
                  <a:cubicBezTo>
                    <a:pt x="1588" y="1240"/>
                    <a:pt x="1232" y="1591"/>
                    <a:pt x="794" y="1591"/>
                  </a:cubicBezTo>
                  <a:cubicBezTo>
                    <a:pt x="356" y="1591"/>
                    <a:pt x="1" y="1236"/>
                    <a:pt x="1" y="798"/>
                  </a:cubicBezTo>
                  <a:cubicBezTo>
                    <a:pt x="1" y="356"/>
                    <a:pt x="361" y="0"/>
                    <a:pt x="798" y="5"/>
                  </a:cubicBezTo>
                  <a:cubicBezTo>
                    <a:pt x="1236" y="5"/>
                    <a:pt x="1592" y="360"/>
                    <a:pt x="1592" y="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5922462" y="4101103"/>
              <a:ext cx="181886" cy="182505"/>
            </a:xfrm>
            <a:custGeom>
              <a:avLst/>
              <a:gdLst/>
              <a:ahLst/>
              <a:cxnLst/>
              <a:rect l="l" t="t" r="r" b="b"/>
              <a:pathLst>
                <a:path w="1176" h="1180" extrusionOk="0">
                  <a:moveTo>
                    <a:pt x="1176" y="590"/>
                  </a:moveTo>
                  <a:cubicBezTo>
                    <a:pt x="1176" y="915"/>
                    <a:pt x="911" y="1180"/>
                    <a:pt x="586" y="1175"/>
                  </a:cubicBezTo>
                  <a:cubicBezTo>
                    <a:pt x="261" y="1175"/>
                    <a:pt x="1" y="911"/>
                    <a:pt x="1" y="590"/>
                  </a:cubicBezTo>
                  <a:cubicBezTo>
                    <a:pt x="1" y="265"/>
                    <a:pt x="265" y="0"/>
                    <a:pt x="590" y="5"/>
                  </a:cubicBezTo>
                  <a:cubicBezTo>
                    <a:pt x="911" y="5"/>
                    <a:pt x="1176" y="265"/>
                    <a:pt x="1176" y="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a:off x="6007064" y="4133892"/>
              <a:ext cx="32325" cy="61247"/>
            </a:xfrm>
            <a:custGeom>
              <a:avLst/>
              <a:gdLst/>
              <a:ahLst/>
              <a:cxnLst/>
              <a:rect l="l" t="t" r="r" b="b"/>
              <a:pathLst>
                <a:path w="209" h="396" extrusionOk="0">
                  <a:moveTo>
                    <a:pt x="83" y="395"/>
                  </a:moveTo>
                  <a:lnTo>
                    <a:pt x="39" y="378"/>
                  </a:lnTo>
                  <a:lnTo>
                    <a:pt x="0" y="361"/>
                  </a:lnTo>
                  <a:lnTo>
                    <a:pt x="70" y="174"/>
                  </a:lnTo>
                  <a:lnTo>
                    <a:pt x="122" y="27"/>
                  </a:lnTo>
                  <a:lnTo>
                    <a:pt x="161" y="9"/>
                  </a:lnTo>
                  <a:cubicBezTo>
                    <a:pt x="174" y="1"/>
                    <a:pt x="187" y="9"/>
                    <a:pt x="191" y="18"/>
                  </a:cubicBezTo>
                  <a:lnTo>
                    <a:pt x="208" y="57"/>
                  </a:lnTo>
                  <a:lnTo>
                    <a:pt x="152" y="20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5952003" y="4189571"/>
              <a:ext cx="61866" cy="8816"/>
            </a:xfrm>
            <a:custGeom>
              <a:avLst/>
              <a:gdLst/>
              <a:ahLst/>
              <a:cxnLst/>
              <a:rect l="l" t="t" r="r" b="b"/>
              <a:pathLst>
                <a:path w="400" h="57" extrusionOk="0">
                  <a:moveTo>
                    <a:pt x="395" y="1"/>
                  </a:moveTo>
                  <a:lnTo>
                    <a:pt x="395" y="18"/>
                  </a:lnTo>
                  <a:lnTo>
                    <a:pt x="399" y="35"/>
                  </a:lnTo>
                  <a:lnTo>
                    <a:pt x="196" y="48"/>
                  </a:lnTo>
                  <a:lnTo>
                    <a:pt x="40" y="57"/>
                  </a:lnTo>
                  <a:lnTo>
                    <a:pt x="9" y="48"/>
                  </a:lnTo>
                  <a:cubicBezTo>
                    <a:pt x="1" y="44"/>
                    <a:pt x="1" y="40"/>
                    <a:pt x="9" y="35"/>
                  </a:cubicBezTo>
                  <a:lnTo>
                    <a:pt x="40" y="22"/>
                  </a:lnTo>
                  <a:lnTo>
                    <a:pt x="196" y="14"/>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5997011" y="4176115"/>
              <a:ext cx="32325" cy="32480"/>
            </a:xfrm>
            <a:custGeom>
              <a:avLst/>
              <a:gdLst/>
              <a:ahLst/>
              <a:cxnLst/>
              <a:rect l="l" t="t" r="r" b="b"/>
              <a:pathLst>
                <a:path w="209" h="210" extrusionOk="0">
                  <a:moveTo>
                    <a:pt x="208" y="105"/>
                  </a:moveTo>
                  <a:cubicBezTo>
                    <a:pt x="208" y="161"/>
                    <a:pt x="165" y="209"/>
                    <a:pt x="104" y="209"/>
                  </a:cubicBezTo>
                  <a:cubicBezTo>
                    <a:pt x="48" y="209"/>
                    <a:pt x="0" y="161"/>
                    <a:pt x="0" y="105"/>
                  </a:cubicBezTo>
                  <a:cubicBezTo>
                    <a:pt x="4" y="49"/>
                    <a:pt x="48" y="1"/>
                    <a:pt x="104" y="1"/>
                  </a:cubicBezTo>
                  <a:cubicBezTo>
                    <a:pt x="165" y="1"/>
                    <a:pt x="208" y="49"/>
                    <a:pt x="208" y="1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1"/>
            <p:cNvSpPr/>
            <p:nvPr/>
          </p:nvSpPr>
          <p:spPr>
            <a:xfrm>
              <a:off x="6011086" y="4108527"/>
              <a:ext cx="4795" cy="16240"/>
            </a:xfrm>
            <a:custGeom>
              <a:avLst/>
              <a:gdLst/>
              <a:ahLst/>
              <a:cxnLst/>
              <a:rect l="l" t="t" r="r" b="b"/>
              <a:pathLst>
                <a:path w="31" h="105" extrusionOk="0">
                  <a:moveTo>
                    <a:pt x="17" y="104"/>
                  </a:moveTo>
                  <a:lnTo>
                    <a:pt x="17" y="104"/>
                  </a:lnTo>
                  <a:cubicBezTo>
                    <a:pt x="9" y="104"/>
                    <a:pt x="0" y="100"/>
                    <a:pt x="0" y="91"/>
                  </a:cubicBezTo>
                  <a:lnTo>
                    <a:pt x="0" y="13"/>
                  </a:lnTo>
                  <a:cubicBezTo>
                    <a:pt x="0" y="4"/>
                    <a:pt x="9" y="0"/>
                    <a:pt x="17" y="0"/>
                  </a:cubicBezTo>
                  <a:cubicBezTo>
                    <a:pt x="22" y="0"/>
                    <a:pt x="30" y="4"/>
                    <a:pt x="30" y="13"/>
                  </a:cubicBezTo>
                  <a:lnTo>
                    <a:pt x="30" y="91"/>
                  </a:lnTo>
                  <a:cubicBezTo>
                    <a:pt x="30" y="100"/>
                    <a:pt x="22" y="104"/>
                    <a:pt x="17" y="104"/>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6011086" y="4259944"/>
              <a:ext cx="4176" cy="16240"/>
            </a:xfrm>
            <a:custGeom>
              <a:avLst/>
              <a:gdLst/>
              <a:ahLst/>
              <a:cxnLst/>
              <a:rect l="l" t="t" r="r" b="b"/>
              <a:pathLst>
                <a:path w="27" h="105" extrusionOk="0">
                  <a:moveTo>
                    <a:pt x="13" y="105"/>
                  </a:moveTo>
                  <a:lnTo>
                    <a:pt x="13" y="105"/>
                  </a:lnTo>
                  <a:cubicBezTo>
                    <a:pt x="4" y="105"/>
                    <a:pt x="0" y="101"/>
                    <a:pt x="0" y="92"/>
                  </a:cubicBezTo>
                  <a:lnTo>
                    <a:pt x="0" y="14"/>
                  </a:lnTo>
                  <a:cubicBezTo>
                    <a:pt x="0" y="5"/>
                    <a:pt x="4" y="1"/>
                    <a:pt x="13" y="1"/>
                  </a:cubicBezTo>
                  <a:cubicBezTo>
                    <a:pt x="22" y="1"/>
                    <a:pt x="26" y="5"/>
                    <a:pt x="26" y="14"/>
                  </a:cubicBezTo>
                  <a:lnTo>
                    <a:pt x="26" y="92"/>
                  </a:lnTo>
                  <a:cubicBezTo>
                    <a:pt x="26" y="101"/>
                    <a:pt x="22" y="105"/>
                    <a:pt x="13" y="105"/>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6080840" y="4190190"/>
              <a:ext cx="16858" cy="4176"/>
            </a:xfrm>
            <a:custGeom>
              <a:avLst/>
              <a:gdLst/>
              <a:ahLst/>
              <a:cxnLst/>
              <a:rect l="l" t="t" r="r" b="b"/>
              <a:pathLst>
                <a:path w="109" h="27" extrusionOk="0">
                  <a:moveTo>
                    <a:pt x="0" y="14"/>
                  </a:moveTo>
                  <a:lnTo>
                    <a:pt x="0" y="14"/>
                  </a:lnTo>
                  <a:cubicBezTo>
                    <a:pt x="0" y="5"/>
                    <a:pt x="9" y="1"/>
                    <a:pt x="17" y="1"/>
                  </a:cubicBezTo>
                  <a:lnTo>
                    <a:pt x="95" y="1"/>
                  </a:lnTo>
                  <a:cubicBezTo>
                    <a:pt x="100" y="1"/>
                    <a:pt x="108" y="5"/>
                    <a:pt x="108" y="14"/>
                  </a:cubicBezTo>
                  <a:cubicBezTo>
                    <a:pt x="108" y="23"/>
                    <a:pt x="100" y="27"/>
                    <a:pt x="91" y="27"/>
                  </a:cubicBezTo>
                  <a:lnTo>
                    <a:pt x="17" y="27"/>
                  </a:lnTo>
                  <a:cubicBezTo>
                    <a:pt x="9" y="27"/>
                    <a:pt x="0" y="23"/>
                    <a:pt x="0" y="14"/>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1"/>
            <p:cNvSpPr/>
            <p:nvPr/>
          </p:nvSpPr>
          <p:spPr>
            <a:xfrm>
              <a:off x="5929268" y="4189571"/>
              <a:ext cx="16240" cy="4795"/>
            </a:xfrm>
            <a:custGeom>
              <a:avLst/>
              <a:gdLst/>
              <a:ahLst/>
              <a:cxnLst/>
              <a:rect l="l" t="t" r="r" b="b"/>
              <a:pathLst>
                <a:path w="105" h="31" extrusionOk="0">
                  <a:moveTo>
                    <a:pt x="0" y="18"/>
                  </a:moveTo>
                  <a:lnTo>
                    <a:pt x="0" y="18"/>
                  </a:lnTo>
                  <a:cubicBezTo>
                    <a:pt x="0" y="9"/>
                    <a:pt x="9" y="1"/>
                    <a:pt x="13" y="1"/>
                  </a:cubicBezTo>
                  <a:lnTo>
                    <a:pt x="91" y="5"/>
                  </a:lnTo>
                  <a:cubicBezTo>
                    <a:pt x="100" y="5"/>
                    <a:pt x="104" y="9"/>
                    <a:pt x="104" y="18"/>
                  </a:cubicBezTo>
                  <a:cubicBezTo>
                    <a:pt x="104" y="22"/>
                    <a:pt x="100" y="31"/>
                    <a:pt x="91" y="31"/>
                  </a:cubicBezTo>
                  <a:lnTo>
                    <a:pt x="13" y="31"/>
                  </a:lnTo>
                  <a:cubicBezTo>
                    <a:pt x="9" y="31"/>
                    <a:pt x="0" y="22"/>
                    <a:pt x="0" y="18"/>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6060579" y="4131881"/>
              <a:ext cx="12992" cy="13611"/>
            </a:xfrm>
            <a:custGeom>
              <a:avLst/>
              <a:gdLst/>
              <a:ahLst/>
              <a:cxnLst/>
              <a:rect l="l" t="t" r="r" b="b"/>
              <a:pathLst>
                <a:path w="84" h="88" extrusionOk="0">
                  <a:moveTo>
                    <a:pt x="5" y="83"/>
                  </a:moveTo>
                  <a:lnTo>
                    <a:pt x="5" y="83"/>
                  </a:lnTo>
                  <a:cubicBezTo>
                    <a:pt x="1" y="74"/>
                    <a:pt x="1" y="66"/>
                    <a:pt x="5" y="61"/>
                  </a:cubicBezTo>
                  <a:lnTo>
                    <a:pt x="62" y="9"/>
                  </a:lnTo>
                  <a:cubicBezTo>
                    <a:pt x="66" y="1"/>
                    <a:pt x="75" y="1"/>
                    <a:pt x="79" y="9"/>
                  </a:cubicBezTo>
                  <a:cubicBezTo>
                    <a:pt x="83" y="14"/>
                    <a:pt x="83" y="22"/>
                    <a:pt x="79" y="27"/>
                  </a:cubicBezTo>
                  <a:lnTo>
                    <a:pt x="23" y="83"/>
                  </a:lnTo>
                  <a:cubicBezTo>
                    <a:pt x="18" y="87"/>
                    <a:pt x="10" y="87"/>
                    <a:pt x="5" y="83"/>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5952622" y="4239219"/>
              <a:ext cx="13611" cy="13611"/>
            </a:xfrm>
            <a:custGeom>
              <a:avLst/>
              <a:gdLst/>
              <a:ahLst/>
              <a:cxnLst/>
              <a:rect l="l" t="t" r="r" b="b"/>
              <a:pathLst>
                <a:path w="88" h="88" extrusionOk="0">
                  <a:moveTo>
                    <a:pt x="10" y="79"/>
                  </a:moveTo>
                  <a:lnTo>
                    <a:pt x="10" y="79"/>
                  </a:lnTo>
                  <a:cubicBezTo>
                    <a:pt x="1" y="74"/>
                    <a:pt x="1" y="66"/>
                    <a:pt x="10" y="61"/>
                  </a:cubicBezTo>
                  <a:lnTo>
                    <a:pt x="62" y="5"/>
                  </a:lnTo>
                  <a:cubicBezTo>
                    <a:pt x="70" y="0"/>
                    <a:pt x="79" y="0"/>
                    <a:pt x="83" y="5"/>
                  </a:cubicBezTo>
                  <a:cubicBezTo>
                    <a:pt x="88" y="9"/>
                    <a:pt x="88" y="18"/>
                    <a:pt x="83" y="26"/>
                  </a:cubicBezTo>
                  <a:lnTo>
                    <a:pt x="27" y="79"/>
                  </a:lnTo>
                  <a:cubicBezTo>
                    <a:pt x="23" y="87"/>
                    <a:pt x="14" y="87"/>
                    <a:pt x="10" y="79"/>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1"/>
            <p:cNvSpPr/>
            <p:nvPr/>
          </p:nvSpPr>
          <p:spPr>
            <a:xfrm>
              <a:off x="6059960" y="4239219"/>
              <a:ext cx="13611" cy="13611"/>
            </a:xfrm>
            <a:custGeom>
              <a:avLst/>
              <a:gdLst/>
              <a:ahLst/>
              <a:cxnLst/>
              <a:rect l="l" t="t" r="r" b="b"/>
              <a:pathLst>
                <a:path w="88" h="88" extrusionOk="0">
                  <a:moveTo>
                    <a:pt x="9" y="5"/>
                  </a:moveTo>
                  <a:lnTo>
                    <a:pt x="9" y="5"/>
                  </a:lnTo>
                  <a:cubicBezTo>
                    <a:pt x="14" y="0"/>
                    <a:pt x="22" y="0"/>
                    <a:pt x="27" y="9"/>
                  </a:cubicBezTo>
                  <a:lnTo>
                    <a:pt x="83" y="61"/>
                  </a:lnTo>
                  <a:cubicBezTo>
                    <a:pt x="87" y="66"/>
                    <a:pt x="87" y="79"/>
                    <a:pt x="83" y="83"/>
                  </a:cubicBezTo>
                  <a:cubicBezTo>
                    <a:pt x="79" y="87"/>
                    <a:pt x="66" y="87"/>
                    <a:pt x="61" y="83"/>
                  </a:cubicBezTo>
                  <a:lnTo>
                    <a:pt x="9" y="26"/>
                  </a:lnTo>
                  <a:cubicBezTo>
                    <a:pt x="1" y="22"/>
                    <a:pt x="1" y="13"/>
                    <a:pt x="9" y="5"/>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5953395" y="4131881"/>
              <a:ext cx="12837" cy="13611"/>
            </a:xfrm>
            <a:custGeom>
              <a:avLst/>
              <a:gdLst/>
              <a:ahLst/>
              <a:cxnLst/>
              <a:rect l="l" t="t" r="r" b="b"/>
              <a:pathLst>
                <a:path w="83" h="88" extrusionOk="0">
                  <a:moveTo>
                    <a:pt x="5" y="5"/>
                  </a:moveTo>
                  <a:lnTo>
                    <a:pt x="5" y="5"/>
                  </a:lnTo>
                  <a:cubicBezTo>
                    <a:pt x="9" y="1"/>
                    <a:pt x="18" y="1"/>
                    <a:pt x="22" y="5"/>
                  </a:cubicBezTo>
                  <a:lnTo>
                    <a:pt x="78" y="61"/>
                  </a:lnTo>
                  <a:cubicBezTo>
                    <a:pt x="83" y="66"/>
                    <a:pt x="83" y="74"/>
                    <a:pt x="78" y="79"/>
                  </a:cubicBezTo>
                  <a:cubicBezTo>
                    <a:pt x="74" y="87"/>
                    <a:pt x="65" y="87"/>
                    <a:pt x="61" y="79"/>
                  </a:cubicBezTo>
                  <a:lnTo>
                    <a:pt x="5" y="27"/>
                  </a:lnTo>
                  <a:cubicBezTo>
                    <a:pt x="0" y="18"/>
                    <a:pt x="0" y="9"/>
                    <a:pt x="5" y="5"/>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1"/>
            <p:cNvSpPr/>
            <p:nvPr/>
          </p:nvSpPr>
          <p:spPr>
            <a:xfrm>
              <a:off x="5888281" y="4343153"/>
              <a:ext cx="249629" cy="47173"/>
            </a:xfrm>
            <a:custGeom>
              <a:avLst/>
              <a:gdLst/>
              <a:ahLst/>
              <a:cxnLst/>
              <a:rect l="l" t="t" r="r" b="b"/>
              <a:pathLst>
                <a:path w="1614" h="305" extrusionOk="0">
                  <a:moveTo>
                    <a:pt x="1614" y="304"/>
                  </a:moveTo>
                  <a:lnTo>
                    <a:pt x="1" y="304"/>
                  </a:lnTo>
                  <a:lnTo>
                    <a:pt x="1" y="1"/>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21"/>
          <p:cNvGrpSpPr/>
          <p:nvPr/>
        </p:nvGrpSpPr>
        <p:grpSpPr>
          <a:xfrm>
            <a:off x="457200" y="3943275"/>
            <a:ext cx="5283402" cy="572700"/>
            <a:chOff x="457200" y="3943275"/>
            <a:chExt cx="5283402" cy="572700"/>
          </a:xfrm>
        </p:grpSpPr>
        <p:cxnSp>
          <p:nvCxnSpPr>
            <p:cNvPr id="715" name="Google Shape;715;p21"/>
            <p:cNvCxnSpPr>
              <a:stCxn id="716" idx="3"/>
              <a:endCxn id="717" idx="1"/>
            </p:cNvCxnSpPr>
            <p:nvPr/>
          </p:nvCxnSpPr>
          <p:spPr>
            <a:xfrm>
              <a:off x="3117600" y="4229625"/>
              <a:ext cx="117300" cy="0"/>
            </a:xfrm>
            <a:prstGeom prst="straightConnector1">
              <a:avLst/>
            </a:prstGeom>
            <a:noFill/>
            <a:ln w="9525" cap="flat" cmpd="sng">
              <a:solidFill>
                <a:srgbClr val="000000"/>
              </a:solidFill>
              <a:prstDash val="solid"/>
              <a:round/>
              <a:headEnd type="none" w="med" len="med"/>
              <a:tailEnd type="none" w="med" len="med"/>
            </a:ln>
          </p:spPr>
        </p:cxnSp>
        <p:sp>
          <p:nvSpPr>
            <p:cNvPr id="717" name="Google Shape;717;p21"/>
            <p:cNvSpPr/>
            <p:nvPr/>
          </p:nvSpPr>
          <p:spPr>
            <a:xfrm>
              <a:off x="3235002" y="3943275"/>
              <a:ext cx="1758300" cy="572700"/>
            </a:xfrm>
            <a:prstGeom prst="roundRect">
              <a:avLst>
                <a:gd name="adj"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Online</a:t>
              </a:r>
              <a:endParaRPr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716" name="Google Shape;716;p21"/>
            <p:cNvSpPr/>
            <p:nvPr/>
          </p:nvSpPr>
          <p:spPr>
            <a:xfrm>
              <a:off x="457200" y="3943275"/>
              <a:ext cx="2660400" cy="5727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dk1"/>
                  </a:solidFill>
                  <a:latin typeface="Roboto" panose="02000000000000000000"/>
                  <a:ea typeface="Roboto" panose="02000000000000000000"/>
                  <a:cs typeface="Roboto" panose="02000000000000000000"/>
                  <a:sym typeface="Roboto" panose="02000000000000000000"/>
                </a:rPr>
                <a:t>Push the project online</a:t>
              </a:r>
              <a:endParaRPr sz="1600" dirty="0">
                <a:solidFill>
                  <a:schemeClr val="dk1"/>
                </a:solidFill>
                <a:latin typeface="Roboto" panose="02000000000000000000"/>
                <a:ea typeface="Roboto" panose="02000000000000000000"/>
                <a:cs typeface="Roboto" panose="02000000000000000000"/>
                <a:sym typeface="Roboto" panose="02000000000000000000"/>
              </a:endParaRPr>
            </a:p>
          </p:txBody>
        </p:sp>
        <p:cxnSp>
          <p:nvCxnSpPr>
            <p:cNvPr id="718" name="Google Shape;718;p21"/>
            <p:cNvCxnSpPr>
              <a:stCxn id="717" idx="3"/>
              <a:endCxn id="597" idx="1"/>
            </p:cNvCxnSpPr>
            <p:nvPr/>
          </p:nvCxnSpPr>
          <p:spPr>
            <a:xfrm>
              <a:off x="4993302" y="4229625"/>
              <a:ext cx="747300" cy="300"/>
            </a:xfrm>
            <a:prstGeom prst="straightConnector1">
              <a:avLst/>
            </a:prstGeom>
            <a:noFill/>
            <a:ln w="9525" cap="flat" cmpd="sng">
              <a:solidFill>
                <a:schemeClr val="dk1"/>
              </a:solidFill>
              <a:prstDash val="solid"/>
              <a:round/>
              <a:headEnd type="none" w="med" len="med"/>
              <a:tailEnd type="none" w="med" len="med"/>
            </a:ln>
          </p:spPr>
        </p:cxnSp>
      </p:grpSp>
      <p:grpSp>
        <p:nvGrpSpPr>
          <p:cNvPr id="719" name="Google Shape;719;p21"/>
          <p:cNvGrpSpPr/>
          <p:nvPr/>
        </p:nvGrpSpPr>
        <p:grpSpPr>
          <a:xfrm>
            <a:off x="82446" y="3183488"/>
            <a:ext cx="5658292" cy="572700"/>
            <a:chOff x="457200" y="3183488"/>
            <a:chExt cx="5283529" cy="572700"/>
          </a:xfrm>
        </p:grpSpPr>
        <p:cxnSp>
          <p:nvCxnSpPr>
            <p:cNvPr id="720" name="Google Shape;720;p21"/>
            <p:cNvCxnSpPr>
              <a:cxnSpLocks/>
              <a:stCxn id="721" idx="3"/>
              <a:endCxn id="722" idx="1"/>
            </p:cNvCxnSpPr>
            <p:nvPr/>
          </p:nvCxnSpPr>
          <p:spPr>
            <a:xfrm>
              <a:off x="3295390" y="3469838"/>
              <a:ext cx="119718" cy="0"/>
            </a:xfrm>
            <a:prstGeom prst="straightConnector1">
              <a:avLst/>
            </a:prstGeom>
            <a:noFill/>
            <a:ln w="9525" cap="flat" cmpd="sng">
              <a:solidFill>
                <a:srgbClr val="000000"/>
              </a:solidFill>
              <a:prstDash val="solid"/>
              <a:round/>
              <a:headEnd type="none" w="med" len="med"/>
              <a:tailEnd type="none" w="med" len="med"/>
            </a:ln>
          </p:spPr>
        </p:cxnSp>
        <p:sp>
          <p:nvSpPr>
            <p:cNvPr id="722" name="Google Shape;722;p21"/>
            <p:cNvSpPr/>
            <p:nvPr/>
          </p:nvSpPr>
          <p:spPr>
            <a:xfrm>
              <a:off x="3415108" y="3183488"/>
              <a:ext cx="1578194" cy="5727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Payment</a:t>
              </a:r>
              <a:endParaRPr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721" name="Google Shape;721;p21"/>
            <p:cNvSpPr/>
            <p:nvPr/>
          </p:nvSpPr>
          <p:spPr>
            <a:xfrm>
              <a:off x="457200" y="3183488"/>
              <a:ext cx="2838190" cy="5727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zh-CN" dirty="0">
                  <a:effectLst/>
                  <a:ea typeface="Times New Roman" panose="02020603050405020304" pitchFamily="18" charset="0"/>
                </a:rPr>
                <a:t> the payment management system</a:t>
              </a:r>
              <a:endParaRPr sz="1050" dirty="0">
                <a:solidFill>
                  <a:schemeClr val="dk1"/>
                </a:solidFill>
                <a:latin typeface="Roboto" panose="02000000000000000000"/>
                <a:ea typeface="Roboto" panose="02000000000000000000"/>
                <a:cs typeface="Roboto" panose="02000000000000000000"/>
                <a:sym typeface="Roboto" panose="02000000000000000000"/>
              </a:endParaRPr>
            </a:p>
          </p:txBody>
        </p:sp>
        <p:cxnSp>
          <p:nvCxnSpPr>
            <p:cNvPr id="723" name="Google Shape;723;p21"/>
            <p:cNvCxnSpPr>
              <a:cxnSpLocks/>
              <a:stCxn id="722" idx="3"/>
              <a:endCxn id="596" idx="1"/>
            </p:cNvCxnSpPr>
            <p:nvPr/>
          </p:nvCxnSpPr>
          <p:spPr>
            <a:xfrm>
              <a:off x="4993302" y="3469838"/>
              <a:ext cx="747427" cy="137"/>
            </a:xfrm>
            <a:prstGeom prst="straightConnector1">
              <a:avLst/>
            </a:prstGeom>
            <a:noFill/>
            <a:ln w="9525" cap="flat" cmpd="sng">
              <a:solidFill>
                <a:schemeClr val="dk1"/>
              </a:solidFill>
              <a:prstDash val="solid"/>
              <a:round/>
              <a:headEnd type="none" w="med" len="med"/>
              <a:tailEnd type="none" w="med" len="med"/>
            </a:ln>
          </p:spPr>
        </p:cxnSp>
      </p:grpSp>
      <p:grpSp>
        <p:nvGrpSpPr>
          <p:cNvPr id="724" name="Google Shape;724;p21"/>
          <p:cNvGrpSpPr/>
          <p:nvPr/>
        </p:nvGrpSpPr>
        <p:grpSpPr>
          <a:xfrm>
            <a:off x="82446" y="2423700"/>
            <a:ext cx="5658155" cy="572700"/>
            <a:chOff x="82446" y="2423700"/>
            <a:chExt cx="5658155" cy="572700"/>
          </a:xfrm>
        </p:grpSpPr>
        <p:cxnSp>
          <p:nvCxnSpPr>
            <p:cNvPr id="725" name="Google Shape;725;p21"/>
            <p:cNvCxnSpPr>
              <a:cxnSpLocks/>
              <a:stCxn id="726" idx="3"/>
              <a:endCxn id="727" idx="1"/>
            </p:cNvCxnSpPr>
            <p:nvPr/>
          </p:nvCxnSpPr>
          <p:spPr>
            <a:xfrm>
              <a:off x="3117600" y="2710050"/>
              <a:ext cx="117401" cy="0"/>
            </a:xfrm>
            <a:prstGeom prst="straightConnector1">
              <a:avLst/>
            </a:prstGeom>
            <a:noFill/>
            <a:ln w="9525" cap="flat" cmpd="sng">
              <a:solidFill>
                <a:srgbClr val="000000"/>
              </a:solidFill>
              <a:prstDash val="solid"/>
              <a:round/>
              <a:headEnd type="none" w="med" len="med"/>
              <a:tailEnd type="none" w="med" len="med"/>
            </a:ln>
          </p:spPr>
        </p:cxnSp>
        <p:sp>
          <p:nvSpPr>
            <p:cNvPr id="727" name="Google Shape;727;p21"/>
            <p:cNvSpPr/>
            <p:nvPr/>
          </p:nvSpPr>
          <p:spPr>
            <a:xfrm>
              <a:off x="3235001" y="2423700"/>
              <a:ext cx="1758300" cy="5727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User Experience</a:t>
              </a:r>
              <a:endParaRPr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726" name="Google Shape;726;p21"/>
            <p:cNvSpPr/>
            <p:nvPr/>
          </p:nvSpPr>
          <p:spPr>
            <a:xfrm>
              <a:off x="82446" y="2423700"/>
              <a:ext cx="3035154" cy="5727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altLang="zh-CN" dirty="0">
                  <a:effectLst/>
                  <a:ea typeface="Times New Roman" panose="02020603050405020304" pitchFamily="18" charset="0"/>
                </a:rPr>
                <a:t>enable customers to modify personal information by themselves</a:t>
              </a:r>
              <a:endParaRPr sz="1050" dirty="0">
                <a:solidFill>
                  <a:schemeClr val="dk1"/>
                </a:solidFill>
                <a:latin typeface="Roboto" panose="02000000000000000000"/>
                <a:ea typeface="Roboto" panose="02000000000000000000"/>
                <a:cs typeface="Roboto" panose="02000000000000000000"/>
                <a:sym typeface="Roboto" panose="02000000000000000000"/>
              </a:endParaRPr>
            </a:p>
          </p:txBody>
        </p:sp>
        <p:cxnSp>
          <p:nvCxnSpPr>
            <p:cNvPr id="728" name="Google Shape;728;p21"/>
            <p:cNvCxnSpPr>
              <a:stCxn id="727" idx="3"/>
              <a:endCxn id="595" idx="1"/>
            </p:cNvCxnSpPr>
            <p:nvPr/>
          </p:nvCxnSpPr>
          <p:spPr>
            <a:xfrm>
              <a:off x="4993301" y="2710050"/>
              <a:ext cx="747300" cy="0"/>
            </a:xfrm>
            <a:prstGeom prst="straightConnector1">
              <a:avLst/>
            </a:prstGeom>
            <a:noFill/>
            <a:ln w="9525" cap="flat" cmpd="sng">
              <a:solidFill>
                <a:schemeClr val="dk1"/>
              </a:solidFill>
              <a:prstDash val="solid"/>
              <a:round/>
              <a:headEnd type="none" w="med" len="med"/>
              <a:tailEnd type="none" w="med" len="med"/>
            </a:ln>
          </p:spPr>
        </p:cxnSp>
      </p:grpSp>
      <p:grpSp>
        <p:nvGrpSpPr>
          <p:cNvPr id="729" name="Google Shape;729;p21"/>
          <p:cNvGrpSpPr/>
          <p:nvPr/>
        </p:nvGrpSpPr>
        <p:grpSpPr>
          <a:xfrm>
            <a:off x="457200" y="1663913"/>
            <a:ext cx="5283402" cy="572700"/>
            <a:chOff x="457200" y="1663913"/>
            <a:chExt cx="5283402" cy="572700"/>
          </a:xfrm>
        </p:grpSpPr>
        <p:cxnSp>
          <p:nvCxnSpPr>
            <p:cNvPr id="730" name="Google Shape;730;p21"/>
            <p:cNvCxnSpPr>
              <a:stCxn id="731" idx="3"/>
              <a:endCxn id="732" idx="1"/>
            </p:cNvCxnSpPr>
            <p:nvPr/>
          </p:nvCxnSpPr>
          <p:spPr>
            <a:xfrm>
              <a:off x="3117600" y="1950263"/>
              <a:ext cx="117300" cy="0"/>
            </a:xfrm>
            <a:prstGeom prst="straightConnector1">
              <a:avLst/>
            </a:prstGeom>
            <a:noFill/>
            <a:ln w="9525" cap="flat" cmpd="sng">
              <a:solidFill>
                <a:srgbClr val="000000"/>
              </a:solidFill>
              <a:prstDash val="solid"/>
              <a:round/>
              <a:headEnd type="none" w="med" len="med"/>
              <a:tailEnd type="none" w="med" len="med"/>
            </a:ln>
          </p:spPr>
        </p:cxnSp>
        <p:sp>
          <p:nvSpPr>
            <p:cNvPr id="732" name="Google Shape;732;p21"/>
            <p:cNvSpPr/>
            <p:nvPr/>
          </p:nvSpPr>
          <p:spPr>
            <a:xfrm>
              <a:off x="3235002" y="1663913"/>
              <a:ext cx="1758300" cy="5727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Function</a:t>
              </a:r>
              <a:endParaRPr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731" name="Google Shape;731;p21"/>
            <p:cNvSpPr/>
            <p:nvPr/>
          </p:nvSpPr>
          <p:spPr>
            <a:xfrm>
              <a:off x="457200" y="1663913"/>
              <a:ext cx="2660400" cy="5727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altLang="zh-CN" dirty="0">
                  <a:effectLst/>
                  <a:ea typeface="Times New Roman" panose="02020603050405020304" pitchFamily="18" charset="0"/>
                </a:rPr>
                <a:t>customer comment function </a:t>
              </a:r>
              <a:endParaRPr sz="1050" dirty="0">
                <a:solidFill>
                  <a:schemeClr val="dk1"/>
                </a:solidFill>
                <a:latin typeface="Roboto" panose="02000000000000000000"/>
                <a:ea typeface="Roboto" panose="02000000000000000000"/>
                <a:cs typeface="Roboto" panose="02000000000000000000"/>
                <a:sym typeface="Roboto" panose="02000000000000000000"/>
              </a:endParaRPr>
            </a:p>
          </p:txBody>
        </p:sp>
        <p:cxnSp>
          <p:nvCxnSpPr>
            <p:cNvPr id="733" name="Google Shape;733;p21"/>
            <p:cNvCxnSpPr>
              <a:stCxn id="732" idx="3"/>
              <a:endCxn id="594" idx="1"/>
            </p:cNvCxnSpPr>
            <p:nvPr/>
          </p:nvCxnSpPr>
          <p:spPr>
            <a:xfrm rot="10800000" flipH="1">
              <a:off x="4993302" y="1949963"/>
              <a:ext cx="747300" cy="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9"/>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Table of Content</a:t>
            </a:r>
            <a:endParaRPr lang="en-US" altLang="en-GB" sz="2400" dirty="0"/>
          </a:p>
        </p:txBody>
      </p:sp>
      <p:grpSp>
        <p:nvGrpSpPr>
          <p:cNvPr id="257" name="Google Shape;257;p19"/>
          <p:cNvGrpSpPr/>
          <p:nvPr/>
        </p:nvGrpSpPr>
        <p:grpSpPr>
          <a:xfrm>
            <a:off x="4405425" y="1340375"/>
            <a:ext cx="4385300" cy="3424400"/>
            <a:chOff x="4405425" y="1340375"/>
            <a:chExt cx="4385300" cy="3424400"/>
          </a:xfrm>
        </p:grpSpPr>
        <p:sp>
          <p:nvSpPr>
            <p:cNvPr id="258" name="Google Shape;258;p19"/>
            <p:cNvSpPr/>
            <p:nvPr/>
          </p:nvSpPr>
          <p:spPr>
            <a:xfrm>
              <a:off x="4645985" y="1480243"/>
              <a:ext cx="617773" cy="617603"/>
            </a:xfrm>
            <a:custGeom>
              <a:avLst/>
              <a:gdLst/>
              <a:ahLst/>
              <a:cxnLst/>
              <a:rect l="l" t="t" r="r" b="b"/>
              <a:pathLst>
                <a:path w="3470" h="3469" extrusionOk="0">
                  <a:moveTo>
                    <a:pt x="0" y="1735"/>
                  </a:moveTo>
                  <a:cubicBezTo>
                    <a:pt x="0" y="2693"/>
                    <a:pt x="777" y="3469"/>
                    <a:pt x="1735" y="3469"/>
                  </a:cubicBezTo>
                  <a:lnTo>
                    <a:pt x="1735" y="3469"/>
                  </a:lnTo>
                  <a:cubicBezTo>
                    <a:pt x="2693" y="3469"/>
                    <a:pt x="3469" y="2693"/>
                    <a:pt x="3469" y="1735"/>
                  </a:cubicBezTo>
                  <a:lnTo>
                    <a:pt x="3469" y="1735"/>
                  </a:lnTo>
                  <a:cubicBezTo>
                    <a:pt x="3469" y="777"/>
                    <a:pt x="2693" y="0"/>
                    <a:pt x="1735" y="0"/>
                  </a:cubicBezTo>
                  <a:lnTo>
                    <a:pt x="1735" y="0"/>
                  </a:lnTo>
                  <a:cubicBezTo>
                    <a:pt x="777" y="0"/>
                    <a:pt x="0" y="777"/>
                    <a:pt x="0" y="17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308174" y="1682369"/>
              <a:ext cx="308886" cy="308891"/>
            </a:xfrm>
            <a:custGeom>
              <a:avLst/>
              <a:gdLst/>
              <a:ahLst/>
              <a:cxnLst/>
              <a:rect l="l" t="t" r="r" b="b"/>
              <a:pathLst>
                <a:path w="1735" h="1735" extrusionOk="0">
                  <a:moveTo>
                    <a:pt x="1" y="868"/>
                  </a:moveTo>
                  <a:cubicBezTo>
                    <a:pt x="1" y="1345"/>
                    <a:pt x="391" y="1735"/>
                    <a:pt x="868" y="1735"/>
                  </a:cubicBezTo>
                  <a:lnTo>
                    <a:pt x="868" y="1735"/>
                  </a:lnTo>
                  <a:cubicBezTo>
                    <a:pt x="1349" y="1735"/>
                    <a:pt x="1735" y="1345"/>
                    <a:pt x="1735" y="868"/>
                  </a:cubicBezTo>
                  <a:lnTo>
                    <a:pt x="1735" y="868"/>
                  </a:lnTo>
                  <a:cubicBezTo>
                    <a:pt x="1735" y="387"/>
                    <a:pt x="1349" y="1"/>
                    <a:pt x="868" y="1"/>
                  </a:cubicBezTo>
                  <a:lnTo>
                    <a:pt x="868" y="1"/>
                  </a:lnTo>
                  <a:cubicBezTo>
                    <a:pt x="391" y="1"/>
                    <a:pt x="1" y="387"/>
                    <a:pt x="1" y="8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68760" y="2408017"/>
              <a:ext cx="179991" cy="179993"/>
            </a:xfrm>
            <a:custGeom>
              <a:avLst/>
              <a:gdLst/>
              <a:ahLst/>
              <a:cxnLst/>
              <a:rect l="l" t="t" r="r" b="b"/>
              <a:pathLst>
                <a:path w="1011" h="1011" extrusionOk="0">
                  <a:moveTo>
                    <a:pt x="0" y="507"/>
                  </a:moveTo>
                  <a:cubicBezTo>
                    <a:pt x="0" y="785"/>
                    <a:pt x="226" y="1010"/>
                    <a:pt x="508" y="1010"/>
                  </a:cubicBezTo>
                  <a:lnTo>
                    <a:pt x="508" y="1010"/>
                  </a:lnTo>
                  <a:cubicBezTo>
                    <a:pt x="785" y="1010"/>
                    <a:pt x="1011" y="785"/>
                    <a:pt x="1011" y="507"/>
                  </a:cubicBezTo>
                  <a:lnTo>
                    <a:pt x="1011" y="507"/>
                  </a:lnTo>
                  <a:cubicBezTo>
                    <a:pt x="1011" y="226"/>
                    <a:pt x="785" y="0"/>
                    <a:pt x="508" y="0"/>
                  </a:cubicBezTo>
                  <a:lnTo>
                    <a:pt x="508" y="0"/>
                  </a:lnTo>
                  <a:cubicBezTo>
                    <a:pt x="226" y="0"/>
                    <a:pt x="0" y="226"/>
                    <a:pt x="0" y="5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405425" y="4273588"/>
              <a:ext cx="841560" cy="440993"/>
            </a:xfrm>
            <a:custGeom>
              <a:avLst/>
              <a:gdLst/>
              <a:ahLst/>
              <a:cxnLst/>
              <a:rect l="l" t="t" r="r" b="b"/>
              <a:pathLst>
                <a:path w="4727" h="2477" extrusionOk="0">
                  <a:moveTo>
                    <a:pt x="2480" y="1"/>
                  </a:moveTo>
                  <a:cubicBezTo>
                    <a:pt x="1917" y="1"/>
                    <a:pt x="1462" y="447"/>
                    <a:pt x="1444" y="1002"/>
                  </a:cubicBezTo>
                  <a:cubicBezTo>
                    <a:pt x="1318" y="950"/>
                    <a:pt x="1184" y="920"/>
                    <a:pt x="1037" y="920"/>
                  </a:cubicBezTo>
                  <a:cubicBezTo>
                    <a:pt x="464" y="920"/>
                    <a:pt x="0" y="1384"/>
                    <a:pt x="0" y="1960"/>
                  </a:cubicBezTo>
                  <a:cubicBezTo>
                    <a:pt x="0" y="2147"/>
                    <a:pt x="52" y="2325"/>
                    <a:pt x="139" y="2476"/>
                  </a:cubicBezTo>
                  <a:lnTo>
                    <a:pt x="4588" y="2476"/>
                  </a:lnTo>
                  <a:cubicBezTo>
                    <a:pt x="4674" y="2325"/>
                    <a:pt x="4726" y="2147"/>
                    <a:pt x="4726" y="1960"/>
                  </a:cubicBezTo>
                  <a:cubicBezTo>
                    <a:pt x="4726" y="1384"/>
                    <a:pt x="4262" y="920"/>
                    <a:pt x="3690" y="920"/>
                  </a:cubicBezTo>
                  <a:cubicBezTo>
                    <a:pt x="3629" y="920"/>
                    <a:pt x="3569" y="928"/>
                    <a:pt x="3512" y="937"/>
                  </a:cubicBezTo>
                  <a:cubicBezTo>
                    <a:pt x="3460" y="413"/>
                    <a:pt x="3018" y="1"/>
                    <a:pt x="2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4951095" y="4057460"/>
              <a:ext cx="706433" cy="664071"/>
            </a:xfrm>
            <a:custGeom>
              <a:avLst/>
              <a:gdLst/>
              <a:ahLst/>
              <a:cxnLst/>
              <a:rect l="l" t="t" r="r" b="b"/>
              <a:pathLst>
                <a:path w="3968" h="3730" extrusionOk="0">
                  <a:moveTo>
                    <a:pt x="1" y="1"/>
                  </a:moveTo>
                  <a:lnTo>
                    <a:pt x="1" y="3729"/>
                  </a:lnTo>
                  <a:lnTo>
                    <a:pt x="3968" y="3729"/>
                  </a:lnTo>
                  <a:lnTo>
                    <a:pt x="3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4951095" y="4057460"/>
              <a:ext cx="706433" cy="132280"/>
            </a:xfrm>
            <a:custGeom>
              <a:avLst/>
              <a:gdLst/>
              <a:ahLst/>
              <a:cxnLst/>
              <a:rect l="l" t="t" r="r" b="b"/>
              <a:pathLst>
                <a:path w="3968" h="743" extrusionOk="0">
                  <a:moveTo>
                    <a:pt x="1" y="1"/>
                  </a:moveTo>
                  <a:lnTo>
                    <a:pt x="1" y="742"/>
                  </a:lnTo>
                  <a:lnTo>
                    <a:pt x="3968" y="742"/>
                  </a:lnTo>
                  <a:lnTo>
                    <a:pt x="3968" y="1"/>
                  </a:lnTo>
                  <a:close/>
                </a:path>
              </a:pathLst>
            </a:custGeom>
            <a:solidFill>
              <a:srgbClr val="04A6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5777879" y="2558452"/>
              <a:ext cx="344493" cy="348414"/>
            </a:xfrm>
            <a:custGeom>
              <a:avLst/>
              <a:gdLst/>
              <a:ahLst/>
              <a:cxnLst/>
              <a:rect l="l" t="t" r="r" b="b"/>
              <a:pathLst>
                <a:path w="1935" h="1957" extrusionOk="0">
                  <a:moveTo>
                    <a:pt x="0" y="1956"/>
                  </a:moveTo>
                  <a:lnTo>
                    <a:pt x="269" y="1470"/>
                  </a:lnTo>
                  <a:cubicBezTo>
                    <a:pt x="269" y="1462"/>
                    <a:pt x="269" y="1449"/>
                    <a:pt x="269" y="1440"/>
                  </a:cubicBezTo>
                  <a:lnTo>
                    <a:pt x="269" y="226"/>
                  </a:lnTo>
                  <a:cubicBezTo>
                    <a:pt x="269" y="105"/>
                    <a:pt x="369" y="1"/>
                    <a:pt x="490" y="1"/>
                  </a:cubicBezTo>
                  <a:lnTo>
                    <a:pt x="1713" y="1"/>
                  </a:lnTo>
                  <a:cubicBezTo>
                    <a:pt x="1834" y="1"/>
                    <a:pt x="1934" y="105"/>
                    <a:pt x="1934" y="226"/>
                  </a:cubicBezTo>
                  <a:lnTo>
                    <a:pt x="1934" y="1440"/>
                  </a:lnTo>
                  <a:cubicBezTo>
                    <a:pt x="1934" y="1566"/>
                    <a:pt x="1834" y="1666"/>
                    <a:pt x="1713" y="1666"/>
                  </a:cubicBezTo>
                  <a:lnTo>
                    <a:pt x="616" y="16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5909801" y="2653342"/>
              <a:ext cx="144562" cy="125337"/>
            </a:xfrm>
            <a:custGeom>
              <a:avLst/>
              <a:gdLst/>
              <a:ahLst/>
              <a:cxnLst/>
              <a:rect l="l" t="t" r="r" b="b"/>
              <a:pathLst>
                <a:path w="812" h="704" extrusionOk="0">
                  <a:moveTo>
                    <a:pt x="1" y="209"/>
                  </a:moveTo>
                  <a:cubicBezTo>
                    <a:pt x="1" y="92"/>
                    <a:pt x="92" y="1"/>
                    <a:pt x="209" y="1"/>
                  </a:cubicBezTo>
                  <a:cubicBezTo>
                    <a:pt x="300" y="1"/>
                    <a:pt x="378" y="62"/>
                    <a:pt x="404" y="144"/>
                  </a:cubicBezTo>
                  <a:cubicBezTo>
                    <a:pt x="430" y="62"/>
                    <a:pt x="512" y="1"/>
                    <a:pt x="603" y="1"/>
                  </a:cubicBezTo>
                  <a:cubicBezTo>
                    <a:pt x="716" y="1"/>
                    <a:pt x="811" y="92"/>
                    <a:pt x="811" y="209"/>
                  </a:cubicBezTo>
                  <a:cubicBezTo>
                    <a:pt x="811" y="317"/>
                    <a:pt x="443" y="647"/>
                    <a:pt x="408" y="699"/>
                  </a:cubicBezTo>
                  <a:cubicBezTo>
                    <a:pt x="408" y="703"/>
                    <a:pt x="404" y="703"/>
                    <a:pt x="404" y="703"/>
                  </a:cubicBezTo>
                  <a:cubicBezTo>
                    <a:pt x="404" y="703"/>
                    <a:pt x="404" y="703"/>
                    <a:pt x="404" y="699"/>
                  </a:cubicBezTo>
                  <a:cubicBezTo>
                    <a:pt x="365" y="647"/>
                    <a:pt x="1" y="317"/>
                    <a:pt x="1" y="2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5855857" y="4642643"/>
              <a:ext cx="256367" cy="98097"/>
            </a:xfrm>
            <a:custGeom>
              <a:avLst/>
              <a:gdLst/>
              <a:ahLst/>
              <a:cxnLst/>
              <a:rect l="l" t="t" r="r" b="b"/>
              <a:pathLst>
                <a:path w="1440" h="551" extrusionOk="0">
                  <a:moveTo>
                    <a:pt x="26" y="169"/>
                  </a:moveTo>
                  <a:cubicBezTo>
                    <a:pt x="26" y="169"/>
                    <a:pt x="5" y="156"/>
                    <a:pt x="5" y="230"/>
                  </a:cubicBezTo>
                  <a:cubicBezTo>
                    <a:pt x="0" y="304"/>
                    <a:pt x="35" y="464"/>
                    <a:pt x="96" y="507"/>
                  </a:cubicBezTo>
                  <a:cubicBezTo>
                    <a:pt x="161" y="551"/>
                    <a:pt x="1409" y="451"/>
                    <a:pt x="1427" y="330"/>
                  </a:cubicBezTo>
                  <a:cubicBezTo>
                    <a:pt x="1440" y="217"/>
                    <a:pt x="390"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5848914" y="4619499"/>
              <a:ext cx="78868" cy="64093"/>
            </a:xfrm>
            <a:custGeom>
              <a:avLst/>
              <a:gdLst/>
              <a:ahLst/>
              <a:cxnLst/>
              <a:rect l="l" t="t" r="r" b="b"/>
              <a:pathLst>
                <a:path w="443" h="360" extrusionOk="0">
                  <a:moveTo>
                    <a:pt x="373" y="0"/>
                  </a:moveTo>
                  <a:lnTo>
                    <a:pt x="442" y="199"/>
                  </a:lnTo>
                  <a:cubicBezTo>
                    <a:pt x="442" y="199"/>
                    <a:pt x="317" y="360"/>
                    <a:pt x="78" y="325"/>
                  </a:cubicBezTo>
                  <a:lnTo>
                    <a:pt x="0" y="95"/>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895914" y="4640329"/>
              <a:ext cx="163790" cy="64983"/>
            </a:xfrm>
            <a:custGeom>
              <a:avLst/>
              <a:gdLst/>
              <a:ahLst/>
              <a:cxnLst/>
              <a:rect l="l" t="t" r="r" b="b"/>
              <a:pathLst>
                <a:path w="920" h="365" extrusionOk="0">
                  <a:moveTo>
                    <a:pt x="1" y="195"/>
                  </a:moveTo>
                  <a:cubicBezTo>
                    <a:pt x="1" y="195"/>
                    <a:pt x="699" y="364"/>
                    <a:pt x="811" y="230"/>
                  </a:cubicBezTo>
                  <a:cubicBezTo>
                    <a:pt x="920" y="91"/>
                    <a:pt x="109" y="0"/>
                    <a:pt x="109" y="0"/>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5626551" y="3973430"/>
              <a:ext cx="306572" cy="665495"/>
            </a:xfrm>
            <a:custGeom>
              <a:avLst/>
              <a:gdLst/>
              <a:ahLst/>
              <a:cxnLst/>
              <a:rect l="l" t="t" r="r" b="b"/>
              <a:pathLst>
                <a:path w="1722" h="3738" extrusionOk="0">
                  <a:moveTo>
                    <a:pt x="1245" y="65"/>
                  </a:moveTo>
                  <a:cubicBezTo>
                    <a:pt x="1245" y="65"/>
                    <a:pt x="1496" y="1838"/>
                    <a:pt x="1600" y="2584"/>
                  </a:cubicBezTo>
                  <a:cubicBezTo>
                    <a:pt x="1700" y="3330"/>
                    <a:pt x="1722" y="3607"/>
                    <a:pt x="1722" y="3607"/>
                  </a:cubicBezTo>
                  <a:lnTo>
                    <a:pt x="1201" y="3737"/>
                  </a:lnTo>
                  <a:cubicBezTo>
                    <a:pt x="1201" y="3737"/>
                    <a:pt x="213" y="551"/>
                    <a:pt x="105" y="278"/>
                  </a:cubicBezTo>
                  <a:cubicBezTo>
                    <a:pt x="0" y="0"/>
                    <a:pt x="1245" y="65"/>
                    <a:pt x="1245" y="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5608036" y="4644067"/>
              <a:ext cx="254052" cy="120708"/>
            </a:xfrm>
            <a:custGeom>
              <a:avLst/>
              <a:gdLst/>
              <a:ahLst/>
              <a:cxnLst/>
              <a:rect l="l" t="t" r="r" b="b"/>
              <a:pathLst>
                <a:path w="1427" h="678" extrusionOk="0">
                  <a:moveTo>
                    <a:pt x="61" y="83"/>
                  </a:moveTo>
                  <a:cubicBezTo>
                    <a:pt x="61" y="83"/>
                    <a:pt x="44" y="66"/>
                    <a:pt x="26" y="135"/>
                  </a:cubicBezTo>
                  <a:cubicBezTo>
                    <a:pt x="5" y="205"/>
                    <a:pt x="0" y="369"/>
                    <a:pt x="52" y="426"/>
                  </a:cubicBezTo>
                  <a:cubicBezTo>
                    <a:pt x="100" y="486"/>
                    <a:pt x="1340" y="677"/>
                    <a:pt x="1384" y="560"/>
                  </a:cubicBezTo>
                  <a:cubicBezTo>
                    <a:pt x="1427" y="456"/>
                    <a:pt x="456" y="1"/>
                    <a:pt x="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5615691" y="4619499"/>
              <a:ext cx="72815" cy="60354"/>
            </a:xfrm>
            <a:custGeom>
              <a:avLst/>
              <a:gdLst/>
              <a:ahLst/>
              <a:cxnLst/>
              <a:rect l="l" t="t" r="r" b="b"/>
              <a:pathLst>
                <a:path w="409" h="339" extrusionOk="0">
                  <a:moveTo>
                    <a:pt x="387" y="0"/>
                  </a:moveTo>
                  <a:lnTo>
                    <a:pt x="408" y="208"/>
                  </a:lnTo>
                  <a:cubicBezTo>
                    <a:pt x="408" y="208"/>
                    <a:pt x="248" y="338"/>
                    <a:pt x="22" y="243"/>
                  </a:cubicBezTo>
                  <a:lnTo>
                    <a:pt x="1" y="4"/>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5652010" y="4639438"/>
              <a:ext cx="27239" cy="29554"/>
            </a:xfrm>
            <a:custGeom>
              <a:avLst/>
              <a:gdLst/>
              <a:ahLst/>
              <a:cxnLst/>
              <a:rect l="l" t="t" r="r" b="b"/>
              <a:pathLst>
                <a:path w="153" h="166" extrusionOk="0">
                  <a:moveTo>
                    <a:pt x="152" y="1"/>
                  </a:moveTo>
                  <a:lnTo>
                    <a:pt x="1" y="166"/>
                  </a:lnTo>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5553914" y="3923938"/>
              <a:ext cx="212571" cy="696473"/>
            </a:xfrm>
            <a:custGeom>
              <a:avLst/>
              <a:gdLst/>
              <a:ahLst/>
              <a:cxnLst/>
              <a:rect l="l" t="t" r="r" b="b"/>
              <a:pathLst>
                <a:path w="1194" h="3912" extrusionOk="0">
                  <a:moveTo>
                    <a:pt x="1193" y="352"/>
                  </a:moveTo>
                  <a:cubicBezTo>
                    <a:pt x="1193" y="352"/>
                    <a:pt x="1028" y="2134"/>
                    <a:pt x="955" y="2888"/>
                  </a:cubicBezTo>
                  <a:cubicBezTo>
                    <a:pt x="881" y="3634"/>
                    <a:pt x="833" y="3907"/>
                    <a:pt x="833" y="3907"/>
                  </a:cubicBezTo>
                  <a:lnTo>
                    <a:pt x="300" y="3911"/>
                  </a:lnTo>
                  <a:cubicBezTo>
                    <a:pt x="300" y="3911"/>
                    <a:pt x="75" y="586"/>
                    <a:pt x="40" y="291"/>
                  </a:cubicBezTo>
                  <a:cubicBezTo>
                    <a:pt x="1" y="1"/>
                    <a:pt x="1193" y="352"/>
                    <a:pt x="1193" y="3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5141768" y="3839018"/>
              <a:ext cx="799900" cy="272750"/>
            </a:xfrm>
            <a:custGeom>
              <a:avLst/>
              <a:gdLst/>
              <a:ahLst/>
              <a:cxnLst/>
              <a:rect l="l" t="t" r="r" b="b"/>
              <a:pathLst>
                <a:path w="4493" h="1532" extrusionOk="0">
                  <a:moveTo>
                    <a:pt x="811" y="1223"/>
                  </a:moveTo>
                  <a:cubicBezTo>
                    <a:pt x="1" y="768"/>
                    <a:pt x="504" y="1"/>
                    <a:pt x="504" y="1"/>
                  </a:cubicBezTo>
                  <a:cubicBezTo>
                    <a:pt x="504" y="1"/>
                    <a:pt x="3105" y="139"/>
                    <a:pt x="3543" y="317"/>
                  </a:cubicBezTo>
                  <a:cubicBezTo>
                    <a:pt x="3777" y="413"/>
                    <a:pt x="4492" y="1059"/>
                    <a:pt x="3200" y="1297"/>
                  </a:cubicBezTo>
                  <a:cubicBezTo>
                    <a:pt x="2819" y="1366"/>
                    <a:pt x="1362" y="1531"/>
                    <a:pt x="811" y="12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5270664" y="3862162"/>
              <a:ext cx="11750" cy="19584"/>
            </a:xfrm>
            <a:custGeom>
              <a:avLst/>
              <a:gdLst/>
              <a:ahLst/>
              <a:cxnLst/>
              <a:rect l="l" t="t" r="r" b="b"/>
              <a:pathLst>
                <a:path w="66" h="110" extrusionOk="0">
                  <a:moveTo>
                    <a:pt x="22" y="109"/>
                  </a:moveTo>
                  <a:cubicBezTo>
                    <a:pt x="18" y="109"/>
                    <a:pt x="18" y="109"/>
                    <a:pt x="14" y="105"/>
                  </a:cubicBezTo>
                  <a:cubicBezTo>
                    <a:pt x="5" y="105"/>
                    <a:pt x="1" y="96"/>
                    <a:pt x="5" y="83"/>
                  </a:cubicBezTo>
                  <a:cubicBezTo>
                    <a:pt x="14" y="44"/>
                    <a:pt x="27" y="14"/>
                    <a:pt x="27" y="14"/>
                  </a:cubicBezTo>
                  <a:cubicBezTo>
                    <a:pt x="35" y="5"/>
                    <a:pt x="44" y="1"/>
                    <a:pt x="53" y="5"/>
                  </a:cubicBezTo>
                  <a:cubicBezTo>
                    <a:pt x="61" y="9"/>
                    <a:pt x="66" y="22"/>
                    <a:pt x="61" y="31"/>
                  </a:cubicBezTo>
                  <a:cubicBezTo>
                    <a:pt x="61" y="31"/>
                    <a:pt x="48" y="57"/>
                    <a:pt x="40" y="96"/>
                  </a:cubicBezTo>
                  <a:cubicBezTo>
                    <a:pt x="35" y="100"/>
                    <a:pt x="27" y="109"/>
                    <a:pt x="22" y="109"/>
                  </a:cubicBez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5268349" y="3900082"/>
              <a:ext cx="613856" cy="687037"/>
            </a:xfrm>
            <a:custGeom>
              <a:avLst/>
              <a:gdLst/>
              <a:ahLst/>
              <a:cxnLst/>
              <a:rect l="l" t="t" r="r" b="b"/>
              <a:pathLst>
                <a:path w="3448" h="3859" extrusionOk="0">
                  <a:moveTo>
                    <a:pt x="66" y="174"/>
                  </a:moveTo>
                  <a:cubicBezTo>
                    <a:pt x="61" y="174"/>
                    <a:pt x="53" y="169"/>
                    <a:pt x="53" y="165"/>
                  </a:cubicBezTo>
                  <a:cubicBezTo>
                    <a:pt x="22" y="122"/>
                    <a:pt x="5" y="74"/>
                    <a:pt x="1" y="22"/>
                  </a:cubicBezTo>
                  <a:cubicBezTo>
                    <a:pt x="1" y="13"/>
                    <a:pt x="9" y="4"/>
                    <a:pt x="18" y="0"/>
                  </a:cubicBezTo>
                  <a:cubicBezTo>
                    <a:pt x="27" y="0"/>
                    <a:pt x="35" y="9"/>
                    <a:pt x="35" y="17"/>
                  </a:cubicBezTo>
                  <a:cubicBezTo>
                    <a:pt x="40" y="65"/>
                    <a:pt x="57" y="109"/>
                    <a:pt x="83" y="143"/>
                  </a:cubicBezTo>
                  <a:cubicBezTo>
                    <a:pt x="87" y="152"/>
                    <a:pt x="83" y="165"/>
                    <a:pt x="74" y="169"/>
                  </a:cubicBezTo>
                  <a:cubicBezTo>
                    <a:pt x="74" y="174"/>
                    <a:pt x="70" y="174"/>
                    <a:pt x="66" y="174"/>
                  </a:cubicBezTo>
                  <a:close/>
                  <a:moveTo>
                    <a:pt x="304" y="325"/>
                  </a:moveTo>
                  <a:cubicBezTo>
                    <a:pt x="304" y="325"/>
                    <a:pt x="300" y="325"/>
                    <a:pt x="300" y="325"/>
                  </a:cubicBezTo>
                  <a:cubicBezTo>
                    <a:pt x="248" y="312"/>
                    <a:pt x="200" y="291"/>
                    <a:pt x="161" y="269"/>
                  </a:cubicBezTo>
                  <a:cubicBezTo>
                    <a:pt x="152" y="265"/>
                    <a:pt x="152" y="252"/>
                    <a:pt x="157" y="243"/>
                  </a:cubicBezTo>
                  <a:cubicBezTo>
                    <a:pt x="161" y="234"/>
                    <a:pt x="174" y="234"/>
                    <a:pt x="178" y="239"/>
                  </a:cubicBezTo>
                  <a:cubicBezTo>
                    <a:pt x="218" y="260"/>
                    <a:pt x="261" y="278"/>
                    <a:pt x="309" y="291"/>
                  </a:cubicBezTo>
                  <a:cubicBezTo>
                    <a:pt x="317" y="295"/>
                    <a:pt x="326" y="304"/>
                    <a:pt x="322" y="312"/>
                  </a:cubicBezTo>
                  <a:cubicBezTo>
                    <a:pt x="317" y="321"/>
                    <a:pt x="313" y="325"/>
                    <a:pt x="304" y="325"/>
                  </a:cubicBezTo>
                  <a:close/>
                  <a:moveTo>
                    <a:pt x="590" y="377"/>
                  </a:moveTo>
                  <a:cubicBezTo>
                    <a:pt x="590" y="377"/>
                    <a:pt x="590" y="377"/>
                    <a:pt x="586" y="377"/>
                  </a:cubicBezTo>
                  <a:cubicBezTo>
                    <a:pt x="534" y="369"/>
                    <a:pt x="486" y="364"/>
                    <a:pt x="443" y="356"/>
                  </a:cubicBezTo>
                  <a:cubicBezTo>
                    <a:pt x="434" y="356"/>
                    <a:pt x="426" y="347"/>
                    <a:pt x="430" y="338"/>
                  </a:cubicBezTo>
                  <a:cubicBezTo>
                    <a:pt x="430" y="325"/>
                    <a:pt x="439" y="321"/>
                    <a:pt x="447" y="321"/>
                  </a:cubicBezTo>
                  <a:cubicBezTo>
                    <a:pt x="491" y="330"/>
                    <a:pt x="538" y="334"/>
                    <a:pt x="590" y="338"/>
                  </a:cubicBezTo>
                  <a:cubicBezTo>
                    <a:pt x="603" y="343"/>
                    <a:pt x="608" y="351"/>
                    <a:pt x="608" y="360"/>
                  </a:cubicBezTo>
                  <a:cubicBezTo>
                    <a:pt x="608" y="369"/>
                    <a:pt x="599" y="377"/>
                    <a:pt x="590" y="377"/>
                  </a:cubicBezTo>
                  <a:close/>
                  <a:moveTo>
                    <a:pt x="881" y="399"/>
                  </a:moveTo>
                  <a:lnTo>
                    <a:pt x="877" y="399"/>
                  </a:lnTo>
                  <a:cubicBezTo>
                    <a:pt x="829" y="395"/>
                    <a:pt x="781" y="395"/>
                    <a:pt x="733" y="390"/>
                  </a:cubicBezTo>
                  <a:cubicBezTo>
                    <a:pt x="725" y="390"/>
                    <a:pt x="716" y="382"/>
                    <a:pt x="716" y="369"/>
                  </a:cubicBezTo>
                  <a:cubicBezTo>
                    <a:pt x="716" y="360"/>
                    <a:pt x="725" y="351"/>
                    <a:pt x="738" y="356"/>
                  </a:cubicBezTo>
                  <a:cubicBezTo>
                    <a:pt x="781" y="356"/>
                    <a:pt x="829" y="360"/>
                    <a:pt x="881" y="364"/>
                  </a:cubicBezTo>
                  <a:cubicBezTo>
                    <a:pt x="890" y="364"/>
                    <a:pt x="898" y="373"/>
                    <a:pt x="898" y="382"/>
                  </a:cubicBezTo>
                  <a:cubicBezTo>
                    <a:pt x="898" y="390"/>
                    <a:pt x="890" y="399"/>
                    <a:pt x="881" y="399"/>
                  </a:cubicBezTo>
                  <a:close/>
                  <a:moveTo>
                    <a:pt x="1167" y="412"/>
                  </a:moveTo>
                  <a:lnTo>
                    <a:pt x="1167" y="412"/>
                  </a:lnTo>
                  <a:cubicBezTo>
                    <a:pt x="1119" y="412"/>
                    <a:pt x="1072" y="408"/>
                    <a:pt x="1024" y="408"/>
                  </a:cubicBezTo>
                  <a:cubicBezTo>
                    <a:pt x="1015" y="408"/>
                    <a:pt x="1007" y="399"/>
                    <a:pt x="1007" y="386"/>
                  </a:cubicBezTo>
                  <a:cubicBezTo>
                    <a:pt x="1007" y="377"/>
                    <a:pt x="1015" y="373"/>
                    <a:pt x="1024" y="369"/>
                  </a:cubicBezTo>
                  <a:cubicBezTo>
                    <a:pt x="1072" y="373"/>
                    <a:pt x="1119" y="373"/>
                    <a:pt x="1171" y="377"/>
                  </a:cubicBezTo>
                  <a:cubicBezTo>
                    <a:pt x="1180" y="377"/>
                    <a:pt x="1189" y="386"/>
                    <a:pt x="1189" y="395"/>
                  </a:cubicBezTo>
                  <a:cubicBezTo>
                    <a:pt x="1189" y="403"/>
                    <a:pt x="1180" y="412"/>
                    <a:pt x="1167" y="412"/>
                  </a:cubicBezTo>
                  <a:close/>
                  <a:moveTo>
                    <a:pt x="2186" y="421"/>
                  </a:moveTo>
                  <a:cubicBezTo>
                    <a:pt x="2173" y="421"/>
                    <a:pt x="2164" y="412"/>
                    <a:pt x="2164" y="399"/>
                  </a:cubicBezTo>
                  <a:cubicBezTo>
                    <a:pt x="2164" y="390"/>
                    <a:pt x="2173" y="382"/>
                    <a:pt x="2182" y="382"/>
                  </a:cubicBezTo>
                  <a:cubicBezTo>
                    <a:pt x="2238" y="382"/>
                    <a:pt x="2281" y="382"/>
                    <a:pt x="2299" y="382"/>
                  </a:cubicBezTo>
                  <a:cubicBezTo>
                    <a:pt x="2303" y="382"/>
                    <a:pt x="2307" y="382"/>
                    <a:pt x="2307" y="382"/>
                  </a:cubicBezTo>
                  <a:cubicBezTo>
                    <a:pt x="2307" y="382"/>
                    <a:pt x="2316" y="382"/>
                    <a:pt x="2329" y="382"/>
                  </a:cubicBezTo>
                  <a:cubicBezTo>
                    <a:pt x="2338" y="382"/>
                    <a:pt x="2346" y="386"/>
                    <a:pt x="2346" y="399"/>
                  </a:cubicBezTo>
                  <a:cubicBezTo>
                    <a:pt x="2346" y="408"/>
                    <a:pt x="2338" y="416"/>
                    <a:pt x="2329" y="416"/>
                  </a:cubicBezTo>
                  <a:cubicBezTo>
                    <a:pt x="2307" y="416"/>
                    <a:pt x="2312" y="416"/>
                    <a:pt x="2312" y="416"/>
                  </a:cubicBezTo>
                  <a:lnTo>
                    <a:pt x="2312" y="416"/>
                  </a:lnTo>
                  <a:lnTo>
                    <a:pt x="2299" y="416"/>
                  </a:lnTo>
                  <a:cubicBezTo>
                    <a:pt x="2281" y="416"/>
                    <a:pt x="2242" y="416"/>
                    <a:pt x="2186" y="421"/>
                  </a:cubicBezTo>
                  <a:close/>
                  <a:moveTo>
                    <a:pt x="1458" y="421"/>
                  </a:moveTo>
                  <a:lnTo>
                    <a:pt x="1458" y="421"/>
                  </a:lnTo>
                  <a:cubicBezTo>
                    <a:pt x="1410" y="421"/>
                    <a:pt x="1362" y="416"/>
                    <a:pt x="1314" y="416"/>
                  </a:cubicBezTo>
                  <a:cubicBezTo>
                    <a:pt x="1301" y="416"/>
                    <a:pt x="1297" y="408"/>
                    <a:pt x="1297" y="399"/>
                  </a:cubicBezTo>
                  <a:cubicBezTo>
                    <a:pt x="1297" y="390"/>
                    <a:pt x="1306" y="382"/>
                    <a:pt x="1314" y="382"/>
                  </a:cubicBezTo>
                  <a:lnTo>
                    <a:pt x="1314" y="382"/>
                  </a:lnTo>
                  <a:cubicBezTo>
                    <a:pt x="1362" y="382"/>
                    <a:pt x="1410" y="382"/>
                    <a:pt x="1458" y="382"/>
                  </a:cubicBezTo>
                  <a:cubicBezTo>
                    <a:pt x="1471" y="382"/>
                    <a:pt x="1479" y="390"/>
                    <a:pt x="1475" y="403"/>
                  </a:cubicBezTo>
                  <a:cubicBezTo>
                    <a:pt x="1475" y="412"/>
                    <a:pt x="1471" y="421"/>
                    <a:pt x="1458" y="421"/>
                  </a:cubicBezTo>
                  <a:close/>
                  <a:moveTo>
                    <a:pt x="1895" y="421"/>
                  </a:moveTo>
                  <a:cubicBezTo>
                    <a:pt x="1882" y="421"/>
                    <a:pt x="1878" y="412"/>
                    <a:pt x="1878" y="403"/>
                  </a:cubicBezTo>
                  <a:cubicBezTo>
                    <a:pt x="1874" y="395"/>
                    <a:pt x="1882" y="386"/>
                    <a:pt x="1895" y="386"/>
                  </a:cubicBezTo>
                  <a:cubicBezTo>
                    <a:pt x="1947" y="386"/>
                    <a:pt x="1995" y="386"/>
                    <a:pt x="2039" y="386"/>
                  </a:cubicBezTo>
                  <a:lnTo>
                    <a:pt x="2039" y="386"/>
                  </a:lnTo>
                  <a:cubicBezTo>
                    <a:pt x="2047" y="386"/>
                    <a:pt x="2056" y="390"/>
                    <a:pt x="2056" y="403"/>
                  </a:cubicBezTo>
                  <a:cubicBezTo>
                    <a:pt x="2056" y="412"/>
                    <a:pt x="2047" y="421"/>
                    <a:pt x="2039" y="421"/>
                  </a:cubicBezTo>
                  <a:cubicBezTo>
                    <a:pt x="1995" y="421"/>
                    <a:pt x="1947" y="421"/>
                    <a:pt x="1895" y="421"/>
                  </a:cubicBezTo>
                  <a:close/>
                  <a:moveTo>
                    <a:pt x="1748" y="421"/>
                  </a:moveTo>
                  <a:lnTo>
                    <a:pt x="1748" y="421"/>
                  </a:lnTo>
                  <a:cubicBezTo>
                    <a:pt x="1700" y="421"/>
                    <a:pt x="1653" y="421"/>
                    <a:pt x="1605" y="421"/>
                  </a:cubicBezTo>
                  <a:cubicBezTo>
                    <a:pt x="1592" y="421"/>
                    <a:pt x="1588" y="412"/>
                    <a:pt x="1588" y="403"/>
                  </a:cubicBezTo>
                  <a:cubicBezTo>
                    <a:pt x="1588" y="395"/>
                    <a:pt x="1592" y="386"/>
                    <a:pt x="1605" y="386"/>
                  </a:cubicBezTo>
                  <a:lnTo>
                    <a:pt x="1605" y="386"/>
                  </a:lnTo>
                  <a:cubicBezTo>
                    <a:pt x="1653" y="386"/>
                    <a:pt x="1700" y="386"/>
                    <a:pt x="1748" y="386"/>
                  </a:cubicBezTo>
                  <a:cubicBezTo>
                    <a:pt x="1761" y="386"/>
                    <a:pt x="1765" y="395"/>
                    <a:pt x="1765" y="403"/>
                  </a:cubicBezTo>
                  <a:cubicBezTo>
                    <a:pt x="1765" y="412"/>
                    <a:pt x="1761" y="421"/>
                    <a:pt x="1748" y="421"/>
                  </a:cubicBezTo>
                  <a:close/>
                  <a:moveTo>
                    <a:pt x="2602" y="503"/>
                  </a:moveTo>
                  <a:cubicBezTo>
                    <a:pt x="2598" y="503"/>
                    <a:pt x="2593" y="503"/>
                    <a:pt x="2589" y="499"/>
                  </a:cubicBezTo>
                  <a:cubicBezTo>
                    <a:pt x="2554" y="473"/>
                    <a:pt x="2511" y="451"/>
                    <a:pt x="2468" y="438"/>
                  </a:cubicBezTo>
                  <a:cubicBezTo>
                    <a:pt x="2459" y="434"/>
                    <a:pt x="2450" y="425"/>
                    <a:pt x="2455" y="416"/>
                  </a:cubicBezTo>
                  <a:cubicBezTo>
                    <a:pt x="2459" y="403"/>
                    <a:pt x="2468" y="399"/>
                    <a:pt x="2476" y="403"/>
                  </a:cubicBezTo>
                  <a:cubicBezTo>
                    <a:pt x="2528" y="416"/>
                    <a:pt x="2572" y="442"/>
                    <a:pt x="2611" y="468"/>
                  </a:cubicBezTo>
                  <a:cubicBezTo>
                    <a:pt x="2619" y="477"/>
                    <a:pt x="2619" y="486"/>
                    <a:pt x="2615" y="494"/>
                  </a:cubicBezTo>
                  <a:cubicBezTo>
                    <a:pt x="2611" y="499"/>
                    <a:pt x="2606" y="503"/>
                    <a:pt x="2602" y="503"/>
                  </a:cubicBezTo>
                  <a:close/>
                  <a:moveTo>
                    <a:pt x="2763" y="737"/>
                  </a:moveTo>
                  <a:cubicBezTo>
                    <a:pt x="2754" y="737"/>
                    <a:pt x="2750" y="733"/>
                    <a:pt x="2745" y="724"/>
                  </a:cubicBezTo>
                  <a:cubicBezTo>
                    <a:pt x="2732" y="677"/>
                    <a:pt x="2711" y="633"/>
                    <a:pt x="2685" y="598"/>
                  </a:cubicBezTo>
                  <a:cubicBezTo>
                    <a:pt x="2680" y="590"/>
                    <a:pt x="2685" y="577"/>
                    <a:pt x="2689" y="572"/>
                  </a:cubicBezTo>
                  <a:cubicBezTo>
                    <a:pt x="2698" y="568"/>
                    <a:pt x="2711" y="568"/>
                    <a:pt x="2715" y="577"/>
                  </a:cubicBezTo>
                  <a:cubicBezTo>
                    <a:pt x="2741" y="616"/>
                    <a:pt x="2763" y="664"/>
                    <a:pt x="2780" y="711"/>
                  </a:cubicBezTo>
                  <a:cubicBezTo>
                    <a:pt x="2784" y="724"/>
                    <a:pt x="2776" y="733"/>
                    <a:pt x="2767" y="737"/>
                  </a:cubicBezTo>
                  <a:cubicBezTo>
                    <a:pt x="2767" y="737"/>
                    <a:pt x="2763" y="737"/>
                    <a:pt x="2763" y="737"/>
                  </a:cubicBezTo>
                  <a:close/>
                  <a:moveTo>
                    <a:pt x="2810" y="1023"/>
                  </a:moveTo>
                  <a:cubicBezTo>
                    <a:pt x="2802" y="1023"/>
                    <a:pt x="2793" y="1015"/>
                    <a:pt x="2793" y="1006"/>
                  </a:cubicBezTo>
                  <a:cubicBezTo>
                    <a:pt x="2784" y="950"/>
                    <a:pt x="2776" y="906"/>
                    <a:pt x="2776" y="872"/>
                  </a:cubicBezTo>
                  <a:lnTo>
                    <a:pt x="2771" y="863"/>
                  </a:lnTo>
                  <a:cubicBezTo>
                    <a:pt x="2771" y="854"/>
                    <a:pt x="2780" y="841"/>
                    <a:pt x="2789" y="841"/>
                  </a:cubicBezTo>
                  <a:cubicBezTo>
                    <a:pt x="2802" y="841"/>
                    <a:pt x="2806" y="850"/>
                    <a:pt x="2810" y="859"/>
                  </a:cubicBezTo>
                  <a:lnTo>
                    <a:pt x="2810" y="867"/>
                  </a:lnTo>
                  <a:cubicBezTo>
                    <a:pt x="2815" y="902"/>
                    <a:pt x="2819" y="945"/>
                    <a:pt x="2828" y="1002"/>
                  </a:cubicBezTo>
                  <a:cubicBezTo>
                    <a:pt x="2828" y="1010"/>
                    <a:pt x="2823" y="1019"/>
                    <a:pt x="2815" y="1023"/>
                  </a:cubicBezTo>
                  <a:cubicBezTo>
                    <a:pt x="2810" y="1023"/>
                    <a:pt x="2810" y="1023"/>
                    <a:pt x="2810" y="1023"/>
                  </a:cubicBezTo>
                  <a:close/>
                  <a:moveTo>
                    <a:pt x="2862" y="1310"/>
                  </a:moveTo>
                  <a:cubicBezTo>
                    <a:pt x="2854" y="1310"/>
                    <a:pt x="2845" y="1301"/>
                    <a:pt x="2845" y="1292"/>
                  </a:cubicBezTo>
                  <a:cubicBezTo>
                    <a:pt x="2832" y="1244"/>
                    <a:pt x="2823" y="1197"/>
                    <a:pt x="2819" y="1149"/>
                  </a:cubicBezTo>
                  <a:cubicBezTo>
                    <a:pt x="2815" y="1140"/>
                    <a:pt x="2823" y="1132"/>
                    <a:pt x="2832" y="1132"/>
                  </a:cubicBezTo>
                  <a:cubicBezTo>
                    <a:pt x="2841" y="1127"/>
                    <a:pt x="2849" y="1136"/>
                    <a:pt x="2854" y="1145"/>
                  </a:cubicBezTo>
                  <a:cubicBezTo>
                    <a:pt x="2862" y="1188"/>
                    <a:pt x="2871" y="1236"/>
                    <a:pt x="2880" y="1288"/>
                  </a:cubicBezTo>
                  <a:cubicBezTo>
                    <a:pt x="2880" y="1297"/>
                    <a:pt x="2875" y="1305"/>
                    <a:pt x="2867" y="1310"/>
                  </a:cubicBezTo>
                  <a:cubicBezTo>
                    <a:pt x="2862" y="1310"/>
                    <a:pt x="2862" y="1310"/>
                    <a:pt x="2862" y="1310"/>
                  </a:cubicBezTo>
                  <a:close/>
                  <a:moveTo>
                    <a:pt x="2919" y="1591"/>
                  </a:moveTo>
                  <a:cubicBezTo>
                    <a:pt x="2910" y="1591"/>
                    <a:pt x="2901" y="1587"/>
                    <a:pt x="2901" y="1578"/>
                  </a:cubicBezTo>
                  <a:lnTo>
                    <a:pt x="2871" y="1435"/>
                  </a:lnTo>
                  <a:cubicBezTo>
                    <a:pt x="2871" y="1427"/>
                    <a:pt x="2875" y="1418"/>
                    <a:pt x="2884" y="1414"/>
                  </a:cubicBezTo>
                  <a:cubicBezTo>
                    <a:pt x="2897" y="1414"/>
                    <a:pt x="2906" y="1418"/>
                    <a:pt x="2906" y="1431"/>
                  </a:cubicBezTo>
                  <a:lnTo>
                    <a:pt x="2936" y="1570"/>
                  </a:lnTo>
                  <a:cubicBezTo>
                    <a:pt x="2940" y="1583"/>
                    <a:pt x="2932" y="1591"/>
                    <a:pt x="2923" y="1591"/>
                  </a:cubicBezTo>
                  <a:cubicBezTo>
                    <a:pt x="2923" y="1591"/>
                    <a:pt x="2919" y="1591"/>
                    <a:pt x="2919" y="1591"/>
                  </a:cubicBezTo>
                  <a:close/>
                  <a:moveTo>
                    <a:pt x="2979" y="1878"/>
                  </a:moveTo>
                  <a:cubicBezTo>
                    <a:pt x="2971" y="1878"/>
                    <a:pt x="2962" y="1873"/>
                    <a:pt x="2962" y="1864"/>
                  </a:cubicBezTo>
                  <a:lnTo>
                    <a:pt x="2932" y="1721"/>
                  </a:lnTo>
                  <a:cubicBezTo>
                    <a:pt x="2927" y="1713"/>
                    <a:pt x="2936" y="1700"/>
                    <a:pt x="2945" y="1700"/>
                  </a:cubicBezTo>
                  <a:cubicBezTo>
                    <a:pt x="2953" y="1700"/>
                    <a:pt x="2962" y="1704"/>
                    <a:pt x="2966" y="1713"/>
                  </a:cubicBezTo>
                  <a:lnTo>
                    <a:pt x="2997" y="1856"/>
                  </a:lnTo>
                  <a:cubicBezTo>
                    <a:pt x="2997" y="1864"/>
                    <a:pt x="2992" y="1873"/>
                    <a:pt x="2984" y="1878"/>
                  </a:cubicBezTo>
                  <a:cubicBezTo>
                    <a:pt x="2979" y="1878"/>
                    <a:pt x="2979" y="1878"/>
                    <a:pt x="2979" y="1878"/>
                  </a:cubicBezTo>
                  <a:close/>
                  <a:moveTo>
                    <a:pt x="3040" y="2159"/>
                  </a:moveTo>
                  <a:cubicBezTo>
                    <a:pt x="3031" y="2159"/>
                    <a:pt x="3023" y="2155"/>
                    <a:pt x="3023" y="2146"/>
                  </a:cubicBezTo>
                  <a:lnTo>
                    <a:pt x="2992" y="2003"/>
                  </a:lnTo>
                  <a:cubicBezTo>
                    <a:pt x="2988" y="1995"/>
                    <a:pt x="2997" y="1986"/>
                    <a:pt x="3005" y="1982"/>
                  </a:cubicBezTo>
                  <a:cubicBezTo>
                    <a:pt x="3014" y="1982"/>
                    <a:pt x="3027" y="1986"/>
                    <a:pt x="3027" y="1999"/>
                  </a:cubicBezTo>
                  <a:lnTo>
                    <a:pt x="3057" y="2138"/>
                  </a:lnTo>
                  <a:cubicBezTo>
                    <a:pt x="3062" y="2151"/>
                    <a:pt x="3053" y="2159"/>
                    <a:pt x="3044" y="2159"/>
                  </a:cubicBezTo>
                  <a:cubicBezTo>
                    <a:pt x="3044" y="2159"/>
                    <a:pt x="3040" y="2159"/>
                    <a:pt x="3040" y="2159"/>
                  </a:cubicBezTo>
                  <a:close/>
                  <a:moveTo>
                    <a:pt x="3105" y="2445"/>
                  </a:moveTo>
                  <a:cubicBezTo>
                    <a:pt x="3096" y="2445"/>
                    <a:pt x="3088" y="2437"/>
                    <a:pt x="3088" y="2432"/>
                  </a:cubicBezTo>
                  <a:lnTo>
                    <a:pt x="3053" y="2289"/>
                  </a:lnTo>
                  <a:cubicBezTo>
                    <a:pt x="3053" y="2281"/>
                    <a:pt x="3057" y="2268"/>
                    <a:pt x="3066" y="2268"/>
                  </a:cubicBezTo>
                  <a:cubicBezTo>
                    <a:pt x="3079" y="2263"/>
                    <a:pt x="3088" y="2272"/>
                    <a:pt x="3088" y="2281"/>
                  </a:cubicBezTo>
                  <a:lnTo>
                    <a:pt x="3122" y="2424"/>
                  </a:lnTo>
                  <a:cubicBezTo>
                    <a:pt x="3122" y="2432"/>
                    <a:pt x="3118" y="2441"/>
                    <a:pt x="3105" y="2445"/>
                  </a:cubicBezTo>
                  <a:cubicBezTo>
                    <a:pt x="3105" y="2445"/>
                    <a:pt x="3105" y="2445"/>
                    <a:pt x="3105" y="2445"/>
                  </a:cubicBezTo>
                  <a:close/>
                  <a:moveTo>
                    <a:pt x="3166" y="2727"/>
                  </a:moveTo>
                  <a:cubicBezTo>
                    <a:pt x="3157" y="2727"/>
                    <a:pt x="3153" y="2723"/>
                    <a:pt x="3148" y="2714"/>
                  </a:cubicBezTo>
                  <a:lnTo>
                    <a:pt x="3118" y="2571"/>
                  </a:lnTo>
                  <a:cubicBezTo>
                    <a:pt x="3114" y="2563"/>
                    <a:pt x="3122" y="2554"/>
                    <a:pt x="3131" y="2550"/>
                  </a:cubicBezTo>
                  <a:cubicBezTo>
                    <a:pt x="3140" y="2550"/>
                    <a:pt x="3153" y="2554"/>
                    <a:pt x="3153" y="2563"/>
                  </a:cubicBezTo>
                  <a:lnTo>
                    <a:pt x="3183" y="2706"/>
                  </a:lnTo>
                  <a:cubicBezTo>
                    <a:pt x="3187" y="2714"/>
                    <a:pt x="3179" y="2727"/>
                    <a:pt x="3170" y="2727"/>
                  </a:cubicBezTo>
                  <a:cubicBezTo>
                    <a:pt x="3170" y="2727"/>
                    <a:pt x="3170" y="2727"/>
                    <a:pt x="3166" y="2727"/>
                  </a:cubicBezTo>
                  <a:close/>
                  <a:moveTo>
                    <a:pt x="3231" y="3009"/>
                  </a:moveTo>
                  <a:cubicBezTo>
                    <a:pt x="3222" y="3009"/>
                    <a:pt x="3218" y="3005"/>
                    <a:pt x="3213" y="2996"/>
                  </a:cubicBezTo>
                  <a:lnTo>
                    <a:pt x="3183" y="2857"/>
                  </a:lnTo>
                  <a:cubicBezTo>
                    <a:pt x="3179" y="2844"/>
                    <a:pt x="3187" y="2836"/>
                    <a:pt x="3196" y="2836"/>
                  </a:cubicBezTo>
                  <a:cubicBezTo>
                    <a:pt x="3205" y="2831"/>
                    <a:pt x="3213" y="2840"/>
                    <a:pt x="3218" y="2849"/>
                  </a:cubicBezTo>
                  <a:lnTo>
                    <a:pt x="3248" y="2987"/>
                  </a:lnTo>
                  <a:cubicBezTo>
                    <a:pt x="3253" y="3000"/>
                    <a:pt x="3244" y="3009"/>
                    <a:pt x="3235" y="3009"/>
                  </a:cubicBezTo>
                  <a:cubicBezTo>
                    <a:pt x="3235" y="3009"/>
                    <a:pt x="3235" y="3009"/>
                    <a:pt x="3231" y="3009"/>
                  </a:cubicBezTo>
                  <a:close/>
                  <a:moveTo>
                    <a:pt x="3296" y="3295"/>
                  </a:moveTo>
                  <a:cubicBezTo>
                    <a:pt x="3287" y="3295"/>
                    <a:pt x="3283" y="3287"/>
                    <a:pt x="3279" y="3282"/>
                  </a:cubicBezTo>
                  <a:lnTo>
                    <a:pt x="3248" y="3139"/>
                  </a:lnTo>
                  <a:cubicBezTo>
                    <a:pt x="3244" y="3131"/>
                    <a:pt x="3253" y="3118"/>
                    <a:pt x="3261" y="3118"/>
                  </a:cubicBezTo>
                  <a:cubicBezTo>
                    <a:pt x="3270" y="3113"/>
                    <a:pt x="3279" y="3122"/>
                    <a:pt x="3283" y="3131"/>
                  </a:cubicBezTo>
                  <a:lnTo>
                    <a:pt x="3313" y="3274"/>
                  </a:lnTo>
                  <a:cubicBezTo>
                    <a:pt x="3318" y="3282"/>
                    <a:pt x="3309" y="3291"/>
                    <a:pt x="3300" y="3295"/>
                  </a:cubicBezTo>
                  <a:cubicBezTo>
                    <a:pt x="3300" y="3295"/>
                    <a:pt x="3300" y="3295"/>
                    <a:pt x="3296" y="3295"/>
                  </a:cubicBezTo>
                  <a:close/>
                  <a:moveTo>
                    <a:pt x="3365" y="3577"/>
                  </a:moveTo>
                  <a:cubicBezTo>
                    <a:pt x="3357" y="3577"/>
                    <a:pt x="3348" y="3573"/>
                    <a:pt x="3344" y="3564"/>
                  </a:cubicBezTo>
                  <a:lnTo>
                    <a:pt x="3313" y="3421"/>
                  </a:lnTo>
                  <a:cubicBezTo>
                    <a:pt x="3309" y="3412"/>
                    <a:pt x="3318" y="3404"/>
                    <a:pt x="3326" y="3399"/>
                  </a:cubicBezTo>
                  <a:cubicBezTo>
                    <a:pt x="3335" y="3399"/>
                    <a:pt x="3344" y="3404"/>
                    <a:pt x="3348" y="3412"/>
                  </a:cubicBezTo>
                  <a:lnTo>
                    <a:pt x="3383" y="3555"/>
                  </a:lnTo>
                  <a:cubicBezTo>
                    <a:pt x="3383" y="3564"/>
                    <a:pt x="3378" y="3573"/>
                    <a:pt x="3365" y="3577"/>
                  </a:cubicBezTo>
                  <a:cubicBezTo>
                    <a:pt x="3365" y="3577"/>
                    <a:pt x="3365" y="3577"/>
                    <a:pt x="3365" y="3577"/>
                  </a:cubicBezTo>
                  <a:close/>
                  <a:moveTo>
                    <a:pt x="3430" y="3859"/>
                  </a:moveTo>
                  <a:cubicBezTo>
                    <a:pt x="3422" y="3859"/>
                    <a:pt x="3413" y="3855"/>
                    <a:pt x="3413" y="3846"/>
                  </a:cubicBezTo>
                  <a:lnTo>
                    <a:pt x="3378" y="3703"/>
                  </a:lnTo>
                  <a:cubicBezTo>
                    <a:pt x="3378" y="3694"/>
                    <a:pt x="3383" y="3685"/>
                    <a:pt x="3391" y="3681"/>
                  </a:cubicBezTo>
                  <a:cubicBezTo>
                    <a:pt x="3404" y="3681"/>
                    <a:pt x="3413" y="3685"/>
                    <a:pt x="3413" y="3699"/>
                  </a:cubicBezTo>
                  <a:lnTo>
                    <a:pt x="3448" y="3837"/>
                  </a:lnTo>
                  <a:cubicBezTo>
                    <a:pt x="3448" y="3846"/>
                    <a:pt x="3443" y="3859"/>
                    <a:pt x="3435" y="3859"/>
                  </a:cubicBezTo>
                  <a:cubicBezTo>
                    <a:pt x="3430" y="3859"/>
                    <a:pt x="3430" y="3859"/>
                    <a:pt x="3430" y="3859"/>
                  </a:cubicBez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5881316" y="4604723"/>
              <a:ext cx="10148" cy="19584"/>
            </a:xfrm>
            <a:custGeom>
              <a:avLst/>
              <a:gdLst/>
              <a:ahLst/>
              <a:cxnLst/>
              <a:rect l="l" t="t" r="r" b="b"/>
              <a:pathLst>
                <a:path w="57" h="110" extrusionOk="0">
                  <a:moveTo>
                    <a:pt x="35" y="109"/>
                  </a:moveTo>
                  <a:cubicBezTo>
                    <a:pt x="26" y="109"/>
                    <a:pt x="18" y="100"/>
                    <a:pt x="18" y="96"/>
                  </a:cubicBezTo>
                  <a:lnTo>
                    <a:pt x="0" y="22"/>
                  </a:lnTo>
                  <a:cubicBezTo>
                    <a:pt x="0" y="14"/>
                    <a:pt x="5" y="5"/>
                    <a:pt x="13" y="1"/>
                  </a:cubicBezTo>
                  <a:cubicBezTo>
                    <a:pt x="26" y="1"/>
                    <a:pt x="35" y="5"/>
                    <a:pt x="35" y="14"/>
                  </a:cubicBezTo>
                  <a:lnTo>
                    <a:pt x="52" y="87"/>
                  </a:lnTo>
                  <a:cubicBezTo>
                    <a:pt x="57" y="96"/>
                    <a:pt x="48" y="105"/>
                    <a:pt x="39" y="109"/>
                  </a:cubicBezTo>
                  <a:cubicBezTo>
                    <a:pt x="39" y="109"/>
                    <a:pt x="35" y="109"/>
                    <a:pt x="35" y="109"/>
                  </a:cubicBez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5648093" y="4111581"/>
              <a:ext cx="11038" cy="493335"/>
            </a:xfrm>
            <a:custGeom>
              <a:avLst/>
              <a:gdLst/>
              <a:ahLst/>
              <a:cxnLst/>
              <a:rect l="l" t="t" r="r" b="b"/>
              <a:pathLst>
                <a:path w="62" h="2771" extrusionOk="0">
                  <a:moveTo>
                    <a:pt x="44" y="178"/>
                  </a:moveTo>
                  <a:lnTo>
                    <a:pt x="44" y="178"/>
                  </a:lnTo>
                  <a:cubicBezTo>
                    <a:pt x="31" y="178"/>
                    <a:pt x="27" y="174"/>
                    <a:pt x="27" y="161"/>
                  </a:cubicBezTo>
                  <a:lnTo>
                    <a:pt x="27" y="17"/>
                  </a:lnTo>
                  <a:cubicBezTo>
                    <a:pt x="27" y="9"/>
                    <a:pt x="36" y="0"/>
                    <a:pt x="44" y="0"/>
                  </a:cubicBezTo>
                  <a:lnTo>
                    <a:pt x="44" y="0"/>
                  </a:lnTo>
                  <a:cubicBezTo>
                    <a:pt x="53" y="0"/>
                    <a:pt x="62" y="9"/>
                    <a:pt x="62" y="17"/>
                  </a:cubicBezTo>
                  <a:lnTo>
                    <a:pt x="62" y="161"/>
                  </a:lnTo>
                  <a:cubicBezTo>
                    <a:pt x="62" y="174"/>
                    <a:pt x="53" y="178"/>
                    <a:pt x="44" y="178"/>
                  </a:cubicBezTo>
                  <a:close/>
                  <a:moveTo>
                    <a:pt x="40" y="468"/>
                  </a:moveTo>
                  <a:lnTo>
                    <a:pt x="40" y="468"/>
                  </a:lnTo>
                  <a:cubicBezTo>
                    <a:pt x="31" y="468"/>
                    <a:pt x="23" y="460"/>
                    <a:pt x="23" y="451"/>
                  </a:cubicBezTo>
                  <a:lnTo>
                    <a:pt x="23" y="308"/>
                  </a:lnTo>
                  <a:cubicBezTo>
                    <a:pt x="23" y="295"/>
                    <a:pt x="31" y="286"/>
                    <a:pt x="40" y="286"/>
                  </a:cubicBezTo>
                  <a:cubicBezTo>
                    <a:pt x="49" y="291"/>
                    <a:pt x="62" y="295"/>
                    <a:pt x="62" y="308"/>
                  </a:cubicBezTo>
                  <a:lnTo>
                    <a:pt x="57" y="451"/>
                  </a:lnTo>
                  <a:cubicBezTo>
                    <a:pt x="57" y="460"/>
                    <a:pt x="49" y="468"/>
                    <a:pt x="40" y="468"/>
                  </a:cubicBezTo>
                  <a:close/>
                  <a:moveTo>
                    <a:pt x="40" y="759"/>
                  </a:moveTo>
                  <a:lnTo>
                    <a:pt x="40" y="759"/>
                  </a:lnTo>
                  <a:cubicBezTo>
                    <a:pt x="27" y="759"/>
                    <a:pt x="18" y="750"/>
                    <a:pt x="18" y="742"/>
                  </a:cubicBezTo>
                  <a:lnTo>
                    <a:pt x="23" y="594"/>
                  </a:lnTo>
                  <a:cubicBezTo>
                    <a:pt x="23" y="585"/>
                    <a:pt x="27" y="577"/>
                    <a:pt x="40" y="577"/>
                  </a:cubicBezTo>
                  <a:cubicBezTo>
                    <a:pt x="49" y="577"/>
                    <a:pt x="57" y="585"/>
                    <a:pt x="57" y="594"/>
                  </a:cubicBezTo>
                  <a:lnTo>
                    <a:pt x="57" y="742"/>
                  </a:lnTo>
                  <a:cubicBezTo>
                    <a:pt x="57" y="750"/>
                    <a:pt x="49" y="759"/>
                    <a:pt x="40" y="759"/>
                  </a:cubicBezTo>
                  <a:close/>
                  <a:moveTo>
                    <a:pt x="36" y="1045"/>
                  </a:moveTo>
                  <a:lnTo>
                    <a:pt x="36" y="1045"/>
                  </a:lnTo>
                  <a:cubicBezTo>
                    <a:pt x="27" y="1045"/>
                    <a:pt x="18" y="1041"/>
                    <a:pt x="18" y="1028"/>
                  </a:cubicBezTo>
                  <a:lnTo>
                    <a:pt x="18" y="885"/>
                  </a:lnTo>
                  <a:cubicBezTo>
                    <a:pt x="18" y="876"/>
                    <a:pt x="27" y="867"/>
                    <a:pt x="36" y="867"/>
                  </a:cubicBezTo>
                  <a:cubicBezTo>
                    <a:pt x="49" y="867"/>
                    <a:pt x="57" y="876"/>
                    <a:pt x="53" y="885"/>
                  </a:cubicBezTo>
                  <a:lnTo>
                    <a:pt x="53" y="1028"/>
                  </a:lnTo>
                  <a:cubicBezTo>
                    <a:pt x="53" y="1041"/>
                    <a:pt x="44" y="1045"/>
                    <a:pt x="36" y="1045"/>
                  </a:cubicBezTo>
                  <a:close/>
                  <a:moveTo>
                    <a:pt x="31" y="1336"/>
                  </a:moveTo>
                  <a:lnTo>
                    <a:pt x="31" y="1336"/>
                  </a:lnTo>
                  <a:cubicBezTo>
                    <a:pt x="23" y="1336"/>
                    <a:pt x="14" y="1327"/>
                    <a:pt x="14" y="1318"/>
                  </a:cubicBezTo>
                  <a:lnTo>
                    <a:pt x="18" y="1175"/>
                  </a:lnTo>
                  <a:cubicBezTo>
                    <a:pt x="18" y="1162"/>
                    <a:pt x="23" y="1153"/>
                    <a:pt x="36" y="1153"/>
                  </a:cubicBezTo>
                  <a:lnTo>
                    <a:pt x="36" y="1153"/>
                  </a:lnTo>
                  <a:cubicBezTo>
                    <a:pt x="44" y="1153"/>
                    <a:pt x="53" y="1162"/>
                    <a:pt x="53" y="1175"/>
                  </a:cubicBezTo>
                  <a:lnTo>
                    <a:pt x="53" y="1318"/>
                  </a:lnTo>
                  <a:cubicBezTo>
                    <a:pt x="53" y="1327"/>
                    <a:pt x="44" y="1336"/>
                    <a:pt x="31" y="1336"/>
                  </a:cubicBezTo>
                  <a:close/>
                  <a:moveTo>
                    <a:pt x="31" y="1626"/>
                  </a:moveTo>
                  <a:lnTo>
                    <a:pt x="31" y="1626"/>
                  </a:lnTo>
                  <a:cubicBezTo>
                    <a:pt x="23" y="1626"/>
                    <a:pt x="14" y="1617"/>
                    <a:pt x="14" y="1609"/>
                  </a:cubicBezTo>
                  <a:lnTo>
                    <a:pt x="14" y="1461"/>
                  </a:lnTo>
                  <a:cubicBezTo>
                    <a:pt x="14" y="1453"/>
                    <a:pt x="23" y="1444"/>
                    <a:pt x="31" y="1444"/>
                  </a:cubicBezTo>
                  <a:lnTo>
                    <a:pt x="31" y="1444"/>
                  </a:lnTo>
                  <a:cubicBezTo>
                    <a:pt x="40" y="1444"/>
                    <a:pt x="49" y="1453"/>
                    <a:pt x="49" y="1461"/>
                  </a:cubicBezTo>
                  <a:lnTo>
                    <a:pt x="49" y="1609"/>
                  </a:lnTo>
                  <a:cubicBezTo>
                    <a:pt x="49" y="1617"/>
                    <a:pt x="40" y="1626"/>
                    <a:pt x="31" y="1626"/>
                  </a:cubicBezTo>
                  <a:close/>
                  <a:moveTo>
                    <a:pt x="27" y="1912"/>
                  </a:moveTo>
                  <a:lnTo>
                    <a:pt x="27" y="1912"/>
                  </a:lnTo>
                  <a:cubicBezTo>
                    <a:pt x="18" y="1912"/>
                    <a:pt x="10" y="1908"/>
                    <a:pt x="10" y="1895"/>
                  </a:cubicBezTo>
                  <a:lnTo>
                    <a:pt x="10" y="1752"/>
                  </a:lnTo>
                  <a:cubicBezTo>
                    <a:pt x="10" y="1743"/>
                    <a:pt x="18" y="1734"/>
                    <a:pt x="31" y="1734"/>
                  </a:cubicBezTo>
                  <a:cubicBezTo>
                    <a:pt x="40" y="1734"/>
                    <a:pt x="49" y="1743"/>
                    <a:pt x="49" y="1752"/>
                  </a:cubicBezTo>
                  <a:lnTo>
                    <a:pt x="44" y="1895"/>
                  </a:lnTo>
                  <a:cubicBezTo>
                    <a:pt x="44" y="1908"/>
                    <a:pt x="40" y="1912"/>
                    <a:pt x="27" y="1912"/>
                  </a:cubicBezTo>
                  <a:close/>
                  <a:moveTo>
                    <a:pt x="27" y="2203"/>
                  </a:moveTo>
                  <a:lnTo>
                    <a:pt x="27" y="2203"/>
                  </a:lnTo>
                  <a:cubicBezTo>
                    <a:pt x="14" y="2203"/>
                    <a:pt x="10" y="2194"/>
                    <a:pt x="10" y="2185"/>
                  </a:cubicBezTo>
                  <a:lnTo>
                    <a:pt x="10" y="2042"/>
                  </a:lnTo>
                  <a:cubicBezTo>
                    <a:pt x="10" y="2029"/>
                    <a:pt x="18" y="2021"/>
                    <a:pt x="27" y="2021"/>
                  </a:cubicBezTo>
                  <a:lnTo>
                    <a:pt x="27" y="2021"/>
                  </a:lnTo>
                  <a:cubicBezTo>
                    <a:pt x="36" y="2021"/>
                    <a:pt x="44" y="2029"/>
                    <a:pt x="44" y="2042"/>
                  </a:cubicBezTo>
                  <a:lnTo>
                    <a:pt x="44" y="2185"/>
                  </a:lnTo>
                  <a:cubicBezTo>
                    <a:pt x="44" y="2194"/>
                    <a:pt x="36" y="2203"/>
                    <a:pt x="27" y="2203"/>
                  </a:cubicBezTo>
                  <a:close/>
                  <a:moveTo>
                    <a:pt x="23" y="2493"/>
                  </a:moveTo>
                  <a:lnTo>
                    <a:pt x="23" y="2493"/>
                  </a:lnTo>
                  <a:cubicBezTo>
                    <a:pt x="14" y="2493"/>
                    <a:pt x="5" y="2484"/>
                    <a:pt x="5" y="2476"/>
                  </a:cubicBezTo>
                  <a:lnTo>
                    <a:pt x="5" y="2328"/>
                  </a:lnTo>
                  <a:cubicBezTo>
                    <a:pt x="5" y="2320"/>
                    <a:pt x="14" y="2311"/>
                    <a:pt x="23" y="2311"/>
                  </a:cubicBezTo>
                  <a:cubicBezTo>
                    <a:pt x="36" y="2311"/>
                    <a:pt x="44" y="2320"/>
                    <a:pt x="44" y="2328"/>
                  </a:cubicBezTo>
                  <a:lnTo>
                    <a:pt x="40" y="2476"/>
                  </a:lnTo>
                  <a:cubicBezTo>
                    <a:pt x="40" y="2484"/>
                    <a:pt x="31" y="2493"/>
                    <a:pt x="23" y="2493"/>
                  </a:cubicBezTo>
                  <a:close/>
                  <a:moveTo>
                    <a:pt x="23" y="2771"/>
                  </a:moveTo>
                  <a:lnTo>
                    <a:pt x="18" y="2771"/>
                  </a:lnTo>
                  <a:cubicBezTo>
                    <a:pt x="10" y="2771"/>
                    <a:pt x="1" y="2762"/>
                    <a:pt x="1" y="2753"/>
                  </a:cubicBezTo>
                  <a:lnTo>
                    <a:pt x="5" y="2619"/>
                  </a:lnTo>
                  <a:cubicBezTo>
                    <a:pt x="5" y="2610"/>
                    <a:pt x="14" y="2602"/>
                    <a:pt x="23" y="2602"/>
                  </a:cubicBezTo>
                  <a:lnTo>
                    <a:pt x="23" y="2602"/>
                  </a:lnTo>
                  <a:cubicBezTo>
                    <a:pt x="31" y="2602"/>
                    <a:pt x="40" y="2610"/>
                    <a:pt x="40" y="2619"/>
                  </a:cubicBezTo>
                  <a:lnTo>
                    <a:pt x="40" y="2753"/>
                  </a:lnTo>
                  <a:cubicBezTo>
                    <a:pt x="40" y="2762"/>
                    <a:pt x="31" y="2771"/>
                    <a:pt x="23" y="2771"/>
                  </a:cubicBez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5172746" y="2790781"/>
              <a:ext cx="502586" cy="479626"/>
            </a:xfrm>
            <a:custGeom>
              <a:avLst/>
              <a:gdLst/>
              <a:ahLst/>
              <a:cxnLst/>
              <a:rect l="l" t="t" r="r" b="b"/>
              <a:pathLst>
                <a:path w="2823" h="2694" extrusionOk="0">
                  <a:moveTo>
                    <a:pt x="243" y="2351"/>
                  </a:moveTo>
                  <a:cubicBezTo>
                    <a:pt x="239" y="2481"/>
                    <a:pt x="213" y="2593"/>
                    <a:pt x="178" y="2693"/>
                  </a:cubicBezTo>
                  <a:lnTo>
                    <a:pt x="2645" y="2693"/>
                  </a:lnTo>
                  <a:cubicBezTo>
                    <a:pt x="2610" y="2593"/>
                    <a:pt x="2584" y="2481"/>
                    <a:pt x="2580" y="2351"/>
                  </a:cubicBezTo>
                  <a:cubicBezTo>
                    <a:pt x="2562" y="1874"/>
                    <a:pt x="2823" y="1445"/>
                    <a:pt x="2580" y="725"/>
                  </a:cubicBezTo>
                  <a:cubicBezTo>
                    <a:pt x="2333" y="1"/>
                    <a:pt x="1492" y="74"/>
                    <a:pt x="1492" y="74"/>
                  </a:cubicBezTo>
                  <a:lnTo>
                    <a:pt x="1414" y="74"/>
                  </a:lnTo>
                  <a:lnTo>
                    <a:pt x="1331" y="74"/>
                  </a:lnTo>
                  <a:cubicBezTo>
                    <a:pt x="1331" y="74"/>
                    <a:pt x="490" y="1"/>
                    <a:pt x="243" y="725"/>
                  </a:cubicBezTo>
                  <a:cubicBezTo>
                    <a:pt x="0" y="1445"/>
                    <a:pt x="260" y="1874"/>
                    <a:pt x="243" y="2351"/>
                  </a:cubicBezTo>
                  <a:close/>
                </a:path>
              </a:pathLst>
            </a:custGeom>
            <a:solidFill>
              <a:srgbClr val="422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062366" y="3283210"/>
              <a:ext cx="215419" cy="376188"/>
            </a:xfrm>
            <a:custGeom>
              <a:avLst/>
              <a:gdLst/>
              <a:ahLst/>
              <a:cxnLst/>
              <a:rect l="l" t="t" r="r" b="b"/>
              <a:pathLst>
                <a:path w="1210" h="2113" extrusionOk="0">
                  <a:moveTo>
                    <a:pt x="1097" y="1"/>
                  </a:moveTo>
                  <a:cubicBezTo>
                    <a:pt x="1097" y="1"/>
                    <a:pt x="863" y="57"/>
                    <a:pt x="650" y="391"/>
                  </a:cubicBezTo>
                  <a:cubicBezTo>
                    <a:pt x="330" y="898"/>
                    <a:pt x="0" y="1774"/>
                    <a:pt x="217" y="1952"/>
                  </a:cubicBezTo>
                  <a:cubicBezTo>
                    <a:pt x="416" y="2112"/>
                    <a:pt x="928" y="1410"/>
                    <a:pt x="1071" y="1219"/>
                  </a:cubicBezTo>
                  <a:cubicBezTo>
                    <a:pt x="1210" y="1028"/>
                    <a:pt x="1097" y="1"/>
                    <a:pt x="1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5571717" y="3283210"/>
              <a:ext cx="204025" cy="385446"/>
            </a:xfrm>
            <a:custGeom>
              <a:avLst/>
              <a:gdLst/>
              <a:ahLst/>
              <a:cxnLst/>
              <a:rect l="l" t="t" r="r" b="b"/>
              <a:pathLst>
                <a:path w="1146" h="2165" extrusionOk="0">
                  <a:moveTo>
                    <a:pt x="79" y="1"/>
                  </a:moveTo>
                  <a:cubicBezTo>
                    <a:pt x="79" y="1"/>
                    <a:pt x="443" y="1"/>
                    <a:pt x="742" y="777"/>
                  </a:cubicBezTo>
                  <a:cubicBezTo>
                    <a:pt x="881" y="1133"/>
                    <a:pt x="1145" y="1952"/>
                    <a:pt x="976" y="2017"/>
                  </a:cubicBezTo>
                  <a:cubicBezTo>
                    <a:pt x="595" y="2164"/>
                    <a:pt x="1" y="1154"/>
                    <a:pt x="1" y="115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5317842" y="3263983"/>
              <a:ext cx="212393" cy="602292"/>
            </a:xfrm>
            <a:custGeom>
              <a:avLst/>
              <a:gdLst/>
              <a:ahLst/>
              <a:cxnLst/>
              <a:rect l="l" t="t" r="r" b="b"/>
              <a:pathLst>
                <a:path w="1193" h="3383" extrusionOk="0">
                  <a:moveTo>
                    <a:pt x="0" y="70"/>
                  </a:moveTo>
                  <a:lnTo>
                    <a:pt x="195" y="3365"/>
                  </a:lnTo>
                  <a:lnTo>
                    <a:pt x="945" y="3382"/>
                  </a:lnTo>
                  <a:lnTo>
                    <a:pt x="1193" y="83"/>
                  </a:lnTo>
                  <a:cubicBezTo>
                    <a:pt x="971" y="18"/>
                    <a:pt x="724" y="1"/>
                    <a:pt x="477" y="9"/>
                  </a:cubicBezTo>
                  <a:cubicBezTo>
                    <a:pt x="291" y="18"/>
                    <a:pt x="135" y="40"/>
                    <a:pt x="0" y="7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5480742" y="3272528"/>
              <a:ext cx="170733" cy="597663"/>
            </a:xfrm>
            <a:custGeom>
              <a:avLst/>
              <a:gdLst/>
              <a:ahLst/>
              <a:cxnLst/>
              <a:rect l="l" t="t" r="r" b="b"/>
              <a:pathLst>
                <a:path w="959" h="3357" extrusionOk="0">
                  <a:moveTo>
                    <a:pt x="780" y="2125"/>
                  </a:moveTo>
                  <a:cubicBezTo>
                    <a:pt x="793" y="2311"/>
                    <a:pt x="824" y="2857"/>
                    <a:pt x="889" y="3356"/>
                  </a:cubicBezTo>
                  <a:lnTo>
                    <a:pt x="0" y="3356"/>
                  </a:lnTo>
                  <a:lnTo>
                    <a:pt x="269" y="0"/>
                  </a:lnTo>
                  <a:cubicBezTo>
                    <a:pt x="481" y="65"/>
                    <a:pt x="594" y="0"/>
                    <a:pt x="715" y="156"/>
                  </a:cubicBezTo>
                  <a:cubicBezTo>
                    <a:pt x="958" y="477"/>
                    <a:pt x="759" y="1717"/>
                    <a:pt x="780" y="21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5516171" y="3726325"/>
              <a:ext cx="84387" cy="38812"/>
            </a:xfrm>
            <a:custGeom>
              <a:avLst/>
              <a:gdLst/>
              <a:ahLst/>
              <a:cxnLst/>
              <a:rect l="l" t="t" r="r" b="b"/>
              <a:pathLst>
                <a:path w="474" h="218" extrusionOk="0">
                  <a:moveTo>
                    <a:pt x="473" y="5"/>
                  </a:moveTo>
                  <a:cubicBezTo>
                    <a:pt x="473" y="122"/>
                    <a:pt x="369" y="217"/>
                    <a:pt x="235" y="217"/>
                  </a:cubicBezTo>
                  <a:cubicBezTo>
                    <a:pt x="170" y="217"/>
                    <a:pt x="113" y="191"/>
                    <a:pt x="70" y="152"/>
                  </a:cubicBezTo>
                  <a:cubicBezTo>
                    <a:pt x="35" y="122"/>
                    <a:pt x="9" y="79"/>
                    <a:pt x="0" y="35"/>
                  </a:cubicBezTo>
                  <a:lnTo>
                    <a:pt x="5" y="1"/>
                  </a:lnTo>
                  <a:lnTo>
                    <a:pt x="473" y="1"/>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5171856" y="3270926"/>
              <a:ext cx="216309" cy="593035"/>
            </a:xfrm>
            <a:custGeom>
              <a:avLst/>
              <a:gdLst/>
              <a:ahLst/>
              <a:cxnLst/>
              <a:rect l="l" t="t" r="r" b="b"/>
              <a:pathLst>
                <a:path w="1215" h="3331" extrusionOk="0">
                  <a:moveTo>
                    <a:pt x="257" y="3326"/>
                  </a:moveTo>
                  <a:cubicBezTo>
                    <a:pt x="378" y="2680"/>
                    <a:pt x="495" y="1904"/>
                    <a:pt x="460" y="1384"/>
                  </a:cubicBezTo>
                  <a:cubicBezTo>
                    <a:pt x="404" y="469"/>
                    <a:pt x="1" y="40"/>
                    <a:pt x="846" y="1"/>
                  </a:cubicBezTo>
                  <a:lnTo>
                    <a:pt x="1215" y="33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5254463" y="3722409"/>
              <a:ext cx="84387" cy="38099"/>
            </a:xfrm>
            <a:custGeom>
              <a:avLst/>
              <a:gdLst/>
              <a:ahLst/>
              <a:cxnLst/>
              <a:rect l="l" t="t" r="r" b="b"/>
              <a:pathLst>
                <a:path w="474" h="214" extrusionOk="0">
                  <a:moveTo>
                    <a:pt x="473" y="5"/>
                  </a:moveTo>
                  <a:cubicBezTo>
                    <a:pt x="473" y="122"/>
                    <a:pt x="369" y="213"/>
                    <a:pt x="239" y="213"/>
                  </a:cubicBezTo>
                  <a:cubicBezTo>
                    <a:pt x="170" y="213"/>
                    <a:pt x="113" y="192"/>
                    <a:pt x="70" y="153"/>
                  </a:cubicBezTo>
                  <a:cubicBezTo>
                    <a:pt x="35" y="122"/>
                    <a:pt x="9" y="79"/>
                    <a:pt x="1" y="31"/>
                  </a:cubicBezTo>
                  <a:lnTo>
                    <a:pt x="5" y="1"/>
                  </a:lnTo>
                  <a:lnTo>
                    <a:pt x="473" y="1"/>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378017" y="3169093"/>
              <a:ext cx="91153" cy="124446"/>
            </a:xfrm>
            <a:custGeom>
              <a:avLst/>
              <a:gdLst/>
              <a:ahLst/>
              <a:cxnLst/>
              <a:rect l="l" t="t" r="r" b="b"/>
              <a:pathLst>
                <a:path w="512" h="699" extrusionOk="0">
                  <a:moveTo>
                    <a:pt x="48" y="351"/>
                  </a:moveTo>
                  <a:cubicBezTo>
                    <a:pt x="44" y="447"/>
                    <a:pt x="0" y="581"/>
                    <a:pt x="0" y="581"/>
                  </a:cubicBezTo>
                  <a:cubicBezTo>
                    <a:pt x="13" y="594"/>
                    <a:pt x="109" y="698"/>
                    <a:pt x="261" y="694"/>
                  </a:cubicBezTo>
                  <a:cubicBezTo>
                    <a:pt x="408" y="694"/>
                    <a:pt x="495" y="599"/>
                    <a:pt x="512" y="581"/>
                  </a:cubicBezTo>
                  <a:cubicBezTo>
                    <a:pt x="508" y="568"/>
                    <a:pt x="499" y="551"/>
                    <a:pt x="495" y="534"/>
                  </a:cubicBezTo>
                  <a:cubicBezTo>
                    <a:pt x="490" y="516"/>
                    <a:pt x="486" y="499"/>
                    <a:pt x="482" y="477"/>
                  </a:cubicBezTo>
                  <a:cubicBezTo>
                    <a:pt x="469" y="438"/>
                    <a:pt x="464" y="390"/>
                    <a:pt x="460" y="343"/>
                  </a:cubicBezTo>
                  <a:cubicBezTo>
                    <a:pt x="451" y="226"/>
                    <a:pt x="473" y="126"/>
                    <a:pt x="490" y="52"/>
                  </a:cubicBezTo>
                  <a:cubicBezTo>
                    <a:pt x="499" y="35"/>
                    <a:pt x="503" y="13"/>
                    <a:pt x="512" y="0"/>
                  </a:cubicBezTo>
                  <a:lnTo>
                    <a:pt x="0" y="0"/>
                  </a:lnTo>
                  <a:cubicBezTo>
                    <a:pt x="9" y="22"/>
                    <a:pt x="18" y="48"/>
                    <a:pt x="26" y="78"/>
                  </a:cubicBezTo>
                  <a:cubicBezTo>
                    <a:pt x="39" y="135"/>
                    <a:pt x="52" y="204"/>
                    <a:pt x="52" y="282"/>
                  </a:cubicBezTo>
                  <a:cubicBezTo>
                    <a:pt x="52" y="304"/>
                    <a:pt x="52" y="325"/>
                    <a:pt x="48" y="351"/>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5382646" y="3164464"/>
              <a:ext cx="82785" cy="89730"/>
            </a:xfrm>
            <a:custGeom>
              <a:avLst/>
              <a:gdLst/>
              <a:ahLst/>
              <a:cxnLst/>
              <a:rect l="l" t="t" r="r" b="b"/>
              <a:pathLst>
                <a:path w="465" h="504" extrusionOk="0">
                  <a:moveTo>
                    <a:pt x="0" y="104"/>
                  </a:moveTo>
                  <a:cubicBezTo>
                    <a:pt x="13" y="161"/>
                    <a:pt x="26" y="230"/>
                    <a:pt x="26" y="308"/>
                  </a:cubicBezTo>
                  <a:cubicBezTo>
                    <a:pt x="143" y="382"/>
                    <a:pt x="300" y="464"/>
                    <a:pt x="456" y="503"/>
                  </a:cubicBezTo>
                  <a:cubicBezTo>
                    <a:pt x="443" y="464"/>
                    <a:pt x="438" y="416"/>
                    <a:pt x="434" y="369"/>
                  </a:cubicBezTo>
                  <a:cubicBezTo>
                    <a:pt x="425" y="252"/>
                    <a:pt x="447" y="152"/>
                    <a:pt x="464" y="78"/>
                  </a:cubicBezTo>
                  <a:cubicBezTo>
                    <a:pt x="451" y="57"/>
                    <a:pt x="438" y="39"/>
                    <a:pt x="430" y="26"/>
                  </a:cubicBezTo>
                  <a:cubicBezTo>
                    <a:pt x="421" y="9"/>
                    <a:pt x="417" y="0"/>
                    <a:pt x="417" y="0"/>
                  </a:cubicBezTo>
                  <a:lnTo>
                    <a:pt x="326" y="26"/>
                  </a:lnTo>
                  <a:close/>
                </a:path>
              </a:pathLst>
            </a:custGeom>
            <a:solidFill>
              <a:srgbClr val="EF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213515" y="2857186"/>
              <a:ext cx="413926" cy="365328"/>
            </a:xfrm>
            <a:custGeom>
              <a:avLst/>
              <a:gdLst/>
              <a:ahLst/>
              <a:cxnLst/>
              <a:rect l="l" t="t" r="r" b="b"/>
              <a:pathLst>
                <a:path w="2325" h="2052" extrusionOk="0">
                  <a:moveTo>
                    <a:pt x="669" y="1809"/>
                  </a:moveTo>
                  <a:cubicBezTo>
                    <a:pt x="959" y="2051"/>
                    <a:pt x="1349" y="2043"/>
                    <a:pt x="1644" y="1800"/>
                  </a:cubicBezTo>
                  <a:cubicBezTo>
                    <a:pt x="1974" y="1527"/>
                    <a:pt x="2325" y="517"/>
                    <a:pt x="1991" y="243"/>
                  </a:cubicBezTo>
                  <a:cubicBezTo>
                    <a:pt x="1700" y="1"/>
                    <a:pt x="625" y="1"/>
                    <a:pt x="335" y="243"/>
                  </a:cubicBezTo>
                  <a:cubicBezTo>
                    <a:pt x="1" y="517"/>
                    <a:pt x="335" y="1535"/>
                    <a:pt x="669" y="1809"/>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5556228" y="2989996"/>
              <a:ext cx="79046" cy="92044"/>
            </a:xfrm>
            <a:custGeom>
              <a:avLst/>
              <a:gdLst/>
              <a:ahLst/>
              <a:cxnLst/>
              <a:rect l="l" t="t" r="r" b="b"/>
              <a:pathLst>
                <a:path w="444" h="517" extrusionOk="0">
                  <a:moveTo>
                    <a:pt x="62" y="70"/>
                  </a:moveTo>
                  <a:cubicBezTo>
                    <a:pt x="88" y="13"/>
                    <a:pt x="252" y="0"/>
                    <a:pt x="348" y="70"/>
                  </a:cubicBezTo>
                  <a:cubicBezTo>
                    <a:pt x="443" y="139"/>
                    <a:pt x="339" y="438"/>
                    <a:pt x="239" y="477"/>
                  </a:cubicBezTo>
                  <a:cubicBezTo>
                    <a:pt x="153" y="512"/>
                    <a:pt x="62" y="516"/>
                    <a:pt x="31" y="477"/>
                  </a:cubicBezTo>
                  <a:cubicBezTo>
                    <a:pt x="1" y="443"/>
                    <a:pt x="18" y="169"/>
                    <a:pt x="62" y="70"/>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205148" y="2989996"/>
              <a:ext cx="79581" cy="92044"/>
            </a:xfrm>
            <a:custGeom>
              <a:avLst/>
              <a:gdLst/>
              <a:ahLst/>
              <a:cxnLst/>
              <a:rect l="l" t="t" r="r" b="b"/>
              <a:pathLst>
                <a:path w="447" h="517" extrusionOk="0">
                  <a:moveTo>
                    <a:pt x="382" y="70"/>
                  </a:moveTo>
                  <a:cubicBezTo>
                    <a:pt x="356" y="13"/>
                    <a:pt x="195" y="0"/>
                    <a:pt x="96" y="70"/>
                  </a:cubicBezTo>
                  <a:cubicBezTo>
                    <a:pt x="0" y="139"/>
                    <a:pt x="104" y="438"/>
                    <a:pt x="208" y="477"/>
                  </a:cubicBezTo>
                  <a:cubicBezTo>
                    <a:pt x="291" y="512"/>
                    <a:pt x="382" y="516"/>
                    <a:pt x="412" y="477"/>
                  </a:cubicBezTo>
                  <a:cubicBezTo>
                    <a:pt x="447" y="443"/>
                    <a:pt x="425" y="169"/>
                    <a:pt x="382" y="70"/>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5408105" y="3007798"/>
              <a:ext cx="65872" cy="86525"/>
            </a:xfrm>
            <a:custGeom>
              <a:avLst/>
              <a:gdLst/>
              <a:ahLst/>
              <a:cxnLst/>
              <a:rect l="l" t="t" r="r" b="b"/>
              <a:pathLst>
                <a:path w="370" h="486" extrusionOk="0">
                  <a:moveTo>
                    <a:pt x="161" y="486"/>
                  </a:moveTo>
                  <a:cubicBezTo>
                    <a:pt x="144" y="486"/>
                    <a:pt x="126" y="477"/>
                    <a:pt x="122" y="460"/>
                  </a:cubicBezTo>
                  <a:cubicBezTo>
                    <a:pt x="113" y="438"/>
                    <a:pt x="122" y="412"/>
                    <a:pt x="144" y="403"/>
                  </a:cubicBezTo>
                  <a:cubicBezTo>
                    <a:pt x="148" y="399"/>
                    <a:pt x="274" y="347"/>
                    <a:pt x="248" y="234"/>
                  </a:cubicBezTo>
                  <a:cubicBezTo>
                    <a:pt x="243" y="217"/>
                    <a:pt x="235" y="204"/>
                    <a:pt x="217" y="195"/>
                  </a:cubicBezTo>
                  <a:cubicBezTo>
                    <a:pt x="178" y="169"/>
                    <a:pt x="100" y="182"/>
                    <a:pt x="79" y="187"/>
                  </a:cubicBezTo>
                  <a:cubicBezTo>
                    <a:pt x="57" y="195"/>
                    <a:pt x="31" y="182"/>
                    <a:pt x="26" y="160"/>
                  </a:cubicBezTo>
                  <a:cubicBezTo>
                    <a:pt x="22" y="147"/>
                    <a:pt x="13" y="126"/>
                    <a:pt x="5" y="52"/>
                  </a:cubicBezTo>
                  <a:cubicBezTo>
                    <a:pt x="0" y="30"/>
                    <a:pt x="18" y="9"/>
                    <a:pt x="44" y="4"/>
                  </a:cubicBezTo>
                  <a:cubicBezTo>
                    <a:pt x="70" y="0"/>
                    <a:pt x="92" y="17"/>
                    <a:pt x="92" y="43"/>
                  </a:cubicBezTo>
                  <a:cubicBezTo>
                    <a:pt x="96" y="65"/>
                    <a:pt x="96" y="82"/>
                    <a:pt x="100" y="95"/>
                  </a:cubicBezTo>
                  <a:cubicBezTo>
                    <a:pt x="144" y="87"/>
                    <a:pt x="209" y="87"/>
                    <a:pt x="261" y="117"/>
                  </a:cubicBezTo>
                  <a:cubicBezTo>
                    <a:pt x="300" y="139"/>
                    <a:pt x="321" y="169"/>
                    <a:pt x="334" y="213"/>
                  </a:cubicBezTo>
                  <a:cubicBezTo>
                    <a:pt x="369" y="360"/>
                    <a:pt x="248" y="455"/>
                    <a:pt x="178" y="486"/>
                  </a:cubicBezTo>
                  <a:cubicBezTo>
                    <a:pt x="174" y="486"/>
                    <a:pt x="165" y="486"/>
                    <a:pt x="161" y="486"/>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5489110" y="2949049"/>
              <a:ext cx="51095" cy="37209"/>
            </a:xfrm>
            <a:custGeom>
              <a:avLst/>
              <a:gdLst/>
              <a:ahLst/>
              <a:cxnLst/>
              <a:rect l="l" t="t" r="r" b="b"/>
              <a:pathLst>
                <a:path w="287" h="209" extrusionOk="0">
                  <a:moveTo>
                    <a:pt x="235" y="209"/>
                  </a:moveTo>
                  <a:cubicBezTo>
                    <a:pt x="218" y="209"/>
                    <a:pt x="200" y="196"/>
                    <a:pt x="196" y="178"/>
                  </a:cubicBezTo>
                  <a:cubicBezTo>
                    <a:pt x="192" y="170"/>
                    <a:pt x="157" y="92"/>
                    <a:pt x="57" y="113"/>
                  </a:cubicBezTo>
                  <a:cubicBezTo>
                    <a:pt x="31" y="118"/>
                    <a:pt x="9" y="100"/>
                    <a:pt x="5" y="74"/>
                  </a:cubicBezTo>
                  <a:cubicBezTo>
                    <a:pt x="1" y="53"/>
                    <a:pt x="18" y="31"/>
                    <a:pt x="40" y="27"/>
                  </a:cubicBezTo>
                  <a:cubicBezTo>
                    <a:pt x="183" y="1"/>
                    <a:pt x="257" y="96"/>
                    <a:pt x="278" y="152"/>
                  </a:cubicBezTo>
                  <a:cubicBezTo>
                    <a:pt x="287" y="174"/>
                    <a:pt x="274" y="200"/>
                    <a:pt x="248" y="209"/>
                  </a:cubicBezTo>
                  <a:cubicBezTo>
                    <a:pt x="244" y="209"/>
                    <a:pt x="239" y="209"/>
                    <a:pt x="235" y="209"/>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5296122" y="2946022"/>
              <a:ext cx="51095" cy="37921"/>
            </a:xfrm>
            <a:custGeom>
              <a:avLst/>
              <a:gdLst/>
              <a:ahLst/>
              <a:cxnLst/>
              <a:rect l="l" t="t" r="r" b="b"/>
              <a:pathLst>
                <a:path w="287" h="213" extrusionOk="0">
                  <a:moveTo>
                    <a:pt x="48" y="213"/>
                  </a:moveTo>
                  <a:cubicBezTo>
                    <a:pt x="44" y="213"/>
                    <a:pt x="40" y="208"/>
                    <a:pt x="35" y="208"/>
                  </a:cubicBezTo>
                  <a:cubicBezTo>
                    <a:pt x="14" y="200"/>
                    <a:pt x="1" y="178"/>
                    <a:pt x="9" y="152"/>
                  </a:cubicBezTo>
                  <a:cubicBezTo>
                    <a:pt x="27" y="100"/>
                    <a:pt x="101" y="0"/>
                    <a:pt x="244" y="26"/>
                  </a:cubicBezTo>
                  <a:cubicBezTo>
                    <a:pt x="270" y="31"/>
                    <a:pt x="287" y="52"/>
                    <a:pt x="283" y="78"/>
                  </a:cubicBezTo>
                  <a:cubicBezTo>
                    <a:pt x="278" y="100"/>
                    <a:pt x="252" y="117"/>
                    <a:pt x="231" y="113"/>
                  </a:cubicBezTo>
                  <a:cubicBezTo>
                    <a:pt x="122" y="96"/>
                    <a:pt x="92" y="178"/>
                    <a:pt x="92" y="182"/>
                  </a:cubicBezTo>
                  <a:cubicBezTo>
                    <a:pt x="88" y="200"/>
                    <a:pt x="70" y="213"/>
                    <a:pt x="48" y="213"/>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5497655" y="2991598"/>
              <a:ext cx="17091" cy="34895"/>
            </a:xfrm>
            <a:custGeom>
              <a:avLst/>
              <a:gdLst/>
              <a:ahLst/>
              <a:cxnLst/>
              <a:rect l="l" t="t" r="r" b="b"/>
              <a:pathLst>
                <a:path w="96" h="196" extrusionOk="0">
                  <a:moveTo>
                    <a:pt x="0" y="100"/>
                  </a:moveTo>
                  <a:cubicBezTo>
                    <a:pt x="0" y="152"/>
                    <a:pt x="22" y="195"/>
                    <a:pt x="48" y="195"/>
                  </a:cubicBezTo>
                  <a:cubicBezTo>
                    <a:pt x="74" y="195"/>
                    <a:pt x="96" y="152"/>
                    <a:pt x="96" y="100"/>
                  </a:cubicBezTo>
                  <a:cubicBezTo>
                    <a:pt x="96" y="43"/>
                    <a:pt x="74" y="0"/>
                    <a:pt x="48" y="0"/>
                  </a:cubicBezTo>
                  <a:cubicBezTo>
                    <a:pt x="22" y="0"/>
                    <a:pt x="0" y="43"/>
                    <a:pt x="0" y="100"/>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5323896" y="2991598"/>
              <a:ext cx="16379" cy="34895"/>
            </a:xfrm>
            <a:custGeom>
              <a:avLst/>
              <a:gdLst/>
              <a:ahLst/>
              <a:cxnLst/>
              <a:rect l="l" t="t" r="r" b="b"/>
              <a:pathLst>
                <a:path w="92" h="196" extrusionOk="0">
                  <a:moveTo>
                    <a:pt x="1" y="100"/>
                  </a:moveTo>
                  <a:cubicBezTo>
                    <a:pt x="1" y="152"/>
                    <a:pt x="23" y="195"/>
                    <a:pt x="44" y="195"/>
                  </a:cubicBezTo>
                  <a:cubicBezTo>
                    <a:pt x="70" y="195"/>
                    <a:pt x="92" y="152"/>
                    <a:pt x="92" y="100"/>
                  </a:cubicBezTo>
                  <a:cubicBezTo>
                    <a:pt x="92" y="43"/>
                    <a:pt x="70" y="0"/>
                    <a:pt x="44" y="0"/>
                  </a:cubicBezTo>
                  <a:cubicBezTo>
                    <a:pt x="23" y="0"/>
                    <a:pt x="1" y="43"/>
                    <a:pt x="1" y="100"/>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5587206" y="3006908"/>
              <a:ext cx="21720" cy="42728"/>
            </a:xfrm>
            <a:custGeom>
              <a:avLst/>
              <a:gdLst/>
              <a:ahLst/>
              <a:cxnLst/>
              <a:rect l="l" t="t" r="r" b="b"/>
              <a:pathLst>
                <a:path w="122" h="240" extrusionOk="0">
                  <a:moveTo>
                    <a:pt x="18" y="109"/>
                  </a:moveTo>
                  <a:cubicBezTo>
                    <a:pt x="0" y="170"/>
                    <a:pt x="9" y="226"/>
                    <a:pt x="35" y="235"/>
                  </a:cubicBezTo>
                  <a:cubicBezTo>
                    <a:pt x="61" y="239"/>
                    <a:pt x="52" y="183"/>
                    <a:pt x="70" y="122"/>
                  </a:cubicBezTo>
                  <a:cubicBezTo>
                    <a:pt x="87" y="57"/>
                    <a:pt x="122" y="14"/>
                    <a:pt x="96" y="9"/>
                  </a:cubicBezTo>
                  <a:cubicBezTo>
                    <a:pt x="65" y="1"/>
                    <a:pt x="31" y="44"/>
                    <a:pt x="18" y="109"/>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5233633" y="3006908"/>
              <a:ext cx="21720" cy="42728"/>
            </a:xfrm>
            <a:custGeom>
              <a:avLst/>
              <a:gdLst/>
              <a:ahLst/>
              <a:cxnLst/>
              <a:rect l="l" t="t" r="r" b="b"/>
              <a:pathLst>
                <a:path w="122" h="240" extrusionOk="0">
                  <a:moveTo>
                    <a:pt x="105" y="109"/>
                  </a:moveTo>
                  <a:cubicBezTo>
                    <a:pt x="122" y="170"/>
                    <a:pt x="113" y="226"/>
                    <a:pt x="87" y="235"/>
                  </a:cubicBezTo>
                  <a:cubicBezTo>
                    <a:pt x="61" y="239"/>
                    <a:pt x="66" y="183"/>
                    <a:pt x="53" y="122"/>
                  </a:cubicBezTo>
                  <a:cubicBezTo>
                    <a:pt x="35" y="57"/>
                    <a:pt x="1" y="14"/>
                    <a:pt x="27" y="9"/>
                  </a:cubicBezTo>
                  <a:cubicBezTo>
                    <a:pt x="53" y="1"/>
                    <a:pt x="87" y="44"/>
                    <a:pt x="105" y="109"/>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5488398" y="3059427"/>
              <a:ext cx="66584" cy="21008"/>
            </a:xfrm>
            <a:custGeom>
              <a:avLst/>
              <a:gdLst/>
              <a:ahLst/>
              <a:cxnLst/>
              <a:rect l="l" t="t" r="r" b="b"/>
              <a:pathLst>
                <a:path w="374" h="118" extrusionOk="0">
                  <a:moveTo>
                    <a:pt x="0" y="57"/>
                  </a:moveTo>
                  <a:cubicBezTo>
                    <a:pt x="0" y="92"/>
                    <a:pt x="83" y="118"/>
                    <a:pt x="187" y="118"/>
                  </a:cubicBezTo>
                  <a:cubicBezTo>
                    <a:pt x="291" y="118"/>
                    <a:pt x="373" y="92"/>
                    <a:pt x="373" y="57"/>
                  </a:cubicBezTo>
                  <a:cubicBezTo>
                    <a:pt x="373" y="27"/>
                    <a:pt x="291" y="1"/>
                    <a:pt x="187" y="1"/>
                  </a:cubicBezTo>
                  <a:cubicBezTo>
                    <a:pt x="83" y="1"/>
                    <a:pt x="0" y="27"/>
                    <a:pt x="0" y="57"/>
                  </a:cubicBezTo>
                  <a:close/>
                </a:path>
              </a:pathLst>
            </a:custGeom>
            <a:solidFill>
              <a:srgbClr val="FF7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5283126" y="3059427"/>
              <a:ext cx="67296" cy="21008"/>
            </a:xfrm>
            <a:custGeom>
              <a:avLst/>
              <a:gdLst/>
              <a:ahLst/>
              <a:cxnLst/>
              <a:rect l="l" t="t" r="r" b="b"/>
              <a:pathLst>
                <a:path w="378" h="118" extrusionOk="0">
                  <a:moveTo>
                    <a:pt x="0" y="57"/>
                  </a:moveTo>
                  <a:cubicBezTo>
                    <a:pt x="0" y="92"/>
                    <a:pt x="87" y="118"/>
                    <a:pt x="187" y="118"/>
                  </a:cubicBezTo>
                  <a:cubicBezTo>
                    <a:pt x="291" y="118"/>
                    <a:pt x="377" y="92"/>
                    <a:pt x="377" y="57"/>
                  </a:cubicBezTo>
                  <a:cubicBezTo>
                    <a:pt x="377" y="27"/>
                    <a:pt x="291" y="1"/>
                    <a:pt x="187" y="1"/>
                  </a:cubicBezTo>
                  <a:cubicBezTo>
                    <a:pt x="87" y="1"/>
                    <a:pt x="0" y="27"/>
                    <a:pt x="0" y="57"/>
                  </a:cubicBezTo>
                  <a:close/>
                </a:path>
              </a:pathLst>
            </a:custGeom>
            <a:solidFill>
              <a:srgbClr val="FF7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5385673" y="3118889"/>
              <a:ext cx="76554" cy="40236"/>
            </a:xfrm>
            <a:custGeom>
              <a:avLst/>
              <a:gdLst/>
              <a:ahLst/>
              <a:cxnLst/>
              <a:rect l="l" t="t" r="r" b="b"/>
              <a:pathLst>
                <a:path w="430" h="226" extrusionOk="0">
                  <a:moveTo>
                    <a:pt x="1" y="26"/>
                  </a:moveTo>
                  <a:cubicBezTo>
                    <a:pt x="5" y="57"/>
                    <a:pt x="18" y="109"/>
                    <a:pt x="53" y="152"/>
                  </a:cubicBezTo>
                  <a:cubicBezTo>
                    <a:pt x="79" y="183"/>
                    <a:pt x="118" y="213"/>
                    <a:pt x="183" y="217"/>
                  </a:cubicBezTo>
                  <a:cubicBezTo>
                    <a:pt x="257" y="226"/>
                    <a:pt x="309" y="209"/>
                    <a:pt x="343" y="183"/>
                  </a:cubicBezTo>
                  <a:cubicBezTo>
                    <a:pt x="395" y="148"/>
                    <a:pt x="417" y="100"/>
                    <a:pt x="430" y="70"/>
                  </a:cubicBezTo>
                  <a:cubicBezTo>
                    <a:pt x="430" y="57"/>
                    <a:pt x="421" y="44"/>
                    <a:pt x="408" y="39"/>
                  </a:cubicBezTo>
                  <a:lnTo>
                    <a:pt x="27" y="0"/>
                  </a:lnTo>
                  <a:cubicBezTo>
                    <a:pt x="14" y="0"/>
                    <a:pt x="1" y="13"/>
                    <a:pt x="1" y="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5225087" y="2843299"/>
              <a:ext cx="397725" cy="150796"/>
            </a:xfrm>
            <a:custGeom>
              <a:avLst/>
              <a:gdLst/>
              <a:ahLst/>
              <a:cxnLst/>
              <a:rect l="l" t="t" r="r" b="b"/>
              <a:pathLst>
                <a:path w="2234" h="847" extrusionOk="0">
                  <a:moveTo>
                    <a:pt x="1479" y="282"/>
                  </a:moveTo>
                  <a:cubicBezTo>
                    <a:pt x="1479" y="282"/>
                    <a:pt x="1943" y="495"/>
                    <a:pt x="2060" y="833"/>
                  </a:cubicBezTo>
                  <a:cubicBezTo>
                    <a:pt x="2060" y="833"/>
                    <a:pt x="2234" y="677"/>
                    <a:pt x="2078" y="339"/>
                  </a:cubicBezTo>
                  <a:cubicBezTo>
                    <a:pt x="1922" y="1"/>
                    <a:pt x="1120" y="27"/>
                    <a:pt x="794" y="57"/>
                  </a:cubicBezTo>
                  <a:cubicBezTo>
                    <a:pt x="469" y="92"/>
                    <a:pt x="1" y="170"/>
                    <a:pt x="114" y="846"/>
                  </a:cubicBezTo>
                  <a:cubicBezTo>
                    <a:pt x="114" y="846"/>
                    <a:pt x="673" y="386"/>
                    <a:pt x="1479" y="282"/>
                  </a:cubicBezTo>
                  <a:close/>
                </a:path>
              </a:pathLst>
            </a:custGeom>
            <a:solidFill>
              <a:srgbClr val="422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5421992" y="3250809"/>
              <a:ext cx="92043" cy="82074"/>
            </a:xfrm>
            <a:custGeom>
              <a:avLst/>
              <a:gdLst/>
              <a:ahLst/>
              <a:cxnLst/>
              <a:rect l="l" t="t" r="r" b="b"/>
              <a:pathLst>
                <a:path w="517" h="461" extrusionOk="0">
                  <a:moveTo>
                    <a:pt x="230" y="1"/>
                  </a:moveTo>
                  <a:cubicBezTo>
                    <a:pt x="230" y="1"/>
                    <a:pt x="382" y="44"/>
                    <a:pt x="451" y="105"/>
                  </a:cubicBezTo>
                  <a:cubicBezTo>
                    <a:pt x="516" y="166"/>
                    <a:pt x="243" y="460"/>
                    <a:pt x="243" y="460"/>
                  </a:cubicBezTo>
                  <a:lnTo>
                    <a:pt x="1" y="226"/>
                  </a:ln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5331729" y="3250809"/>
              <a:ext cx="92043" cy="82074"/>
            </a:xfrm>
            <a:custGeom>
              <a:avLst/>
              <a:gdLst/>
              <a:ahLst/>
              <a:cxnLst/>
              <a:rect l="l" t="t" r="r" b="b"/>
              <a:pathLst>
                <a:path w="517" h="461" extrusionOk="0">
                  <a:moveTo>
                    <a:pt x="286" y="1"/>
                  </a:moveTo>
                  <a:cubicBezTo>
                    <a:pt x="286" y="1"/>
                    <a:pt x="135" y="44"/>
                    <a:pt x="65" y="105"/>
                  </a:cubicBezTo>
                  <a:cubicBezTo>
                    <a:pt x="0" y="166"/>
                    <a:pt x="273" y="460"/>
                    <a:pt x="273" y="460"/>
                  </a:cubicBezTo>
                  <a:lnTo>
                    <a:pt x="516" y="226"/>
                  </a:ln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5627263" y="3427592"/>
              <a:ext cx="30266" cy="179281"/>
            </a:xfrm>
            <a:custGeom>
              <a:avLst/>
              <a:gdLst/>
              <a:ahLst/>
              <a:cxnLst/>
              <a:rect l="l" t="t" r="r" b="b"/>
              <a:pathLst>
                <a:path w="170" h="1007" extrusionOk="0">
                  <a:moveTo>
                    <a:pt x="40" y="1"/>
                  </a:moveTo>
                  <a:lnTo>
                    <a:pt x="170" y="1007"/>
                  </a:lnTo>
                  <a:lnTo>
                    <a:pt x="1" y="751"/>
                  </a:ln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5781617" y="3144347"/>
              <a:ext cx="120706" cy="173050"/>
            </a:xfrm>
            <a:custGeom>
              <a:avLst/>
              <a:gdLst/>
              <a:ahLst/>
              <a:cxnLst/>
              <a:rect l="l" t="t" r="r" b="b"/>
              <a:pathLst>
                <a:path w="678" h="972" extrusionOk="0">
                  <a:moveTo>
                    <a:pt x="677" y="764"/>
                  </a:moveTo>
                  <a:cubicBezTo>
                    <a:pt x="677" y="764"/>
                    <a:pt x="404" y="0"/>
                    <a:pt x="205" y="87"/>
                  </a:cubicBezTo>
                  <a:cubicBezTo>
                    <a:pt x="1" y="178"/>
                    <a:pt x="296" y="972"/>
                    <a:pt x="296" y="972"/>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758473" y="3191347"/>
              <a:ext cx="146165" cy="157739"/>
            </a:xfrm>
            <a:custGeom>
              <a:avLst/>
              <a:gdLst/>
              <a:ahLst/>
              <a:cxnLst/>
              <a:rect l="l" t="t" r="r" b="b"/>
              <a:pathLst>
                <a:path w="821" h="886" extrusionOk="0">
                  <a:moveTo>
                    <a:pt x="573" y="885"/>
                  </a:moveTo>
                  <a:cubicBezTo>
                    <a:pt x="573" y="885"/>
                    <a:pt x="820" y="543"/>
                    <a:pt x="803" y="482"/>
                  </a:cubicBezTo>
                  <a:cubicBezTo>
                    <a:pt x="790" y="426"/>
                    <a:pt x="742" y="426"/>
                    <a:pt x="729" y="378"/>
                  </a:cubicBezTo>
                  <a:cubicBezTo>
                    <a:pt x="712" y="330"/>
                    <a:pt x="643" y="322"/>
                    <a:pt x="604" y="261"/>
                  </a:cubicBezTo>
                  <a:cubicBezTo>
                    <a:pt x="565" y="200"/>
                    <a:pt x="426" y="122"/>
                    <a:pt x="391" y="92"/>
                  </a:cubicBezTo>
                  <a:cubicBezTo>
                    <a:pt x="356" y="62"/>
                    <a:pt x="400" y="1"/>
                    <a:pt x="400" y="1"/>
                  </a:cubicBezTo>
                  <a:lnTo>
                    <a:pt x="326" y="105"/>
                  </a:lnTo>
                  <a:cubicBezTo>
                    <a:pt x="326" y="105"/>
                    <a:pt x="265" y="300"/>
                    <a:pt x="252" y="352"/>
                  </a:cubicBezTo>
                  <a:cubicBezTo>
                    <a:pt x="235" y="400"/>
                    <a:pt x="213" y="374"/>
                    <a:pt x="196" y="317"/>
                  </a:cubicBezTo>
                  <a:cubicBezTo>
                    <a:pt x="183" y="261"/>
                    <a:pt x="83" y="179"/>
                    <a:pt x="40" y="179"/>
                  </a:cubicBezTo>
                  <a:cubicBezTo>
                    <a:pt x="1" y="183"/>
                    <a:pt x="1" y="248"/>
                    <a:pt x="57" y="317"/>
                  </a:cubicBezTo>
                  <a:cubicBezTo>
                    <a:pt x="118" y="387"/>
                    <a:pt x="148" y="595"/>
                    <a:pt x="174" y="643"/>
                  </a:cubicBezTo>
                  <a:cubicBezTo>
                    <a:pt x="196" y="695"/>
                    <a:pt x="265" y="868"/>
                    <a:pt x="265" y="868"/>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697586" y="3323445"/>
              <a:ext cx="163790" cy="340581"/>
            </a:xfrm>
            <a:custGeom>
              <a:avLst/>
              <a:gdLst/>
              <a:ahLst/>
              <a:cxnLst/>
              <a:rect l="l" t="t" r="r" b="b"/>
              <a:pathLst>
                <a:path w="920" h="1913" extrusionOk="0">
                  <a:moveTo>
                    <a:pt x="156" y="1847"/>
                  </a:moveTo>
                  <a:cubicBezTo>
                    <a:pt x="156" y="1847"/>
                    <a:pt x="469" y="1912"/>
                    <a:pt x="560" y="1743"/>
                  </a:cubicBezTo>
                  <a:cubicBezTo>
                    <a:pt x="724" y="1435"/>
                    <a:pt x="920" y="156"/>
                    <a:pt x="920" y="156"/>
                  </a:cubicBezTo>
                  <a:cubicBezTo>
                    <a:pt x="881" y="117"/>
                    <a:pt x="798" y="52"/>
                    <a:pt x="677" y="22"/>
                  </a:cubicBezTo>
                  <a:cubicBezTo>
                    <a:pt x="577" y="0"/>
                    <a:pt x="490" y="5"/>
                    <a:pt x="443" y="13"/>
                  </a:cubicBezTo>
                  <a:cubicBezTo>
                    <a:pt x="295" y="547"/>
                    <a:pt x="148" y="1076"/>
                    <a:pt x="0" y="16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5763102" y="3323445"/>
              <a:ext cx="98274" cy="68009"/>
            </a:xfrm>
            <a:custGeom>
              <a:avLst/>
              <a:gdLst/>
              <a:ahLst/>
              <a:cxnLst/>
              <a:rect l="l" t="t" r="r" b="b"/>
              <a:pathLst>
                <a:path w="552" h="382" extrusionOk="0">
                  <a:moveTo>
                    <a:pt x="504" y="373"/>
                  </a:moveTo>
                  <a:cubicBezTo>
                    <a:pt x="504" y="373"/>
                    <a:pt x="504" y="373"/>
                    <a:pt x="504" y="378"/>
                  </a:cubicBezTo>
                  <a:cubicBezTo>
                    <a:pt x="508" y="378"/>
                    <a:pt x="513" y="378"/>
                    <a:pt x="517" y="382"/>
                  </a:cubicBezTo>
                  <a:cubicBezTo>
                    <a:pt x="539" y="243"/>
                    <a:pt x="552" y="156"/>
                    <a:pt x="552" y="156"/>
                  </a:cubicBezTo>
                  <a:cubicBezTo>
                    <a:pt x="513" y="117"/>
                    <a:pt x="430" y="52"/>
                    <a:pt x="309" y="22"/>
                  </a:cubicBezTo>
                  <a:cubicBezTo>
                    <a:pt x="209" y="0"/>
                    <a:pt x="122" y="5"/>
                    <a:pt x="75" y="13"/>
                  </a:cubicBezTo>
                  <a:cubicBezTo>
                    <a:pt x="49" y="104"/>
                    <a:pt x="27" y="191"/>
                    <a:pt x="1" y="278"/>
                  </a:cubicBezTo>
                  <a:cubicBezTo>
                    <a:pt x="5" y="278"/>
                    <a:pt x="10" y="282"/>
                    <a:pt x="14" y="282"/>
                  </a:cubicBezTo>
                  <a:lnTo>
                    <a:pt x="27" y="230"/>
                  </a:lnTo>
                  <a:cubicBezTo>
                    <a:pt x="75" y="221"/>
                    <a:pt x="161" y="217"/>
                    <a:pt x="261" y="239"/>
                  </a:cubicBezTo>
                  <a:cubicBezTo>
                    <a:pt x="382" y="269"/>
                    <a:pt x="465" y="334"/>
                    <a:pt x="504" y="373"/>
                  </a:cubicBez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4847658" y="3259354"/>
              <a:ext cx="94357" cy="160766"/>
            </a:xfrm>
            <a:custGeom>
              <a:avLst/>
              <a:gdLst/>
              <a:ahLst/>
              <a:cxnLst/>
              <a:rect l="l" t="t" r="r" b="b"/>
              <a:pathLst>
                <a:path w="530" h="903" extrusionOk="0">
                  <a:moveTo>
                    <a:pt x="296" y="217"/>
                  </a:moveTo>
                  <a:cubicBezTo>
                    <a:pt x="313" y="278"/>
                    <a:pt x="309" y="313"/>
                    <a:pt x="270" y="274"/>
                  </a:cubicBezTo>
                  <a:cubicBezTo>
                    <a:pt x="239" y="252"/>
                    <a:pt x="152" y="178"/>
                    <a:pt x="105" y="135"/>
                  </a:cubicBezTo>
                  <a:lnTo>
                    <a:pt x="1" y="759"/>
                  </a:lnTo>
                  <a:cubicBezTo>
                    <a:pt x="57" y="820"/>
                    <a:pt x="278" y="902"/>
                    <a:pt x="278" y="902"/>
                  </a:cubicBezTo>
                  <a:lnTo>
                    <a:pt x="530" y="720"/>
                  </a:lnTo>
                  <a:cubicBezTo>
                    <a:pt x="530" y="720"/>
                    <a:pt x="495" y="534"/>
                    <a:pt x="491" y="482"/>
                  </a:cubicBezTo>
                  <a:cubicBezTo>
                    <a:pt x="482" y="430"/>
                    <a:pt x="400" y="235"/>
                    <a:pt x="413" y="144"/>
                  </a:cubicBezTo>
                  <a:cubicBezTo>
                    <a:pt x="426" y="57"/>
                    <a:pt x="391" y="1"/>
                    <a:pt x="352" y="18"/>
                  </a:cubicBezTo>
                  <a:cubicBezTo>
                    <a:pt x="317" y="40"/>
                    <a:pt x="278" y="161"/>
                    <a:pt x="296" y="217"/>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891632" y="3363501"/>
              <a:ext cx="289659" cy="284322"/>
            </a:xfrm>
            <a:custGeom>
              <a:avLst/>
              <a:gdLst/>
              <a:ahLst/>
              <a:cxnLst/>
              <a:rect l="l" t="t" r="r" b="b"/>
              <a:pathLst>
                <a:path w="1627" h="1597" extrusionOk="0">
                  <a:moveTo>
                    <a:pt x="1627" y="1254"/>
                  </a:moveTo>
                  <a:cubicBezTo>
                    <a:pt x="1627" y="1254"/>
                    <a:pt x="1319" y="1596"/>
                    <a:pt x="1154" y="1505"/>
                  </a:cubicBezTo>
                  <a:cubicBezTo>
                    <a:pt x="846" y="1341"/>
                    <a:pt x="1" y="382"/>
                    <a:pt x="1" y="382"/>
                  </a:cubicBezTo>
                  <a:cubicBezTo>
                    <a:pt x="14" y="326"/>
                    <a:pt x="53" y="231"/>
                    <a:pt x="144" y="140"/>
                  </a:cubicBezTo>
                  <a:cubicBezTo>
                    <a:pt x="218" y="62"/>
                    <a:pt x="296" y="23"/>
                    <a:pt x="343" y="1"/>
                  </a:cubicBezTo>
                  <a:cubicBezTo>
                    <a:pt x="751" y="361"/>
                    <a:pt x="1154" y="721"/>
                    <a:pt x="1562" y="108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891632" y="3363501"/>
              <a:ext cx="88304" cy="92044"/>
            </a:xfrm>
            <a:custGeom>
              <a:avLst/>
              <a:gdLst/>
              <a:ahLst/>
              <a:cxnLst/>
              <a:rect l="l" t="t" r="r" b="b"/>
              <a:pathLst>
                <a:path w="496" h="517" extrusionOk="0">
                  <a:moveTo>
                    <a:pt x="131" y="512"/>
                  </a:moveTo>
                  <a:cubicBezTo>
                    <a:pt x="118" y="499"/>
                    <a:pt x="109" y="486"/>
                    <a:pt x="109" y="486"/>
                  </a:cubicBezTo>
                  <a:cubicBezTo>
                    <a:pt x="122" y="434"/>
                    <a:pt x="161" y="339"/>
                    <a:pt x="252" y="244"/>
                  </a:cubicBezTo>
                  <a:cubicBezTo>
                    <a:pt x="326" y="170"/>
                    <a:pt x="404" y="131"/>
                    <a:pt x="452" y="109"/>
                  </a:cubicBezTo>
                  <a:lnTo>
                    <a:pt x="491" y="144"/>
                  </a:lnTo>
                  <a:cubicBezTo>
                    <a:pt x="491" y="144"/>
                    <a:pt x="495" y="140"/>
                    <a:pt x="495" y="140"/>
                  </a:cubicBezTo>
                  <a:lnTo>
                    <a:pt x="343" y="1"/>
                  </a:lnTo>
                  <a:cubicBezTo>
                    <a:pt x="296" y="23"/>
                    <a:pt x="218" y="62"/>
                    <a:pt x="144" y="140"/>
                  </a:cubicBezTo>
                  <a:cubicBezTo>
                    <a:pt x="53" y="231"/>
                    <a:pt x="14" y="326"/>
                    <a:pt x="1" y="378"/>
                  </a:cubicBezTo>
                  <a:cubicBezTo>
                    <a:pt x="1" y="378"/>
                    <a:pt x="49" y="434"/>
                    <a:pt x="122" y="517"/>
                  </a:cubicBezTo>
                  <a:cubicBezTo>
                    <a:pt x="127" y="517"/>
                    <a:pt x="127" y="517"/>
                    <a:pt x="131" y="512"/>
                  </a:cubicBez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4796029" y="3239237"/>
              <a:ext cx="95781" cy="165395"/>
            </a:xfrm>
            <a:custGeom>
              <a:avLst/>
              <a:gdLst/>
              <a:ahLst/>
              <a:cxnLst/>
              <a:rect l="l" t="t" r="r" b="b"/>
              <a:pathLst>
                <a:path w="538" h="929" extrusionOk="0">
                  <a:moveTo>
                    <a:pt x="373" y="929"/>
                  </a:moveTo>
                  <a:cubicBezTo>
                    <a:pt x="373" y="929"/>
                    <a:pt x="109" y="786"/>
                    <a:pt x="78" y="694"/>
                  </a:cubicBezTo>
                  <a:cubicBezTo>
                    <a:pt x="44" y="603"/>
                    <a:pt x="109" y="599"/>
                    <a:pt x="109" y="599"/>
                  </a:cubicBezTo>
                  <a:cubicBezTo>
                    <a:pt x="109" y="599"/>
                    <a:pt x="9" y="482"/>
                    <a:pt x="9" y="434"/>
                  </a:cubicBezTo>
                  <a:cubicBezTo>
                    <a:pt x="0" y="339"/>
                    <a:pt x="48" y="326"/>
                    <a:pt x="48" y="326"/>
                  </a:cubicBezTo>
                  <a:cubicBezTo>
                    <a:pt x="48" y="326"/>
                    <a:pt x="9" y="278"/>
                    <a:pt x="31" y="192"/>
                  </a:cubicBezTo>
                  <a:cubicBezTo>
                    <a:pt x="52" y="105"/>
                    <a:pt x="87" y="87"/>
                    <a:pt x="117" y="109"/>
                  </a:cubicBezTo>
                  <a:cubicBezTo>
                    <a:pt x="143" y="131"/>
                    <a:pt x="161" y="244"/>
                    <a:pt x="286" y="361"/>
                  </a:cubicBezTo>
                  <a:cubicBezTo>
                    <a:pt x="286" y="361"/>
                    <a:pt x="195" y="209"/>
                    <a:pt x="200" y="109"/>
                  </a:cubicBezTo>
                  <a:cubicBezTo>
                    <a:pt x="204" y="9"/>
                    <a:pt x="265" y="1"/>
                    <a:pt x="295" y="40"/>
                  </a:cubicBezTo>
                  <a:cubicBezTo>
                    <a:pt x="325" y="83"/>
                    <a:pt x="273" y="96"/>
                    <a:pt x="538" y="369"/>
                  </a:cubicBezTo>
                  <a:lnTo>
                    <a:pt x="503" y="907"/>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5792477" y="3054086"/>
              <a:ext cx="124445" cy="232514"/>
            </a:xfrm>
            <a:custGeom>
              <a:avLst/>
              <a:gdLst/>
              <a:ahLst/>
              <a:cxnLst/>
              <a:rect l="l" t="t" r="r" b="b"/>
              <a:pathLst>
                <a:path w="699" h="1306" extrusionOk="0">
                  <a:moveTo>
                    <a:pt x="699" y="1227"/>
                  </a:moveTo>
                  <a:cubicBezTo>
                    <a:pt x="699" y="1271"/>
                    <a:pt x="660" y="1305"/>
                    <a:pt x="616" y="1305"/>
                  </a:cubicBezTo>
                  <a:lnTo>
                    <a:pt x="83" y="1305"/>
                  </a:lnTo>
                  <a:cubicBezTo>
                    <a:pt x="40" y="1305"/>
                    <a:pt x="1" y="1271"/>
                    <a:pt x="1" y="1227"/>
                  </a:cubicBezTo>
                  <a:lnTo>
                    <a:pt x="1" y="78"/>
                  </a:lnTo>
                  <a:cubicBezTo>
                    <a:pt x="1" y="35"/>
                    <a:pt x="40" y="0"/>
                    <a:pt x="83" y="0"/>
                  </a:cubicBezTo>
                  <a:lnTo>
                    <a:pt x="616" y="0"/>
                  </a:lnTo>
                  <a:cubicBezTo>
                    <a:pt x="660" y="0"/>
                    <a:pt x="699" y="35"/>
                    <a:pt x="699" y="78"/>
                  </a:cubicBezTo>
                  <a:close/>
                </a:path>
              </a:pathLst>
            </a:custGeom>
            <a:solidFill>
              <a:srgbClr val="142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5798709" y="3068685"/>
              <a:ext cx="112160" cy="203138"/>
            </a:xfrm>
            <a:custGeom>
              <a:avLst/>
              <a:gdLst/>
              <a:ahLst/>
              <a:cxnLst/>
              <a:rect l="l" t="t" r="r" b="b"/>
              <a:pathLst>
                <a:path w="630" h="1141" extrusionOk="0">
                  <a:moveTo>
                    <a:pt x="629" y="1141"/>
                  </a:moveTo>
                  <a:lnTo>
                    <a:pt x="0" y="1141"/>
                  </a:lnTo>
                  <a:lnTo>
                    <a:pt x="0" y="1"/>
                  </a:lnTo>
                  <a:lnTo>
                    <a:pt x="629" y="1"/>
                  </a:lnTo>
                  <a:close/>
                </a:path>
              </a:pathLst>
            </a:custGeom>
            <a:solidFill>
              <a:srgbClr val="274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5798709" y="3074025"/>
              <a:ext cx="112160" cy="192456"/>
            </a:xfrm>
            <a:custGeom>
              <a:avLst/>
              <a:gdLst/>
              <a:ahLst/>
              <a:cxnLst/>
              <a:rect l="l" t="t" r="r" b="b"/>
              <a:pathLst>
                <a:path w="630" h="1081" extrusionOk="0">
                  <a:moveTo>
                    <a:pt x="629" y="1081"/>
                  </a:moveTo>
                  <a:lnTo>
                    <a:pt x="0" y="1081"/>
                  </a:lnTo>
                  <a:lnTo>
                    <a:pt x="0" y="1"/>
                  </a:lnTo>
                  <a:lnTo>
                    <a:pt x="6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6216195" y="1340375"/>
              <a:ext cx="1733146" cy="3266230"/>
            </a:xfrm>
            <a:custGeom>
              <a:avLst/>
              <a:gdLst/>
              <a:ahLst/>
              <a:cxnLst/>
              <a:rect l="l" t="t" r="r" b="b"/>
              <a:pathLst>
                <a:path w="9735" h="18346" extrusionOk="0">
                  <a:moveTo>
                    <a:pt x="9735" y="17201"/>
                  </a:moveTo>
                  <a:cubicBezTo>
                    <a:pt x="9735" y="17834"/>
                    <a:pt x="9236" y="18345"/>
                    <a:pt x="8616" y="18345"/>
                  </a:cubicBezTo>
                  <a:lnTo>
                    <a:pt x="1120" y="18345"/>
                  </a:lnTo>
                  <a:cubicBezTo>
                    <a:pt x="500" y="18345"/>
                    <a:pt x="1" y="17834"/>
                    <a:pt x="1" y="17201"/>
                  </a:cubicBezTo>
                  <a:lnTo>
                    <a:pt x="1" y="1150"/>
                  </a:lnTo>
                  <a:cubicBezTo>
                    <a:pt x="1" y="517"/>
                    <a:pt x="500" y="1"/>
                    <a:pt x="1120" y="1"/>
                  </a:cubicBezTo>
                  <a:lnTo>
                    <a:pt x="8616" y="1"/>
                  </a:lnTo>
                  <a:cubicBezTo>
                    <a:pt x="9236" y="1"/>
                    <a:pt x="9735" y="517"/>
                    <a:pt x="9735" y="11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6301117" y="1626112"/>
              <a:ext cx="1563303" cy="2695628"/>
            </a:xfrm>
            <a:custGeom>
              <a:avLst/>
              <a:gdLst/>
              <a:ahLst/>
              <a:cxnLst/>
              <a:rect l="l" t="t" r="r" b="b"/>
              <a:pathLst>
                <a:path w="8781" h="15141" extrusionOk="0">
                  <a:moveTo>
                    <a:pt x="8781" y="15140"/>
                  </a:moveTo>
                  <a:lnTo>
                    <a:pt x="1" y="15140"/>
                  </a:lnTo>
                  <a:lnTo>
                    <a:pt x="1" y="0"/>
                  </a:lnTo>
                  <a:lnTo>
                    <a:pt x="8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6651663" y="2394843"/>
              <a:ext cx="1035971" cy="774452"/>
            </a:xfrm>
            <a:custGeom>
              <a:avLst/>
              <a:gdLst/>
              <a:ahLst/>
              <a:cxnLst/>
              <a:rect l="l" t="t" r="r" b="b"/>
              <a:pathLst>
                <a:path w="5819" h="4350" extrusionOk="0">
                  <a:moveTo>
                    <a:pt x="165" y="2021"/>
                  </a:moveTo>
                  <a:lnTo>
                    <a:pt x="438" y="3625"/>
                  </a:lnTo>
                  <a:cubicBezTo>
                    <a:pt x="443" y="3634"/>
                    <a:pt x="508" y="4232"/>
                    <a:pt x="863" y="4206"/>
                  </a:cubicBezTo>
                  <a:cubicBezTo>
                    <a:pt x="1288" y="4171"/>
                    <a:pt x="3551" y="4171"/>
                    <a:pt x="3647" y="4171"/>
                  </a:cubicBezTo>
                  <a:cubicBezTo>
                    <a:pt x="3668" y="4171"/>
                    <a:pt x="4128" y="4193"/>
                    <a:pt x="4254" y="3760"/>
                  </a:cubicBezTo>
                  <a:cubicBezTo>
                    <a:pt x="4345" y="3434"/>
                    <a:pt x="4488" y="2138"/>
                    <a:pt x="4570" y="1297"/>
                  </a:cubicBezTo>
                  <a:close/>
                  <a:moveTo>
                    <a:pt x="833" y="4349"/>
                  </a:moveTo>
                  <a:cubicBezTo>
                    <a:pt x="378" y="4349"/>
                    <a:pt x="299" y="3673"/>
                    <a:pt x="295" y="3643"/>
                  </a:cubicBezTo>
                  <a:lnTo>
                    <a:pt x="0" y="1904"/>
                  </a:lnTo>
                  <a:lnTo>
                    <a:pt x="4588" y="1149"/>
                  </a:lnTo>
                  <a:cubicBezTo>
                    <a:pt x="4622" y="807"/>
                    <a:pt x="4644" y="573"/>
                    <a:pt x="4644" y="564"/>
                  </a:cubicBezTo>
                  <a:lnTo>
                    <a:pt x="4644" y="555"/>
                  </a:lnTo>
                  <a:cubicBezTo>
                    <a:pt x="4683" y="365"/>
                    <a:pt x="4865" y="1"/>
                    <a:pt x="5251" y="1"/>
                  </a:cubicBezTo>
                  <a:lnTo>
                    <a:pt x="5819" y="1"/>
                  </a:lnTo>
                  <a:lnTo>
                    <a:pt x="5819" y="148"/>
                  </a:lnTo>
                  <a:lnTo>
                    <a:pt x="5251" y="148"/>
                  </a:lnTo>
                  <a:cubicBezTo>
                    <a:pt x="4900" y="148"/>
                    <a:pt x="4796" y="542"/>
                    <a:pt x="4787" y="586"/>
                  </a:cubicBezTo>
                  <a:cubicBezTo>
                    <a:pt x="4770" y="751"/>
                    <a:pt x="4531" y="3304"/>
                    <a:pt x="4392" y="3799"/>
                  </a:cubicBezTo>
                  <a:cubicBezTo>
                    <a:pt x="4236" y="4345"/>
                    <a:pt x="3647" y="4315"/>
                    <a:pt x="3642" y="4315"/>
                  </a:cubicBezTo>
                  <a:cubicBezTo>
                    <a:pt x="3621" y="4315"/>
                    <a:pt x="1292" y="4315"/>
                    <a:pt x="872" y="4349"/>
                  </a:cubicBezTo>
                  <a:cubicBezTo>
                    <a:pt x="859" y="4349"/>
                    <a:pt x="846" y="4349"/>
                    <a:pt x="833" y="43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256084" y="2636429"/>
              <a:ext cx="25637" cy="507400"/>
            </a:xfrm>
            <a:custGeom>
              <a:avLst/>
              <a:gdLst/>
              <a:ahLst/>
              <a:cxnLst/>
              <a:rect l="l" t="t" r="r" b="b"/>
              <a:pathLst>
                <a:path w="144" h="2850" extrusionOk="0">
                  <a:moveTo>
                    <a:pt x="143" y="2849"/>
                  </a:moveTo>
                  <a:lnTo>
                    <a:pt x="0" y="2849"/>
                  </a:lnTo>
                  <a:lnTo>
                    <a:pt x="0" y="1"/>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052949" y="2674349"/>
              <a:ext cx="25637" cy="469478"/>
            </a:xfrm>
            <a:custGeom>
              <a:avLst/>
              <a:gdLst/>
              <a:ahLst/>
              <a:cxnLst/>
              <a:rect l="l" t="t" r="r" b="b"/>
              <a:pathLst>
                <a:path w="144" h="2637" extrusionOk="0">
                  <a:moveTo>
                    <a:pt x="144" y="2636"/>
                  </a:moveTo>
                  <a:lnTo>
                    <a:pt x="1" y="2636"/>
                  </a:lnTo>
                  <a:lnTo>
                    <a:pt x="1" y="0"/>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6849991" y="2699807"/>
              <a:ext cx="26527" cy="456304"/>
            </a:xfrm>
            <a:custGeom>
              <a:avLst/>
              <a:gdLst/>
              <a:ahLst/>
              <a:cxnLst/>
              <a:rect l="l" t="t" r="r" b="b"/>
              <a:pathLst>
                <a:path w="149" h="2563" extrusionOk="0">
                  <a:moveTo>
                    <a:pt x="148" y="2563"/>
                  </a:moveTo>
                  <a:lnTo>
                    <a:pt x="1" y="2563"/>
                  </a:lnTo>
                  <a:lnTo>
                    <a:pt x="1" y="0"/>
                  </a:lnTo>
                  <a:lnTo>
                    <a:pt x="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6771301" y="3142745"/>
              <a:ext cx="599079" cy="154534"/>
            </a:xfrm>
            <a:custGeom>
              <a:avLst/>
              <a:gdLst/>
              <a:ahLst/>
              <a:cxnLst/>
              <a:rect l="l" t="t" r="r" b="b"/>
              <a:pathLst>
                <a:path w="3365" h="868" extrusionOk="0">
                  <a:moveTo>
                    <a:pt x="2927" y="868"/>
                  </a:moveTo>
                  <a:lnTo>
                    <a:pt x="0" y="868"/>
                  </a:lnTo>
                  <a:lnTo>
                    <a:pt x="0" y="725"/>
                  </a:lnTo>
                  <a:lnTo>
                    <a:pt x="2927" y="725"/>
                  </a:lnTo>
                  <a:cubicBezTo>
                    <a:pt x="3139" y="725"/>
                    <a:pt x="3209" y="473"/>
                    <a:pt x="3222" y="426"/>
                  </a:cubicBezTo>
                  <a:lnTo>
                    <a:pt x="3204" y="9"/>
                  </a:lnTo>
                  <a:lnTo>
                    <a:pt x="3348" y="1"/>
                  </a:lnTo>
                  <a:lnTo>
                    <a:pt x="3365" y="439"/>
                  </a:lnTo>
                  <a:lnTo>
                    <a:pt x="3365" y="447"/>
                  </a:lnTo>
                  <a:cubicBezTo>
                    <a:pt x="3335" y="595"/>
                    <a:pt x="3209" y="868"/>
                    <a:pt x="2927" y="8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6829874" y="3297096"/>
              <a:ext cx="92043" cy="92044"/>
            </a:xfrm>
            <a:custGeom>
              <a:avLst/>
              <a:gdLst/>
              <a:ahLst/>
              <a:cxnLst/>
              <a:rect l="l" t="t" r="r" b="b"/>
              <a:pathLst>
                <a:path w="517" h="517" extrusionOk="0">
                  <a:moveTo>
                    <a:pt x="517" y="261"/>
                  </a:moveTo>
                  <a:cubicBezTo>
                    <a:pt x="517" y="404"/>
                    <a:pt x="400" y="517"/>
                    <a:pt x="257" y="517"/>
                  </a:cubicBezTo>
                  <a:cubicBezTo>
                    <a:pt x="114" y="517"/>
                    <a:pt x="1" y="404"/>
                    <a:pt x="1" y="261"/>
                  </a:cubicBezTo>
                  <a:cubicBezTo>
                    <a:pt x="1" y="118"/>
                    <a:pt x="114" y="1"/>
                    <a:pt x="257" y="1"/>
                  </a:cubicBezTo>
                  <a:cubicBezTo>
                    <a:pt x="400" y="1"/>
                    <a:pt x="517" y="118"/>
                    <a:pt x="517" y="2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178818" y="3297096"/>
              <a:ext cx="92043" cy="92044"/>
            </a:xfrm>
            <a:custGeom>
              <a:avLst/>
              <a:gdLst/>
              <a:ahLst/>
              <a:cxnLst/>
              <a:rect l="l" t="t" r="r" b="b"/>
              <a:pathLst>
                <a:path w="517" h="517" extrusionOk="0">
                  <a:moveTo>
                    <a:pt x="517" y="261"/>
                  </a:moveTo>
                  <a:cubicBezTo>
                    <a:pt x="517" y="404"/>
                    <a:pt x="400" y="517"/>
                    <a:pt x="256" y="517"/>
                  </a:cubicBezTo>
                  <a:cubicBezTo>
                    <a:pt x="113" y="517"/>
                    <a:pt x="1" y="404"/>
                    <a:pt x="1" y="261"/>
                  </a:cubicBezTo>
                  <a:cubicBezTo>
                    <a:pt x="1" y="118"/>
                    <a:pt x="113" y="1"/>
                    <a:pt x="256" y="1"/>
                  </a:cubicBezTo>
                  <a:cubicBezTo>
                    <a:pt x="400" y="1"/>
                    <a:pt x="517" y="118"/>
                    <a:pt x="517" y="2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6694035" y="1880694"/>
              <a:ext cx="758953" cy="270435"/>
            </a:xfrm>
            <a:custGeom>
              <a:avLst/>
              <a:gdLst/>
              <a:ahLst/>
              <a:cxnLst/>
              <a:rect l="l" t="t" r="r" b="b"/>
              <a:pathLst>
                <a:path w="4263" h="1519" extrusionOk="0">
                  <a:moveTo>
                    <a:pt x="4263" y="760"/>
                  </a:moveTo>
                  <a:cubicBezTo>
                    <a:pt x="4263" y="1176"/>
                    <a:pt x="3968" y="1518"/>
                    <a:pt x="3604" y="1518"/>
                  </a:cubicBezTo>
                  <a:lnTo>
                    <a:pt x="660" y="1518"/>
                  </a:lnTo>
                  <a:cubicBezTo>
                    <a:pt x="296" y="1518"/>
                    <a:pt x="1" y="1176"/>
                    <a:pt x="1" y="760"/>
                  </a:cubicBezTo>
                  <a:cubicBezTo>
                    <a:pt x="1" y="339"/>
                    <a:pt x="296" y="1"/>
                    <a:pt x="660" y="1"/>
                  </a:cubicBezTo>
                  <a:lnTo>
                    <a:pt x="3604" y="1"/>
                  </a:lnTo>
                  <a:cubicBezTo>
                    <a:pt x="3968" y="1"/>
                    <a:pt x="4263" y="339"/>
                    <a:pt x="4263" y="76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6866904" y="1946387"/>
              <a:ext cx="127649" cy="149905"/>
            </a:xfrm>
            <a:custGeom>
              <a:avLst/>
              <a:gdLst/>
              <a:ahLst/>
              <a:cxnLst/>
              <a:rect l="l" t="t" r="r" b="b"/>
              <a:pathLst>
                <a:path w="717" h="842" extrusionOk="0">
                  <a:moveTo>
                    <a:pt x="482" y="581"/>
                  </a:moveTo>
                  <a:cubicBezTo>
                    <a:pt x="482" y="560"/>
                    <a:pt x="474" y="542"/>
                    <a:pt x="465" y="529"/>
                  </a:cubicBezTo>
                  <a:cubicBezTo>
                    <a:pt x="452" y="516"/>
                    <a:pt x="439" y="508"/>
                    <a:pt x="422" y="508"/>
                  </a:cubicBezTo>
                  <a:lnTo>
                    <a:pt x="231" y="508"/>
                  </a:lnTo>
                  <a:lnTo>
                    <a:pt x="231" y="651"/>
                  </a:lnTo>
                  <a:lnTo>
                    <a:pt x="413" y="651"/>
                  </a:lnTo>
                  <a:cubicBezTo>
                    <a:pt x="430" y="651"/>
                    <a:pt x="448" y="642"/>
                    <a:pt x="461" y="629"/>
                  </a:cubicBezTo>
                  <a:cubicBezTo>
                    <a:pt x="474" y="620"/>
                    <a:pt x="482" y="603"/>
                    <a:pt x="482" y="581"/>
                  </a:cubicBezTo>
                  <a:close/>
                  <a:moveTo>
                    <a:pt x="231" y="200"/>
                  </a:moveTo>
                  <a:lnTo>
                    <a:pt x="231" y="330"/>
                  </a:lnTo>
                  <a:lnTo>
                    <a:pt x="387" y="330"/>
                  </a:lnTo>
                  <a:cubicBezTo>
                    <a:pt x="404" y="330"/>
                    <a:pt x="417" y="321"/>
                    <a:pt x="430" y="313"/>
                  </a:cubicBezTo>
                  <a:cubicBezTo>
                    <a:pt x="443" y="304"/>
                    <a:pt x="452" y="287"/>
                    <a:pt x="452" y="261"/>
                  </a:cubicBezTo>
                  <a:cubicBezTo>
                    <a:pt x="452" y="239"/>
                    <a:pt x="448" y="222"/>
                    <a:pt x="435" y="213"/>
                  </a:cubicBezTo>
                  <a:cubicBezTo>
                    <a:pt x="422" y="204"/>
                    <a:pt x="409" y="200"/>
                    <a:pt x="396" y="200"/>
                  </a:cubicBezTo>
                  <a:close/>
                  <a:moveTo>
                    <a:pt x="716" y="629"/>
                  </a:moveTo>
                  <a:cubicBezTo>
                    <a:pt x="716" y="664"/>
                    <a:pt x="708" y="699"/>
                    <a:pt x="690" y="725"/>
                  </a:cubicBezTo>
                  <a:cubicBezTo>
                    <a:pt x="677" y="751"/>
                    <a:pt x="656" y="777"/>
                    <a:pt x="625" y="794"/>
                  </a:cubicBezTo>
                  <a:cubicBezTo>
                    <a:pt x="599" y="811"/>
                    <a:pt x="565" y="824"/>
                    <a:pt x="530" y="829"/>
                  </a:cubicBezTo>
                  <a:cubicBezTo>
                    <a:pt x="495" y="837"/>
                    <a:pt x="456" y="842"/>
                    <a:pt x="413" y="842"/>
                  </a:cubicBezTo>
                  <a:lnTo>
                    <a:pt x="1" y="842"/>
                  </a:lnTo>
                  <a:lnTo>
                    <a:pt x="1" y="0"/>
                  </a:lnTo>
                  <a:lnTo>
                    <a:pt x="487" y="0"/>
                  </a:lnTo>
                  <a:cubicBezTo>
                    <a:pt x="517" y="0"/>
                    <a:pt x="543" y="9"/>
                    <a:pt x="569" y="22"/>
                  </a:cubicBezTo>
                  <a:cubicBezTo>
                    <a:pt x="591" y="35"/>
                    <a:pt x="612" y="48"/>
                    <a:pt x="630" y="70"/>
                  </a:cubicBezTo>
                  <a:cubicBezTo>
                    <a:pt x="643" y="92"/>
                    <a:pt x="656" y="113"/>
                    <a:pt x="664" y="139"/>
                  </a:cubicBezTo>
                  <a:cubicBezTo>
                    <a:pt x="677" y="165"/>
                    <a:pt x="682" y="191"/>
                    <a:pt x="682" y="217"/>
                  </a:cubicBezTo>
                  <a:cubicBezTo>
                    <a:pt x="682" y="256"/>
                    <a:pt x="669" y="295"/>
                    <a:pt x="651" y="330"/>
                  </a:cubicBezTo>
                  <a:cubicBezTo>
                    <a:pt x="630" y="365"/>
                    <a:pt x="599" y="395"/>
                    <a:pt x="560" y="412"/>
                  </a:cubicBezTo>
                  <a:cubicBezTo>
                    <a:pt x="608" y="425"/>
                    <a:pt x="647" y="451"/>
                    <a:pt x="673" y="486"/>
                  </a:cubicBezTo>
                  <a:cubicBezTo>
                    <a:pt x="703" y="521"/>
                    <a:pt x="716" y="568"/>
                    <a:pt x="716" y="6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010577" y="1946387"/>
              <a:ext cx="135305" cy="151508"/>
            </a:xfrm>
            <a:custGeom>
              <a:avLst/>
              <a:gdLst/>
              <a:ahLst/>
              <a:cxnLst/>
              <a:rect l="l" t="t" r="r" b="b"/>
              <a:pathLst>
                <a:path w="760" h="851" extrusionOk="0">
                  <a:moveTo>
                    <a:pt x="378" y="646"/>
                  </a:moveTo>
                  <a:cubicBezTo>
                    <a:pt x="404" y="646"/>
                    <a:pt x="425" y="638"/>
                    <a:pt x="447" y="629"/>
                  </a:cubicBezTo>
                  <a:cubicBezTo>
                    <a:pt x="464" y="616"/>
                    <a:pt x="482" y="599"/>
                    <a:pt x="490" y="581"/>
                  </a:cubicBezTo>
                  <a:cubicBezTo>
                    <a:pt x="503" y="560"/>
                    <a:pt x="512" y="538"/>
                    <a:pt x="516" y="512"/>
                  </a:cubicBezTo>
                  <a:cubicBezTo>
                    <a:pt x="525" y="490"/>
                    <a:pt x="525" y="460"/>
                    <a:pt x="525" y="434"/>
                  </a:cubicBezTo>
                  <a:lnTo>
                    <a:pt x="525" y="0"/>
                  </a:lnTo>
                  <a:lnTo>
                    <a:pt x="759" y="0"/>
                  </a:lnTo>
                  <a:lnTo>
                    <a:pt x="759" y="434"/>
                  </a:lnTo>
                  <a:cubicBezTo>
                    <a:pt x="759" y="495"/>
                    <a:pt x="751" y="547"/>
                    <a:pt x="733" y="599"/>
                  </a:cubicBezTo>
                  <a:cubicBezTo>
                    <a:pt x="720" y="651"/>
                    <a:pt x="698" y="694"/>
                    <a:pt x="664" y="729"/>
                  </a:cubicBezTo>
                  <a:cubicBezTo>
                    <a:pt x="633" y="768"/>
                    <a:pt x="594" y="798"/>
                    <a:pt x="547" y="820"/>
                  </a:cubicBezTo>
                  <a:cubicBezTo>
                    <a:pt x="499" y="837"/>
                    <a:pt x="443" y="850"/>
                    <a:pt x="378" y="850"/>
                  </a:cubicBezTo>
                  <a:cubicBezTo>
                    <a:pt x="308" y="850"/>
                    <a:pt x="252" y="837"/>
                    <a:pt x="204" y="816"/>
                  </a:cubicBezTo>
                  <a:cubicBezTo>
                    <a:pt x="157" y="794"/>
                    <a:pt x="118" y="764"/>
                    <a:pt x="87" y="725"/>
                  </a:cubicBezTo>
                  <a:cubicBezTo>
                    <a:pt x="57" y="690"/>
                    <a:pt x="35" y="642"/>
                    <a:pt x="18" y="594"/>
                  </a:cubicBezTo>
                  <a:cubicBezTo>
                    <a:pt x="5" y="542"/>
                    <a:pt x="0" y="490"/>
                    <a:pt x="0" y="434"/>
                  </a:cubicBezTo>
                  <a:lnTo>
                    <a:pt x="0" y="0"/>
                  </a:lnTo>
                  <a:lnTo>
                    <a:pt x="230" y="0"/>
                  </a:lnTo>
                  <a:lnTo>
                    <a:pt x="230" y="434"/>
                  </a:lnTo>
                  <a:cubicBezTo>
                    <a:pt x="230" y="460"/>
                    <a:pt x="230" y="490"/>
                    <a:pt x="239" y="516"/>
                  </a:cubicBezTo>
                  <a:cubicBezTo>
                    <a:pt x="243" y="538"/>
                    <a:pt x="252" y="564"/>
                    <a:pt x="265" y="581"/>
                  </a:cubicBezTo>
                  <a:cubicBezTo>
                    <a:pt x="274" y="603"/>
                    <a:pt x="291" y="616"/>
                    <a:pt x="308" y="629"/>
                  </a:cubicBezTo>
                  <a:cubicBezTo>
                    <a:pt x="326" y="638"/>
                    <a:pt x="352" y="646"/>
                    <a:pt x="378" y="6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154961" y="1946387"/>
              <a:ext cx="143672" cy="149905"/>
            </a:xfrm>
            <a:custGeom>
              <a:avLst/>
              <a:gdLst/>
              <a:ahLst/>
              <a:cxnLst/>
              <a:rect l="l" t="t" r="r" b="b"/>
              <a:pathLst>
                <a:path w="807" h="842" extrusionOk="0">
                  <a:moveTo>
                    <a:pt x="252" y="0"/>
                  </a:moveTo>
                  <a:lnTo>
                    <a:pt x="399" y="365"/>
                  </a:lnTo>
                  <a:lnTo>
                    <a:pt x="555" y="0"/>
                  </a:lnTo>
                  <a:lnTo>
                    <a:pt x="807" y="0"/>
                  </a:lnTo>
                  <a:lnTo>
                    <a:pt x="516" y="564"/>
                  </a:lnTo>
                  <a:lnTo>
                    <a:pt x="516" y="842"/>
                  </a:lnTo>
                  <a:lnTo>
                    <a:pt x="286" y="842"/>
                  </a:lnTo>
                  <a:lnTo>
                    <a:pt x="286" y="56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8187016" y="3747155"/>
              <a:ext cx="228594" cy="566863"/>
            </a:xfrm>
            <a:custGeom>
              <a:avLst/>
              <a:gdLst/>
              <a:ahLst/>
              <a:cxnLst/>
              <a:rect l="l" t="t" r="r" b="b"/>
              <a:pathLst>
                <a:path w="1284" h="3184" extrusionOk="0">
                  <a:moveTo>
                    <a:pt x="1283" y="1"/>
                  </a:moveTo>
                  <a:lnTo>
                    <a:pt x="91" y="35"/>
                  </a:lnTo>
                  <a:cubicBezTo>
                    <a:pt x="91" y="35"/>
                    <a:pt x="0" y="2099"/>
                    <a:pt x="174" y="2550"/>
                  </a:cubicBezTo>
                  <a:cubicBezTo>
                    <a:pt x="347" y="3001"/>
                    <a:pt x="1266" y="3183"/>
                    <a:pt x="1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8071117" y="4627866"/>
              <a:ext cx="261174" cy="119105"/>
            </a:xfrm>
            <a:custGeom>
              <a:avLst/>
              <a:gdLst/>
              <a:ahLst/>
              <a:cxnLst/>
              <a:rect l="l" t="t" r="r" b="b"/>
              <a:pathLst>
                <a:path w="1467" h="669" extrusionOk="0">
                  <a:moveTo>
                    <a:pt x="1414" y="96"/>
                  </a:moveTo>
                  <a:cubicBezTo>
                    <a:pt x="1414" y="96"/>
                    <a:pt x="1436" y="74"/>
                    <a:pt x="1453" y="148"/>
                  </a:cubicBezTo>
                  <a:cubicBezTo>
                    <a:pt x="1466" y="222"/>
                    <a:pt x="1466" y="391"/>
                    <a:pt x="1414" y="447"/>
                  </a:cubicBezTo>
                  <a:cubicBezTo>
                    <a:pt x="1362" y="508"/>
                    <a:pt x="83" y="668"/>
                    <a:pt x="40" y="547"/>
                  </a:cubicBezTo>
                  <a:cubicBezTo>
                    <a:pt x="1" y="434"/>
                    <a:pt x="1011"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8251820" y="4602408"/>
              <a:ext cx="74952" cy="62668"/>
            </a:xfrm>
            <a:custGeom>
              <a:avLst/>
              <a:gdLst/>
              <a:ahLst/>
              <a:cxnLst/>
              <a:rect l="l" t="t" r="r" b="b"/>
              <a:pathLst>
                <a:path w="421" h="352" extrusionOk="0">
                  <a:moveTo>
                    <a:pt x="26" y="1"/>
                  </a:moveTo>
                  <a:lnTo>
                    <a:pt x="0" y="213"/>
                  </a:lnTo>
                  <a:cubicBezTo>
                    <a:pt x="0" y="213"/>
                    <a:pt x="161" y="352"/>
                    <a:pt x="395" y="261"/>
                  </a:cubicBezTo>
                  <a:lnTo>
                    <a:pt x="421" y="18"/>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8202327" y="3991945"/>
              <a:ext cx="198684" cy="613687"/>
            </a:xfrm>
            <a:custGeom>
              <a:avLst/>
              <a:gdLst/>
              <a:ahLst/>
              <a:cxnLst/>
              <a:rect l="l" t="t" r="r" b="b"/>
              <a:pathLst>
                <a:path w="1116" h="3447" extrusionOk="0">
                  <a:moveTo>
                    <a:pt x="1" y="451"/>
                  </a:moveTo>
                  <a:cubicBezTo>
                    <a:pt x="1" y="451"/>
                    <a:pt x="57" y="1600"/>
                    <a:pt x="109" y="2372"/>
                  </a:cubicBezTo>
                  <a:cubicBezTo>
                    <a:pt x="166" y="3143"/>
                    <a:pt x="205" y="3425"/>
                    <a:pt x="205" y="3425"/>
                  </a:cubicBezTo>
                  <a:lnTo>
                    <a:pt x="751" y="3447"/>
                  </a:lnTo>
                  <a:cubicBezTo>
                    <a:pt x="751" y="3447"/>
                    <a:pt x="1020" y="598"/>
                    <a:pt x="1067" y="299"/>
                  </a:cubicBezTo>
                  <a:cubicBezTo>
                    <a:pt x="1115" y="0"/>
                    <a:pt x="1" y="451"/>
                    <a:pt x="1" y="4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8403148" y="3762643"/>
              <a:ext cx="244795" cy="572204"/>
            </a:xfrm>
            <a:custGeom>
              <a:avLst/>
              <a:gdLst/>
              <a:ahLst/>
              <a:cxnLst/>
              <a:rect l="l" t="t" r="r" b="b"/>
              <a:pathLst>
                <a:path w="1375" h="3214" extrusionOk="0">
                  <a:moveTo>
                    <a:pt x="0" y="35"/>
                  </a:moveTo>
                  <a:lnTo>
                    <a:pt x="1179" y="0"/>
                  </a:lnTo>
                  <a:cubicBezTo>
                    <a:pt x="1179" y="0"/>
                    <a:pt x="1375" y="2069"/>
                    <a:pt x="1223" y="2528"/>
                  </a:cubicBezTo>
                  <a:cubicBezTo>
                    <a:pt x="1071" y="2988"/>
                    <a:pt x="165" y="3213"/>
                    <a:pt x="0"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8528127" y="4640329"/>
              <a:ext cx="262598" cy="111984"/>
            </a:xfrm>
            <a:custGeom>
              <a:avLst/>
              <a:gdLst/>
              <a:ahLst/>
              <a:cxnLst/>
              <a:rect l="l" t="t" r="r" b="b"/>
              <a:pathLst>
                <a:path w="1475" h="629" extrusionOk="0">
                  <a:moveTo>
                    <a:pt x="48" y="117"/>
                  </a:moveTo>
                  <a:cubicBezTo>
                    <a:pt x="48" y="117"/>
                    <a:pt x="26" y="100"/>
                    <a:pt x="13" y="174"/>
                  </a:cubicBezTo>
                  <a:cubicBezTo>
                    <a:pt x="0" y="247"/>
                    <a:pt x="9" y="412"/>
                    <a:pt x="65" y="468"/>
                  </a:cubicBezTo>
                  <a:cubicBezTo>
                    <a:pt x="122" y="525"/>
                    <a:pt x="1405" y="629"/>
                    <a:pt x="1444" y="503"/>
                  </a:cubicBezTo>
                  <a:cubicBezTo>
                    <a:pt x="1475" y="390"/>
                    <a:pt x="447"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8530441" y="4615582"/>
              <a:ext cx="77444" cy="63380"/>
            </a:xfrm>
            <a:custGeom>
              <a:avLst/>
              <a:gdLst/>
              <a:ahLst/>
              <a:cxnLst/>
              <a:rect l="l" t="t" r="r" b="b"/>
              <a:pathLst>
                <a:path w="435" h="356" extrusionOk="0">
                  <a:moveTo>
                    <a:pt x="395" y="0"/>
                  </a:moveTo>
                  <a:lnTo>
                    <a:pt x="434" y="213"/>
                  </a:lnTo>
                  <a:cubicBezTo>
                    <a:pt x="434" y="213"/>
                    <a:pt x="282" y="356"/>
                    <a:pt x="39" y="278"/>
                  </a:cubicBezTo>
                  <a:lnTo>
                    <a:pt x="0" y="35"/>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8428607" y="4011885"/>
              <a:ext cx="201533" cy="610838"/>
            </a:xfrm>
            <a:custGeom>
              <a:avLst/>
              <a:gdLst/>
              <a:ahLst/>
              <a:cxnLst/>
              <a:rect l="l" t="t" r="r" b="b"/>
              <a:pathLst>
                <a:path w="1132" h="3431" extrusionOk="0">
                  <a:moveTo>
                    <a:pt x="1132" y="400"/>
                  </a:moveTo>
                  <a:cubicBezTo>
                    <a:pt x="1132" y="400"/>
                    <a:pt x="1132" y="1553"/>
                    <a:pt x="1114" y="2329"/>
                  </a:cubicBezTo>
                  <a:cubicBezTo>
                    <a:pt x="1097" y="3101"/>
                    <a:pt x="1071" y="3383"/>
                    <a:pt x="1071" y="3383"/>
                  </a:cubicBezTo>
                  <a:lnTo>
                    <a:pt x="525" y="3430"/>
                  </a:lnTo>
                  <a:cubicBezTo>
                    <a:pt x="525" y="3430"/>
                    <a:pt x="126" y="595"/>
                    <a:pt x="65" y="300"/>
                  </a:cubicBezTo>
                  <a:cubicBezTo>
                    <a:pt x="0" y="1"/>
                    <a:pt x="1132" y="400"/>
                    <a:pt x="1132" y="4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8360598" y="3042514"/>
              <a:ext cx="93645" cy="155959"/>
            </a:xfrm>
            <a:custGeom>
              <a:avLst/>
              <a:gdLst/>
              <a:ahLst/>
              <a:cxnLst/>
              <a:rect l="l" t="t" r="r" b="b"/>
              <a:pathLst>
                <a:path w="526" h="876" extrusionOk="0">
                  <a:moveTo>
                    <a:pt x="473" y="360"/>
                  </a:moveTo>
                  <a:cubicBezTo>
                    <a:pt x="482" y="460"/>
                    <a:pt x="525" y="599"/>
                    <a:pt x="525" y="599"/>
                  </a:cubicBezTo>
                  <a:cubicBezTo>
                    <a:pt x="512" y="612"/>
                    <a:pt x="417" y="876"/>
                    <a:pt x="256" y="872"/>
                  </a:cubicBezTo>
                  <a:cubicBezTo>
                    <a:pt x="109" y="872"/>
                    <a:pt x="14" y="616"/>
                    <a:pt x="1" y="599"/>
                  </a:cubicBezTo>
                  <a:cubicBezTo>
                    <a:pt x="5" y="585"/>
                    <a:pt x="9" y="568"/>
                    <a:pt x="14" y="551"/>
                  </a:cubicBezTo>
                  <a:cubicBezTo>
                    <a:pt x="22" y="533"/>
                    <a:pt x="27" y="512"/>
                    <a:pt x="31" y="494"/>
                  </a:cubicBezTo>
                  <a:cubicBezTo>
                    <a:pt x="40" y="451"/>
                    <a:pt x="48" y="403"/>
                    <a:pt x="53" y="351"/>
                  </a:cubicBezTo>
                  <a:cubicBezTo>
                    <a:pt x="57" y="230"/>
                    <a:pt x="40" y="130"/>
                    <a:pt x="18" y="57"/>
                  </a:cubicBezTo>
                  <a:cubicBezTo>
                    <a:pt x="14" y="35"/>
                    <a:pt x="5" y="18"/>
                    <a:pt x="1" y="0"/>
                  </a:cubicBezTo>
                  <a:lnTo>
                    <a:pt x="525" y="0"/>
                  </a:lnTo>
                  <a:cubicBezTo>
                    <a:pt x="517" y="22"/>
                    <a:pt x="508" y="52"/>
                    <a:pt x="499" y="83"/>
                  </a:cubicBezTo>
                  <a:cubicBezTo>
                    <a:pt x="482" y="139"/>
                    <a:pt x="473" y="208"/>
                    <a:pt x="469" y="291"/>
                  </a:cubicBezTo>
                  <a:cubicBezTo>
                    <a:pt x="469" y="312"/>
                    <a:pt x="473" y="338"/>
                    <a:pt x="473" y="360"/>
                  </a:cubicBezTo>
                  <a:close/>
                </a:path>
              </a:pathLst>
            </a:custGeom>
            <a:solidFill>
              <a:srgbClr val="EF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8363625" y="3038598"/>
              <a:ext cx="85990" cy="92044"/>
            </a:xfrm>
            <a:custGeom>
              <a:avLst/>
              <a:gdLst/>
              <a:ahLst/>
              <a:cxnLst/>
              <a:rect l="l" t="t" r="r" b="b"/>
              <a:pathLst>
                <a:path w="483" h="517" extrusionOk="0">
                  <a:moveTo>
                    <a:pt x="482" y="105"/>
                  </a:moveTo>
                  <a:cubicBezTo>
                    <a:pt x="465" y="161"/>
                    <a:pt x="456" y="230"/>
                    <a:pt x="452" y="313"/>
                  </a:cubicBezTo>
                  <a:cubicBezTo>
                    <a:pt x="330" y="391"/>
                    <a:pt x="174" y="473"/>
                    <a:pt x="14" y="516"/>
                  </a:cubicBezTo>
                  <a:cubicBezTo>
                    <a:pt x="23" y="473"/>
                    <a:pt x="31" y="425"/>
                    <a:pt x="36" y="373"/>
                  </a:cubicBezTo>
                  <a:cubicBezTo>
                    <a:pt x="40" y="252"/>
                    <a:pt x="23" y="152"/>
                    <a:pt x="1" y="79"/>
                  </a:cubicBezTo>
                  <a:cubicBezTo>
                    <a:pt x="14" y="53"/>
                    <a:pt x="27" y="35"/>
                    <a:pt x="36" y="22"/>
                  </a:cubicBezTo>
                  <a:cubicBezTo>
                    <a:pt x="44" y="5"/>
                    <a:pt x="53" y="0"/>
                    <a:pt x="53" y="0"/>
                  </a:cubicBezTo>
                  <a:lnTo>
                    <a:pt x="144" y="22"/>
                  </a:lnTo>
                  <a:close/>
                </a:path>
              </a:pathLst>
            </a:custGeom>
            <a:solidFill>
              <a:srgbClr val="ED8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8229388" y="2723663"/>
              <a:ext cx="420157" cy="388472"/>
            </a:xfrm>
            <a:custGeom>
              <a:avLst/>
              <a:gdLst/>
              <a:ahLst/>
              <a:cxnLst/>
              <a:rect l="l" t="t" r="r" b="b"/>
              <a:pathLst>
                <a:path w="2360" h="2182" extrusionOk="0">
                  <a:moveTo>
                    <a:pt x="1557" y="1982"/>
                  </a:moveTo>
                  <a:cubicBezTo>
                    <a:pt x="1219" y="2181"/>
                    <a:pt x="642" y="2090"/>
                    <a:pt x="382" y="1800"/>
                  </a:cubicBezTo>
                  <a:cubicBezTo>
                    <a:pt x="92" y="1470"/>
                    <a:pt x="1" y="425"/>
                    <a:pt x="382" y="200"/>
                  </a:cubicBezTo>
                  <a:cubicBezTo>
                    <a:pt x="716" y="1"/>
                    <a:pt x="1804" y="165"/>
                    <a:pt x="2064" y="460"/>
                  </a:cubicBezTo>
                  <a:cubicBezTo>
                    <a:pt x="2359" y="790"/>
                    <a:pt x="1934" y="1756"/>
                    <a:pt x="1557" y="1982"/>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8244877" y="2723663"/>
              <a:ext cx="382236" cy="254056"/>
            </a:xfrm>
            <a:custGeom>
              <a:avLst/>
              <a:gdLst/>
              <a:ahLst/>
              <a:cxnLst/>
              <a:rect l="l" t="t" r="r" b="b"/>
              <a:pathLst>
                <a:path w="2147" h="1427" extrusionOk="0">
                  <a:moveTo>
                    <a:pt x="1977" y="460"/>
                  </a:moveTo>
                  <a:cubicBezTo>
                    <a:pt x="1717" y="165"/>
                    <a:pt x="629" y="1"/>
                    <a:pt x="295" y="200"/>
                  </a:cubicBezTo>
                  <a:cubicBezTo>
                    <a:pt x="57" y="343"/>
                    <a:pt x="0" y="807"/>
                    <a:pt x="70" y="1215"/>
                  </a:cubicBezTo>
                  <a:cubicBezTo>
                    <a:pt x="78" y="1223"/>
                    <a:pt x="91" y="1215"/>
                    <a:pt x="91" y="1202"/>
                  </a:cubicBezTo>
                  <a:cubicBezTo>
                    <a:pt x="87" y="1093"/>
                    <a:pt x="87" y="738"/>
                    <a:pt x="217" y="430"/>
                  </a:cubicBezTo>
                  <a:cubicBezTo>
                    <a:pt x="217" y="430"/>
                    <a:pt x="577" y="629"/>
                    <a:pt x="1102" y="616"/>
                  </a:cubicBezTo>
                  <a:cubicBezTo>
                    <a:pt x="1626" y="603"/>
                    <a:pt x="1787" y="573"/>
                    <a:pt x="1787" y="573"/>
                  </a:cubicBezTo>
                  <a:cubicBezTo>
                    <a:pt x="1787" y="573"/>
                    <a:pt x="1865" y="703"/>
                    <a:pt x="1930" y="781"/>
                  </a:cubicBezTo>
                  <a:cubicBezTo>
                    <a:pt x="2012" y="876"/>
                    <a:pt x="2003" y="1054"/>
                    <a:pt x="1873" y="1405"/>
                  </a:cubicBezTo>
                  <a:cubicBezTo>
                    <a:pt x="1869" y="1418"/>
                    <a:pt x="1882" y="1427"/>
                    <a:pt x="1891" y="1418"/>
                  </a:cubicBezTo>
                  <a:cubicBezTo>
                    <a:pt x="1899" y="1410"/>
                    <a:pt x="1912" y="1397"/>
                    <a:pt x="1925" y="1388"/>
                  </a:cubicBezTo>
                  <a:cubicBezTo>
                    <a:pt x="2081" y="1041"/>
                    <a:pt x="2146" y="647"/>
                    <a:pt x="1977" y="460"/>
                  </a:cubicBezTo>
                  <a:close/>
                </a:path>
              </a:pathLst>
            </a:custGeom>
            <a:solidFill>
              <a:srgbClr val="ED8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8196986" y="2846326"/>
              <a:ext cx="75842" cy="98987"/>
            </a:xfrm>
            <a:custGeom>
              <a:avLst/>
              <a:gdLst/>
              <a:ahLst/>
              <a:cxnLst/>
              <a:rect l="l" t="t" r="r" b="b"/>
              <a:pathLst>
                <a:path w="426" h="556" extrusionOk="0">
                  <a:moveTo>
                    <a:pt x="395" y="101"/>
                  </a:moveTo>
                  <a:cubicBezTo>
                    <a:pt x="378" y="40"/>
                    <a:pt x="217" y="1"/>
                    <a:pt x="109" y="57"/>
                  </a:cubicBezTo>
                  <a:cubicBezTo>
                    <a:pt x="0" y="109"/>
                    <a:pt x="57" y="434"/>
                    <a:pt x="157" y="491"/>
                  </a:cubicBezTo>
                  <a:cubicBezTo>
                    <a:pt x="239" y="539"/>
                    <a:pt x="326" y="556"/>
                    <a:pt x="365" y="521"/>
                  </a:cubicBezTo>
                  <a:cubicBezTo>
                    <a:pt x="404" y="487"/>
                    <a:pt x="425" y="209"/>
                    <a:pt x="395" y="101"/>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8565870" y="2908102"/>
              <a:ext cx="89728" cy="92044"/>
            </a:xfrm>
            <a:custGeom>
              <a:avLst/>
              <a:gdLst/>
              <a:ahLst/>
              <a:cxnLst/>
              <a:rect l="l" t="t" r="r" b="b"/>
              <a:pathLst>
                <a:path w="504" h="517" extrusionOk="0">
                  <a:moveTo>
                    <a:pt x="127" y="53"/>
                  </a:moveTo>
                  <a:cubicBezTo>
                    <a:pt x="161" y="1"/>
                    <a:pt x="326" y="14"/>
                    <a:pt x="413" y="96"/>
                  </a:cubicBezTo>
                  <a:cubicBezTo>
                    <a:pt x="504" y="183"/>
                    <a:pt x="352" y="473"/>
                    <a:pt x="239" y="495"/>
                  </a:cubicBezTo>
                  <a:cubicBezTo>
                    <a:pt x="148" y="517"/>
                    <a:pt x="57" y="508"/>
                    <a:pt x="31" y="465"/>
                  </a:cubicBezTo>
                  <a:cubicBezTo>
                    <a:pt x="1" y="421"/>
                    <a:pt x="66" y="148"/>
                    <a:pt x="127" y="53"/>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8366829" y="2891901"/>
              <a:ext cx="74952" cy="85101"/>
            </a:xfrm>
            <a:custGeom>
              <a:avLst/>
              <a:gdLst/>
              <a:ahLst/>
              <a:cxnLst/>
              <a:rect l="l" t="t" r="r" b="b"/>
              <a:pathLst>
                <a:path w="421" h="478" extrusionOk="0">
                  <a:moveTo>
                    <a:pt x="195" y="478"/>
                  </a:moveTo>
                  <a:cubicBezTo>
                    <a:pt x="187" y="478"/>
                    <a:pt x="178" y="473"/>
                    <a:pt x="174" y="469"/>
                  </a:cubicBezTo>
                  <a:cubicBezTo>
                    <a:pt x="104" y="430"/>
                    <a:pt x="0" y="317"/>
                    <a:pt x="57" y="174"/>
                  </a:cubicBezTo>
                  <a:cubicBezTo>
                    <a:pt x="74" y="131"/>
                    <a:pt x="104" y="100"/>
                    <a:pt x="143" y="87"/>
                  </a:cubicBezTo>
                  <a:cubicBezTo>
                    <a:pt x="204" y="61"/>
                    <a:pt x="269" y="74"/>
                    <a:pt x="312" y="87"/>
                  </a:cubicBezTo>
                  <a:cubicBezTo>
                    <a:pt x="317" y="79"/>
                    <a:pt x="321" y="61"/>
                    <a:pt x="330" y="35"/>
                  </a:cubicBezTo>
                  <a:cubicBezTo>
                    <a:pt x="334" y="14"/>
                    <a:pt x="360" y="1"/>
                    <a:pt x="382" y="5"/>
                  </a:cubicBezTo>
                  <a:cubicBezTo>
                    <a:pt x="408" y="14"/>
                    <a:pt x="421" y="35"/>
                    <a:pt x="412" y="61"/>
                  </a:cubicBezTo>
                  <a:cubicBezTo>
                    <a:pt x="395" y="131"/>
                    <a:pt x="382" y="157"/>
                    <a:pt x="378" y="165"/>
                  </a:cubicBezTo>
                  <a:cubicBezTo>
                    <a:pt x="364" y="187"/>
                    <a:pt x="343" y="196"/>
                    <a:pt x="321" y="187"/>
                  </a:cubicBezTo>
                  <a:cubicBezTo>
                    <a:pt x="295" y="174"/>
                    <a:pt x="221" y="152"/>
                    <a:pt x="174" y="170"/>
                  </a:cubicBezTo>
                  <a:cubicBezTo>
                    <a:pt x="161" y="174"/>
                    <a:pt x="148" y="187"/>
                    <a:pt x="139" y="204"/>
                  </a:cubicBezTo>
                  <a:cubicBezTo>
                    <a:pt x="96" y="317"/>
                    <a:pt x="213" y="391"/>
                    <a:pt x="217" y="395"/>
                  </a:cubicBezTo>
                  <a:cubicBezTo>
                    <a:pt x="239" y="408"/>
                    <a:pt x="243" y="434"/>
                    <a:pt x="234" y="456"/>
                  </a:cubicBezTo>
                  <a:cubicBezTo>
                    <a:pt x="226" y="469"/>
                    <a:pt x="208" y="478"/>
                    <a:pt x="195" y="478"/>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8313598" y="2815527"/>
              <a:ext cx="54834" cy="36497"/>
            </a:xfrm>
            <a:custGeom>
              <a:avLst/>
              <a:gdLst/>
              <a:ahLst/>
              <a:cxnLst/>
              <a:rect l="l" t="t" r="r" b="b"/>
              <a:pathLst>
                <a:path w="308" h="205" extrusionOk="0">
                  <a:moveTo>
                    <a:pt x="52" y="204"/>
                  </a:moveTo>
                  <a:cubicBezTo>
                    <a:pt x="43" y="204"/>
                    <a:pt x="39" y="204"/>
                    <a:pt x="30" y="200"/>
                  </a:cubicBezTo>
                  <a:cubicBezTo>
                    <a:pt x="9" y="187"/>
                    <a:pt x="0" y="161"/>
                    <a:pt x="13" y="139"/>
                  </a:cubicBezTo>
                  <a:cubicBezTo>
                    <a:pt x="39" y="87"/>
                    <a:pt x="130" y="0"/>
                    <a:pt x="269" y="48"/>
                  </a:cubicBezTo>
                  <a:cubicBezTo>
                    <a:pt x="295" y="57"/>
                    <a:pt x="308" y="83"/>
                    <a:pt x="299" y="105"/>
                  </a:cubicBezTo>
                  <a:cubicBezTo>
                    <a:pt x="291" y="131"/>
                    <a:pt x="265" y="144"/>
                    <a:pt x="243" y="135"/>
                  </a:cubicBezTo>
                  <a:cubicBezTo>
                    <a:pt x="135" y="96"/>
                    <a:pt x="91" y="178"/>
                    <a:pt x="91" y="183"/>
                  </a:cubicBezTo>
                  <a:cubicBezTo>
                    <a:pt x="83" y="196"/>
                    <a:pt x="70" y="204"/>
                    <a:pt x="52" y="204"/>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8513528" y="2846326"/>
              <a:ext cx="47891" cy="38099"/>
            </a:xfrm>
            <a:custGeom>
              <a:avLst/>
              <a:gdLst/>
              <a:ahLst/>
              <a:cxnLst/>
              <a:rect l="l" t="t" r="r" b="b"/>
              <a:pathLst>
                <a:path w="269" h="214" extrusionOk="0">
                  <a:moveTo>
                    <a:pt x="221" y="213"/>
                  </a:moveTo>
                  <a:cubicBezTo>
                    <a:pt x="200" y="213"/>
                    <a:pt x="182" y="200"/>
                    <a:pt x="178" y="179"/>
                  </a:cubicBezTo>
                  <a:cubicBezTo>
                    <a:pt x="174" y="170"/>
                    <a:pt x="152" y="83"/>
                    <a:pt x="48" y="88"/>
                  </a:cubicBezTo>
                  <a:cubicBezTo>
                    <a:pt x="22" y="88"/>
                    <a:pt x="0" y="70"/>
                    <a:pt x="0" y="44"/>
                  </a:cubicBezTo>
                  <a:cubicBezTo>
                    <a:pt x="0" y="18"/>
                    <a:pt x="22" y="1"/>
                    <a:pt x="43" y="1"/>
                  </a:cubicBezTo>
                  <a:cubicBezTo>
                    <a:pt x="48" y="1"/>
                    <a:pt x="48" y="1"/>
                    <a:pt x="52" y="1"/>
                  </a:cubicBezTo>
                  <a:cubicBezTo>
                    <a:pt x="195" y="1"/>
                    <a:pt x="252" y="105"/>
                    <a:pt x="265" y="161"/>
                  </a:cubicBezTo>
                  <a:cubicBezTo>
                    <a:pt x="269" y="187"/>
                    <a:pt x="252" y="209"/>
                    <a:pt x="230" y="213"/>
                  </a:cubicBezTo>
                  <a:cubicBezTo>
                    <a:pt x="226" y="213"/>
                    <a:pt x="221" y="213"/>
                    <a:pt x="221" y="213"/>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8333537" y="2860212"/>
              <a:ext cx="19584" cy="37387"/>
            </a:xfrm>
            <a:custGeom>
              <a:avLst/>
              <a:gdLst/>
              <a:ahLst/>
              <a:cxnLst/>
              <a:rect l="l" t="t" r="r" b="b"/>
              <a:pathLst>
                <a:path w="110" h="210" extrusionOk="0">
                  <a:moveTo>
                    <a:pt x="101" y="114"/>
                  </a:moveTo>
                  <a:cubicBezTo>
                    <a:pt x="96" y="170"/>
                    <a:pt x="66" y="209"/>
                    <a:pt x="40" y="205"/>
                  </a:cubicBezTo>
                  <a:cubicBezTo>
                    <a:pt x="14" y="200"/>
                    <a:pt x="1" y="153"/>
                    <a:pt x="10" y="101"/>
                  </a:cubicBezTo>
                  <a:cubicBezTo>
                    <a:pt x="18" y="44"/>
                    <a:pt x="44" y="1"/>
                    <a:pt x="70" y="5"/>
                  </a:cubicBezTo>
                  <a:cubicBezTo>
                    <a:pt x="96" y="10"/>
                    <a:pt x="109" y="57"/>
                    <a:pt x="101" y="114"/>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8510324" y="2887273"/>
              <a:ext cx="19584" cy="38099"/>
            </a:xfrm>
            <a:custGeom>
              <a:avLst/>
              <a:gdLst/>
              <a:ahLst/>
              <a:cxnLst/>
              <a:rect l="l" t="t" r="r" b="b"/>
              <a:pathLst>
                <a:path w="110" h="214" extrusionOk="0">
                  <a:moveTo>
                    <a:pt x="100" y="113"/>
                  </a:moveTo>
                  <a:cubicBezTo>
                    <a:pt x="92" y="170"/>
                    <a:pt x="66" y="213"/>
                    <a:pt x="40" y="209"/>
                  </a:cubicBezTo>
                  <a:cubicBezTo>
                    <a:pt x="14" y="204"/>
                    <a:pt x="1" y="157"/>
                    <a:pt x="5" y="100"/>
                  </a:cubicBezTo>
                  <a:cubicBezTo>
                    <a:pt x="14" y="44"/>
                    <a:pt x="44" y="1"/>
                    <a:pt x="70" y="5"/>
                  </a:cubicBezTo>
                  <a:cubicBezTo>
                    <a:pt x="96" y="9"/>
                    <a:pt x="109" y="57"/>
                    <a:pt x="100" y="113"/>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8224759" y="2864129"/>
              <a:ext cx="17091" cy="43441"/>
            </a:xfrm>
            <a:custGeom>
              <a:avLst/>
              <a:gdLst/>
              <a:ahLst/>
              <a:cxnLst/>
              <a:rect l="l" t="t" r="r" b="b"/>
              <a:pathLst>
                <a:path w="96" h="244" extrusionOk="0">
                  <a:moveTo>
                    <a:pt x="92" y="118"/>
                  </a:moveTo>
                  <a:cubicBezTo>
                    <a:pt x="96" y="183"/>
                    <a:pt x="83" y="239"/>
                    <a:pt x="53" y="243"/>
                  </a:cubicBezTo>
                  <a:cubicBezTo>
                    <a:pt x="27" y="243"/>
                    <a:pt x="40" y="187"/>
                    <a:pt x="35" y="122"/>
                  </a:cubicBezTo>
                  <a:cubicBezTo>
                    <a:pt x="27" y="57"/>
                    <a:pt x="1" y="5"/>
                    <a:pt x="27" y="5"/>
                  </a:cubicBezTo>
                  <a:cubicBezTo>
                    <a:pt x="57" y="1"/>
                    <a:pt x="83" y="53"/>
                    <a:pt x="92" y="118"/>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8600764" y="2926617"/>
              <a:ext cx="26349" cy="43441"/>
            </a:xfrm>
            <a:custGeom>
              <a:avLst/>
              <a:gdLst/>
              <a:ahLst/>
              <a:cxnLst/>
              <a:rect l="l" t="t" r="r" b="b"/>
              <a:pathLst>
                <a:path w="148" h="244" extrusionOk="0">
                  <a:moveTo>
                    <a:pt x="26" y="105"/>
                  </a:moveTo>
                  <a:cubicBezTo>
                    <a:pt x="0" y="166"/>
                    <a:pt x="0" y="222"/>
                    <a:pt x="26" y="235"/>
                  </a:cubicBezTo>
                  <a:cubicBezTo>
                    <a:pt x="52" y="244"/>
                    <a:pt x="52" y="187"/>
                    <a:pt x="82" y="127"/>
                  </a:cubicBezTo>
                  <a:cubicBezTo>
                    <a:pt x="108" y="66"/>
                    <a:pt x="147" y="27"/>
                    <a:pt x="121" y="14"/>
                  </a:cubicBezTo>
                  <a:cubicBezTo>
                    <a:pt x="95" y="1"/>
                    <a:pt x="52" y="44"/>
                    <a:pt x="26" y="105"/>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8283510" y="2925193"/>
              <a:ext cx="68721" cy="27061"/>
            </a:xfrm>
            <a:custGeom>
              <a:avLst/>
              <a:gdLst/>
              <a:ahLst/>
              <a:cxnLst/>
              <a:rect l="l" t="t" r="r" b="b"/>
              <a:pathLst>
                <a:path w="386" h="152" extrusionOk="0">
                  <a:moveTo>
                    <a:pt x="382" y="104"/>
                  </a:moveTo>
                  <a:cubicBezTo>
                    <a:pt x="377" y="135"/>
                    <a:pt x="291" y="152"/>
                    <a:pt x="186" y="135"/>
                  </a:cubicBezTo>
                  <a:cubicBezTo>
                    <a:pt x="78" y="117"/>
                    <a:pt x="0" y="78"/>
                    <a:pt x="4" y="48"/>
                  </a:cubicBezTo>
                  <a:cubicBezTo>
                    <a:pt x="9" y="13"/>
                    <a:pt x="100" y="0"/>
                    <a:pt x="204" y="17"/>
                  </a:cubicBezTo>
                  <a:cubicBezTo>
                    <a:pt x="308" y="30"/>
                    <a:pt x="386" y="70"/>
                    <a:pt x="382" y="104"/>
                  </a:cubicBezTo>
                  <a:close/>
                </a:path>
              </a:pathLst>
            </a:custGeom>
            <a:solidFill>
              <a:srgbClr val="FF7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8491808" y="2956704"/>
              <a:ext cx="68899" cy="27239"/>
            </a:xfrm>
            <a:custGeom>
              <a:avLst/>
              <a:gdLst/>
              <a:ahLst/>
              <a:cxnLst/>
              <a:rect l="l" t="t" r="r" b="b"/>
              <a:pathLst>
                <a:path w="387" h="153" extrusionOk="0">
                  <a:moveTo>
                    <a:pt x="382" y="105"/>
                  </a:moveTo>
                  <a:cubicBezTo>
                    <a:pt x="378" y="140"/>
                    <a:pt x="287" y="153"/>
                    <a:pt x="183" y="135"/>
                  </a:cubicBezTo>
                  <a:cubicBezTo>
                    <a:pt x="79" y="122"/>
                    <a:pt x="1" y="83"/>
                    <a:pt x="5" y="49"/>
                  </a:cubicBezTo>
                  <a:cubicBezTo>
                    <a:pt x="9" y="18"/>
                    <a:pt x="96" y="1"/>
                    <a:pt x="204" y="18"/>
                  </a:cubicBezTo>
                  <a:cubicBezTo>
                    <a:pt x="309" y="36"/>
                    <a:pt x="387" y="75"/>
                    <a:pt x="382" y="105"/>
                  </a:cubicBezTo>
                  <a:close/>
                </a:path>
              </a:pathLst>
            </a:custGeom>
            <a:solidFill>
              <a:srgbClr val="FF7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8369144" y="3005484"/>
              <a:ext cx="78868" cy="39524"/>
            </a:xfrm>
            <a:custGeom>
              <a:avLst/>
              <a:gdLst/>
              <a:ahLst/>
              <a:cxnLst/>
              <a:rect l="l" t="t" r="r" b="b"/>
              <a:pathLst>
                <a:path w="443" h="222" extrusionOk="0">
                  <a:moveTo>
                    <a:pt x="438" y="48"/>
                  </a:moveTo>
                  <a:cubicBezTo>
                    <a:pt x="430" y="78"/>
                    <a:pt x="412" y="130"/>
                    <a:pt x="369" y="169"/>
                  </a:cubicBezTo>
                  <a:cubicBezTo>
                    <a:pt x="338" y="200"/>
                    <a:pt x="291" y="221"/>
                    <a:pt x="226" y="217"/>
                  </a:cubicBezTo>
                  <a:cubicBezTo>
                    <a:pt x="152" y="213"/>
                    <a:pt x="100" y="186"/>
                    <a:pt x="65" y="156"/>
                  </a:cubicBezTo>
                  <a:cubicBezTo>
                    <a:pt x="22" y="113"/>
                    <a:pt x="5" y="56"/>
                    <a:pt x="0" y="26"/>
                  </a:cubicBezTo>
                  <a:cubicBezTo>
                    <a:pt x="0" y="13"/>
                    <a:pt x="9" y="0"/>
                    <a:pt x="22" y="0"/>
                  </a:cubicBezTo>
                  <a:lnTo>
                    <a:pt x="421" y="22"/>
                  </a:lnTo>
                  <a:cubicBezTo>
                    <a:pt x="434" y="22"/>
                    <a:pt x="443" y="35"/>
                    <a:pt x="438"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8230100" y="2631088"/>
              <a:ext cx="419445" cy="332747"/>
            </a:xfrm>
            <a:custGeom>
              <a:avLst/>
              <a:gdLst/>
              <a:ahLst/>
              <a:cxnLst/>
              <a:rect l="l" t="t" r="r" b="b"/>
              <a:pathLst>
                <a:path w="2356" h="1869" extrusionOk="0">
                  <a:moveTo>
                    <a:pt x="322" y="876"/>
                  </a:moveTo>
                  <a:cubicBezTo>
                    <a:pt x="322" y="876"/>
                    <a:pt x="682" y="1071"/>
                    <a:pt x="1211" y="1058"/>
                  </a:cubicBezTo>
                  <a:cubicBezTo>
                    <a:pt x="1735" y="1045"/>
                    <a:pt x="1891" y="1015"/>
                    <a:pt x="1891" y="1015"/>
                  </a:cubicBezTo>
                  <a:cubicBezTo>
                    <a:pt x="1891" y="1015"/>
                    <a:pt x="1969" y="1149"/>
                    <a:pt x="2034" y="1223"/>
                  </a:cubicBezTo>
                  <a:cubicBezTo>
                    <a:pt x="2121" y="1318"/>
                    <a:pt x="2108" y="1500"/>
                    <a:pt x="1978" y="1852"/>
                  </a:cubicBezTo>
                  <a:cubicBezTo>
                    <a:pt x="1974" y="1860"/>
                    <a:pt x="1987" y="1869"/>
                    <a:pt x="1995" y="1860"/>
                  </a:cubicBezTo>
                  <a:cubicBezTo>
                    <a:pt x="2034" y="1826"/>
                    <a:pt x="2091" y="1774"/>
                    <a:pt x="2104" y="1748"/>
                  </a:cubicBezTo>
                  <a:cubicBezTo>
                    <a:pt x="2130" y="1713"/>
                    <a:pt x="2173" y="1561"/>
                    <a:pt x="2173" y="1561"/>
                  </a:cubicBezTo>
                  <a:cubicBezTo>
                    <a:pt x="2173" y="1561"/>
                    <a:pt x="2355" y="1045"/>
                    <a:pt x="2325" y="919"/>
                  </a:cubicBezTo>
                  <a:cubicBezTo>
                    <a:pt x="2277" y="737"/>
                    <a:pt x="2078" y="772"/>
                    <a:pt x="2078" y="772"/>
                  </a:cubicBezTo>
                  <a:cubicBezTo>
                    <a:pt x="2078" y="772"/>
                    <a:pt x="2108" y="655"/>
                    <a:pt x="2026" y="529"/>
                  </a:cubicBezTo>
                  <a:cubicBezTo>
                    <a:pt x="1835" y="252"/>
                    <a:pt x="898" y="0"/>
                    <a:pt x="378" y="390"/>
                  </a:cubicBezTo>
                  <a:cubicBezTo>
                    <a:pt x="1" y="672"/>
                    <a:pt x="96" y="1245"/>
                    <a:pt x="96" y="1245"/>
                  </a:cubicBezTo>
                  <a:lnTo>
                    <a:pt x="114" y="1587"/>
                  </a:lnTo>
                  <a:cubicBezTo>
                    <a:pt x="114" y="1600"/>
                    <a:pt x="118" y="1613"/>
                    <a:pt x="131" y="1622"/>
                  </a:cubicBezTo>
                  <a:lnTo>
                    <a:pt x="174" y="1656"/>
                  </a:lnTo>
                  <a:cubicBezTo>
                    <a:pt x="183" y="1665"/>
                    <a:pt x="196" y="1661"/>
                    <a:pt x="196" y="1648"/>
                  </a:cubicBezTo>
                  <a:cubicBezTo>
                    <a:pt x="192" y="1535"/>
                    <a:pt x="192" y="1180"/>
                    <a:pt x="322" y="876"/>
                  </a:cubicBezTo>
                  <a:close/>
                </a:path>
              </a:pathLst>
            </a:custGeom>
            <a:solidFill>
              <a:srgbClr val="142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8167611" y="3143635"/>
              <a:ext cx="506502" cy="642350"/>
            </a:xfrm>
            <a:custGeom>
              <a:avLst/>
              <a:gdLst/>
              <a:ahLst/>
              <a:cxnLst/>
              <a:rect l="l" t="t" r="r" b="b"/>
              <a:pathLst>
                <a:path w="2845" h="3608" extrusionOk="0">
                  <a:moveTo>
                    <a:pt x="2437" y="1539"/>
                  </a:moveTo>
                  <a:cubicBezTo>
                    <a:pt x="2498" y="611"/>
                    <a:pt x="2845" y="96"/>
                    <a:pt x="1952" y="52"/>
                  </a:cubicBezTo>
                  <a:cubicBezTo>
                    <a:pt x="1687" y="0"/>
                    <a:pt x="1579" y="96"/>
                    <a:pt x="1440" y="135"/>
                  </a:cubicBezTo>
                  <a:cubicBezTo>
                    <a:pt x="1453" y="182"/>
                    <a:pt x="1436" y="239"/>
                    <a:pt x="1392" y="265"/>
                  </a:cubicBezTo>
                  <a:cubicBezTo>
                    <a:pt x="1392" y="291"/>
                    <a:pt x="1375" y="317"/>
                    <a:pt x="1340" y="317"/>
                  </a:cubicBezTo>
                  <a:cubicBezTo>
                    <a:pt x="1310" y="317"/>
                    <a:pt x="1293" y="299"/>
                    <a:pt x="1288" y="273"/>
                  </a:cubicBezTo>
                  <a:cubicBezTo>
                    <a:pt x="1288" y="273"/>
                    <a:pt x="1288" y="273"/>
                    <a:pt x="1288" y="273"/>
                  </a:cubicBezTo>
                  <a:cubicBezTo>
                    <a:pt x="1232" y="247"/>
                    <a:pt x="1210" y="178"/>
                    <a:pt x="1232" y="122"/>
                  </a:cubicBezTo>
                  <a:cubicBezTo>
                    <a:pt x="1098" y="83"/>
                    <a:pt x="894" y="17"/>
                    <a:pt x="729" y="65"/>
                  </a:cubicBezTo>
                  <a:cubicBezTo>
                    <a:pt x="508" y="130"/>
                    <a:pt x="387" y="61"/>
                    <a:pt x="256" y="221"/>
                  </a:cubicBezTo>
                  <a:cubicBezTo>
                    <a:pt x="1" y="546"/>
                    <a:pt x="213" y="1804"/>
                    <a:pt x="191" y="2216"/>
                  </a:cubicBezTo>
                  <a:cubicBezTo>
                    <a:pt x="178" y="2437"/>
                    <a:pt x="243" y="3035"/>
                    <a:pt x="165" y="3607"/>
                  </a:cubicBezTo>
                  <a:lnTo>
                    <a:pt x="2528" y="3586"/>
                  </a:lnTo>
                  <a:cubicBezTo>
                    <a:pt x="2411" y="2779"/>
                    <a:pt x="2420" y="1804"/>
                    <a:pt x="2437" y="1539"/>
                  </a:cubicBezTo>
                  <a:close/>
                </a:path>
              </a:pathLst>
            </a:custGeom>
            <a:solidFill>
              <a:srgbClr val="F6B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8167611" y="3143635"/>
              <a:ext cx="506502" cy="642350"/>
            </a:xfrm>
            <a:custGeom>
              <a:avLst/>
              <a:gdLst/>
              <a:ahLst/>
              <a:cxnLst/>
              <a:rect l="l" t="t" r="r" b="b"/>
              <a:pathLst>
                <a:path w="2845" h="3608" extrusionOk="0">
                  <a:moveTo>
                    <a:pt x="2437" y="1539"/>
                  </a:moveTo>
                  <a:cubicBezTo>
                    <a:pt x="2498" y="611"/>
                    <a:pt x="2845" y="96"/>
                    <a:pt x="1952" y="52"/>
                  </a:cubicBezTo>
                  <a:cubicBezTo>
                    <a:pt x="1687" y="0"/>
                    <a:pt x="1579" y="96"/>
                    <a:pt x="1440" y="135"/>
                  </a:cubicBezTo>
                  <a:cubicBezTo>
                    <a:pt x="1453" y="182"/>
                    <a:pt x="1436" y="239"/>
                    <a:pt x="1392" y="265"/>
                  </a:cubicBezTo>
                  <a:cubicBezTo>
                    <a:pt x="1392" y="291"/>
                    <a:pt x="1375" y="317"/>
                    <a:pt x="1340" y="317"/>
                  </a:cubicBezTo>
                  <a:cubicBezTo>
                    <a:pt x="1310" y="317"/>
                    <a:pt x="1293" y="299"/>
                    <a:pt x="1288" y="273"/>
                  </a:cubicBezTo>
                  <a:cubicBezTo>
                    <a:pt x="1288" y="273"/>
                    <a:pt x="1288" y="273"/>
                    <a:pt x="1288" y="273"/>
                  </a:cubicBezTo>
                  <a:cubicBezTo>
                    <a:pt x="1232" y="247"/>
                    <a:pt x="1210" y="178"/>
                    <a:pt x="1232" y="122"/>
                  </a:cubicBezTo>
                  <a:cubicBezTo>
                    <a:pt x="1098" y="83"/>
                    <a:pt x="894" y="17"/>
                    <a:pt x="729" y="65"/>
                  </a:cubicBezTo>
                  <a:cubicBezTo>
                    <a:pt x="508" y="130"/>
                    <a:pt x="387" y="61"/>
                    <a:pt x="256" y="221"/>
                  </a:cubicBezTo>
                  <a:cubicBezTo>
                    <a:pt x="1" y="546"/>
                    <a:pt x="213" y="1804"/>
                    <a:pt x="191" y="2216"/>
                  </a:cubicBezTo>
                  <a:cubicBezTo>
                    <a:pt x="178" y="2437"/>
                    <a:pt x="243" y="3035"/>
                    <a:pt x="165" y="3607"/>
                  </a:cubicBezTo>
                  <a:lnTo>
                    <a:pt x="2528" y="3586"/>
                  </a:lnTo>
                  <a:cubicBezTo>
                    <a:pt x="2411" y="2779"/>
                    <a:pt x="2420" y="1804"/>
                    <a:pt x="2437" y="15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8252532" y="3143635"/>
              <a:ext cx="307462" cy="137443"/>
            </a:xfrm>
            <a:custGeom>
              <a:avLst/>
              <a:gdLst/>
              <a:ahLst/>
              <a:cxnLst/>
              <a:rect l="l" t="t" r="r" b="b"/>
              <a:pathLst>
                <a:path w="1727" h="772" extrusionOk="0">
                  <a:moveTo>
                    <a:pt x="157" y="386"/>
                  </a:moveTo>
                  <a:cubicBezTo>
                    <a:pt x="417" y="681"/>
                    <a:pt x="993" y="772"/>
                    <a:pt x="1327" y="568"/>
                  </a:cubicBezTo>
                  <a:cubicBezTo>
                    <a:pt x="1466" y="486"/>
                    <a:pt x="1613" y="299"/>
                    <a:pt x="1726" y="87"/>
                  </a:cubicBezTo>
                  <a:cubicBezTo>
                    <a:pt x="1657" y="70"/>
                    <a:pt x="1574" y="57"/>
                    <a:pt x="1475" y="52"/>
                  </a:cubicBezTo>
                  <a:cubicBezTo>
                    <a:pt x="1210" y="0"/>
                    <a:pt x="1102" y="96"/>
                    <a:pt x="963" y="135"/>
                  </a:cubicBezTo>
                  <a:cubicBezTo>
                    <a:pt x="976" y="182"/>
                    <a:pt x="959" y="239"/>
                    <a:pt x="915" y="265"/>
                  </a:cubicBezTo>
                  <a:cubicBezTo>
                    <a:pt x="915" y="291"/>
                    <a:pt x="898" y="317"/>
                    <a:pt x="863" y="317"/>
                  </a:cubicBezTo>
                  <a:cubicBezTo>
                    <a:pt x="833" y="317"/>
                    <a:pt x="816" y="299"/>
                    <a:pt x="811" y="273"/>
                  </a:cubicBezTo>
                  <a:cubicBezTo>
                    <a:pt x="811" y="273"/>
                    <a:pt x="811" y="273"/>
                    <a:pt x="811" y="273"/>
                  </a:cubicBezTo>
                  <a:cubicBezTo>
                    <a:pt x="755" y="247"/>
                    <a:pt x="733" y="178"/>
                    <a:pt x="755" y="122"/>
                  </a:cubicBezTo>
                  <a:cubicBezTo>
                    <a:pt x="621" y="83"/>
                    <a:pt x="417" y="17"/>
                    <a:pt x="252" y="65"/>
                  </a:cubicBezTo>
                  <a:cubicBezTo>
                    <a:pt x="152" y="96"/>
                    <a:pt x="70" y="96"/>
                    <a:pt x="1" y="104"/>
                  </a:cubicBezTo>
                  <a:cubicBezTo>
                    <a:pt x="44" y="221"/>
                    <a:pt x="96" y="317"/>
                    <a:pt x="157" y="386"/>
                  </a:cubicBez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8346712" y="3155919"/>
              <a:ext cx="102903" cy="49672"/>
            </a:xfrm>
            <a:custGeom>
              <a:avLst/>
              <a:gdLst/>
              <a:ahLst/>
              <a:cxnLst/>
              <a:rect l="l" t="t" r="r" b="b"/>
              <a:pathLst>
                <a:path w="578" h="279" extrusionOk="0">
                  <a:moveTo>
                    <a:pt x="1" y="1"/>
                  </a:moveTo>
                  <a:lnTo>
                    <a:pt x="334" y="278"/>
                  </a:lnTo>
                  <a:lnTo>
                    <a:pt x="577" y="40"/>
                  </a:lnTo>
                  <a:lnTo>
                    <a:pt x="443" y="27"/>
                  </a:lnTo>
                  <a:lnTo>
                    <a:pt x="334" y="235"/>
                  </a:lnTo>
                  <a:lnTo>
                    <a:pt x="235" y="35"/>
                  </a:lnTo>
                  <a:close/>
                </a:path>
              </a:pathLst>
            </a:custGeom>
            <a:solidFill>
              <a:srgbClr val="2A5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8200013" y="3502542"/>
              <a:ext cx="405558" cy="207055"/>
            </a:xfrm>
            <a:custGeom>
              <a:avLst/>
              <a:gdLst/>
              <a:ahLst/>
              <a:cxnLst/>
              <a:rect l="l" t="t" r="r" b="b"/>
              <a:pathLst>
                <a:path w="2278" h="1163" extrusionOk="0">
                  <a:moveTo>
                    <a:pt x="2247" y="187"/>
                  </a:moveTo>
                  <a:cubicBezTo>
                    <a:pt x="2047" y="312"/>
                    <a:pt x="1848" y="451"/>
                    <a:pt x="1653" y="586"/>
                  </a:cubicBezTo>
                  <a:cubicBezTo>
                    <a:pt x="1596" y="547"/>
                    <a:pt x="1523" y="490"/>
                    <a:pt x="1497" y="469"/>
                  </a:cubicBezTo>
                  <a:cubicBezTo>
                    <a:pt x="1445" y="429"/>
                    <a:pt x="1219" y="334"/>
                    <a:pt x="1158" y="247"/>
                  </a:cubicBezTo>
                  <a:cubicBezTo>
                    <a:pt x="1098" y="165"/>
                    <a:pt x="1024" y="143"/>
                    <a:pt x="1007" y="191"/>
                  </a:cubicBezTo>
                  <a:cubicBezTo>
                    <a:pt x="994" y="239"/>
                    <a:pt x="1059" y="369"/>
                    <a:pt x="1119" y="403"/>
                  </a:cubicBezTo>
                  <a:cubicBezTo>
                    <a:pt x="1180" y="438"/>
                    <a:pt x="1206" y="473"/>
                    <a:pt x="1141" y="473"/>
                  </a:cubicBezTo>
                  <a:cubicBezTo>
                    <a:pt x="1137" y="473"/>
                    <a:pt x="1124" y="477"/>
                    <a:pt x="1111" y="477"/>
                  </a:cubicBezTo>
                  <a:lnTo>
                    <a:pt x="1106" y="473"/>
                  </a:lnTo>
                  <a:cubicBezTo>
                    <a:pt x="1054" y="473"/>
                    <a:pt x="1011" y="469"/>
                    <a:pt x="972" y="469"/>
                  </a:cubicBezTo>
                  <a:cubicBezTo>
                    <a:pt x="673" y="321"/>
                    <a:pt x="335" y="161"/>
                    <a:pt x="5" y="0"/>
                  </a:cubicBezTo>
                  <a:cubicBezTo>
                    <a:pt x="9" y="78"/>
                    <a:pt x="9" y="148"/>
                    <a:pt x="9" y="200"/>
                  </a:cubicBezTo>
                  <a:cubicBezTo>
                    <a:pt x="1" y="291"/>
                    <a:pt x="9" y="451"/>
                    <a:pt x="18" y="646"/>
                  </a:cubicBezTo>
                  <a:cubicBezTo>
                    <a:pt x="252" y="742"/>
                    <a:pt x="491" y="828"/>
                    <a:pt x="668" y="889"/>
                  </a:cubicBezTo>
                  <a:cubicBezTo>
                    <a:pt x="677" y="911"/>
                    <a:pt x="690" y="932"/>
                    <a:pt x="721" y="958"/>
                  </a:cubicBezTo>
                  <a:cubicBezTo>
                    <a:pt x="760" y="993"/>
                    <a:pt x="937" y="1010"/>
                    <a:pt x="937" y="1010"/>
                  </a:cubicBezTo>
                  <a:cubicBezTo>
                    <a:pt x="937" y="1010"/>
                    <a:pt x="885" y="1067"/>
                    <a:pt x="985" y="1119"/>
                  </a:cubicBezTo>
                  <a:cubicBezTo>
                    <a:pt x="1072" y="1162"/>
                    <a:pt x="1323" y="1102"/>
                    <a:pt x="1401" y="1080"/>
                  </a:cubicBezTo>
                  <a:cubicBezTo>
                    <a:pt x="1510" y="1054"/>
                    <a:pt x="1653" y="993"/>
                    <a:pt x="1653" y="989"/>
                  </a:cubicBezTo>
                  <a:cubicBezTo>
                    <a:pt x="1696" y="989"/>
                    <a:pt x="1739" y="989"/>
                    <a:pt x="1774" y="989"/>
                  </a:cubicBezTo>
                  <a:cubicBezTo>
                    <a:pt x="1943" y="989"/>
                    <a:pt x="2117" y="967"/>
                    <a:pt x="2277" y="919"/>
                  </a:cubicBezTo>
                  <a:cubicBezTo>
                    <a:pt x="2260" y="659"/>
                    <a:pt x="2251" y="408"/>
                    <a:pt x="2247" y="187"/>
                  </a:cubicBezTo>
                  <a:close/>
                </a:path>
              </a:pathLst>
            </a:custGeom>
            <a:solidFill>
              <a:srgbClr val="F9C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8314310" y="3117287"/>
              <a:ext cx="74240" cy="80472"/>
            </a:xfrm>
            <a:custGeom>
              <a:avLst/>
              <a:gdLst/>
              <a:ahLst/>
              <a:cxnLst/>
              <a:rect l="l" t="t" r="r" b="b"/>
              <a:pathLst>
                <a:path w="417" h="452" extrusionOk="0">
                  <a:moveTo>
                    <a:pt x="300" y="1"/>
                  </a:moveTo>
                  <a:lnTo>
                    <a:pt x="417" y="252"/>
                  </a:lnTo>
                  <a:lnTo>
                    <a:pt x="157" y="452"/>
                  </a:lnTo>
                  <a:lnTo>
                    <a:pt x="0" y="200"/>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8425402" y="3115862"/>
              <a:ext cx="74418" cy="80294"/>
            </a:xfrm>
            <a:custGeom>
              <a:avLst/>
              <a:gdLst/>
              <a:ahLst/>
              <a:cxnLst/>
              <a:rect l="l" t="t" r="r" b="b"/>
              <a:pathLst>
                <a:path w="418" h="451" extrusionOk="0">
                  <a:moveTo>
                    <a:pt x="118" y="0"/>
                  </a:moveTo>
                  <a:lnTo>
                    <a:pt x="1" y="252"/>
                  </a:lnTo>
                  <a:lnTo>
                    <a:pt x="261" y="451"/>
                  </a:lnTo>
                  <a:lnTo>
                    <a:pt x="417" y="200"/>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8196986" y="3704784"/>
              <a:ext cx="420869" cy="81184"/>
            </a:xfrm>
            <a:custGeom>
              <a:avLst/>
              <a:gdLst/>
              <a:ahLst/>
              <a:cxnLst/>
              <a:rect l="l" t="t" r="r" b="b"/>
              <a:pathLst>
                <a:path w="2364" h="456" extrusionOk="0">
                  <a:moveTo>
                    <a:pt x="35" y="0"/>
                  </a:moveTo>
                  <a:cubicBezTo>
                    <a:pt x="31" y="148"/>
                    <a:pt x="22" y="304"/>
                    <a:pt x="0" y="455"/>
                  </a:cubicBezTo>
                  <a:lnTo>
                    <a:pt x="2363" y="434"/>
                  </a:lnTo>
                  <a:cubicBezTo>
                    <a:pt x="2342" y="291"/>
                    <a:pt x="2324" y="143"/>
                    <a:pt x="2311" y="0"/>
                  </a:cubicBez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8415432" y="3284100"/>
              <a:ext cx="150615" cy="145989"/>
            </a:xfrm>
            <a:custGeom>
              <a:avLst/>
              <a:gdLst/>
              <a:ahLst/>
              <a:cxnLst/>
              <a:rect l="l" t="t" r="r" b="b"/>
              <a:pathLst>
                <a:path w="846" h="820" extrusionOk="0">
                  <a:moveTo>
                    <a:pt x="846" y="820"/>
                  </a:moveTo>
                  <a:lnTo>
                    <a:pt x="0" y="820"/>
                  </a:lnTo>
                  <a:lnTo>
                    <a:pt x="0" y="0"/>
                  </a:lnTo>
                  <a:lnTo>
                    <a:pt x="846" y="0"/>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8058121" y="3162862"/>
              <a:ext cx="187646" cy="329721"/>
            </a:xfrm>
            <a:custGeom>
              <a:avLst/>
              <a:gdLst/>
              <a:ahLst/>
              <a:cxnLst/>
              <a:rect l="l" t="t" r="r" b="b"/>
              <a:pathLst>
                <a:path w="1054" h="1852" extrusionOk="0">
                  <a:moveTo>
                    <a:pt x="1054" y="1"/>
                  </a:moveTo>
                  <a:cubicBezTo>
                    <a:pt x="1054" y="1"/>
                    <a:pt x="754" y="57"/>
                    <a:pt x="581" y="144"/>
                  </a:cubicBezTo>
                  <a:cubicBezTo>
                    <a:pt x="408" y="230"/>
                    <a:pt x="43" y="1475"/>
                    <a:pt x="22" y="1553"/>
                  </a:cubicBezTo>
                  <a:cubicBezTo>
                    <a:pt x="0" y="1626"/>
                    <a:pt x="273" y="1735"/>
                    <a:pt x="421" y="1770"/>
                  </a:cubicBezTo>
                  <a:cubicBezTo>
                    <a:pt x="564" y="1804"/>
                    <a:pt x="650" y="1852"/>
                    <a:pt x="728" y="1574"/>
                  </a:cubicBezTo>
                  <a:cubicBezTo>
                    <a:pt x="806" y="1293"/>
                    <a:pt x="945" y="829"/>
                    <a:pt x="945" y="8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064174" y="3355134"/>
              <a:ext cx="126759" cy="107355"/>
            </a:xfrm>
            <a:custGeom>
              <a:avLst/>
              <a:gdLst/>
              <a:ahLst/>
              <a:cxnLst/>
              <a:rect l="l" t="t" r="r" b="b"/>
              <a:pathLst>
                <a:path w="712" h="603" extrusionOk="0">
                  <a:moveTo>
                    <a:pt x="96" y="0"/>
                  </a:moveTo>
                  <a:lnTo>
                    <a:pt x="712" y="395"/>
                  </a:lnTo>
                  <a:lnTo>
                    <a:pt x="651" y="603"/>
                  </a:lnTo>
                  <a:lnTo>
                    <a:pt x="1" y="278"/>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8030170" y="3404448"/>
              <a:ext cx="371554" cy="241772"/>
            </a:xfrm>
            <a:custGeom>
              <a:avLst/>
              <a:gdLst/>
              <a:ahLst/>
              <a:cxnLst/>
              <a:rect l="l" t="t" r="r" b="b"/>
              <a:pathLst>
                <a:path w="2087" h="1358" extrusionOk="0">
                  <a:moveTo>
                    <a:pt x="226" y="9"/>
                  </a:moveTo>
                  <a:cubicBezTo>
                    <a:pt x="226" y="9"/>
                    <a:pt x="1" y="491"/>
                    <a:pt x="174" y="629"/>
                  </a:cubicBezTo>
                  <a:cubicBezTo>
                    <a:pt x="487" y="881"/>
                    <a:pt x="1900" y="1358"/>
                    <a:pt x="1900" y="1358"/>
                  </a:cubicBezTo>
                  <a:cubicBezTo>
                    <a:pt x="1948" y="1314"/>
                    <a:pt x="1974" y="1323"/>
                    <a:pt x="2030" y="1189"/>
                  </a:cubicBezTo>
                  <a:cubicBezTo>
                    <a:pt x="2078" y="1076"/>
                    <a:pt x="2086" y="972"/>
                    <a:pt x="2086" y="911"/>
                  </a:cubicBezTo>
                  <a:cubicBezTo>
                    <a:pt x="1518" y="638"/>
                    <a:pt x="760" y="274"/>
                    <a:pt x="192" y="1"/>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8246301" y="3360475"/>
              <a:ext cx="359982" cy="231802"/>
            </a:xfrm>
            <a:custGeom>
              <a:avLst/>
              <a:gdLst/>
              <a:ahLst/>
              <a:cxnLst/>
              <a:rect l="l" t="t" r="r" b="b"/>
              <a:pathLst>
                <a:path w="2022" h="1302" extrusionOk="0">
                  <a:moveTo>
                    <a:pt x="2021" y="1301"/>
                  </a:moveTo>
                  <a:lnTo>
                    <a:pt x="1" y="1301"/>
                  </a:lnTo>
                  <a:lnTo>
                    <a:pt x="1" y="0"/>
                  </a:lnTo>
                  <a:lnTo>
                    <a:pt x="20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8246301" y="3360475"/>
              <a:ext cx="359982" cy="55725"/>
            </a:xfrm>
            <a:custGeom>
              <a:avLst/>
              <a:gdLst/>
              <a:ahLst/>
              <a:cxnLst/>
              <a:rect l="l" t="t" r="r" b="b"/>
              <a:pathLst>
                <a:path w="2022" h="313" extrusionOk="0">
                  <a:moveTo>
                    <a:pt x="2021" y="313"/>
                  </a:moveTo>
                  <a:lnTo>
                    <a:pt x="1" y="313"/>
                  </a:lnTo>
                  <a:lnTo>
                    <a:pt x="1" y="0"/>
                  </a:lnTo>
                  <a:lnTo>
                    <a:pt x="2021" y="0"/>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8246301" y="3414418"/>
              <a:ext cx="359982" cy="17982"/>
            </a:xfrm>
            <a:custGeom>
              <a:avLst/>
              <a:gdLst/>
              <a:ahLst/>
              <a:cxnLst/>
              <a:rect l="l" t="t" r="r" b="b"/>
              <a:pathLst>
                <a:path w="2022" h="101" extrusionOk="0">
                  <a:moveTo>
                    <a:pt x="2021" y="101"/>
                  </a:moveTo>
                  <a:lnTo>
                    <a:pt x="1" y="101"/>
                  </a:lnTo>
                  <a:lnTo>
                    <a:pt x="1" y="1"/>
                  </a:lnTo>
                  <a:lnTo>
                    <a:pt x="2021" y="1"/>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8572101" y="3162862"/>
              <a:ext cx="202423" cy="363013"/>
            </a:xfrm>
            <a:custGeom>
              <a:avLst/>
              <a:gdLst/>
              <a:ahLst/>
              <a:cxnLst/>
              <a:rect l="l" t="t" r="r" b="b"/>
              <a:pathLst>
                <a:path w="1137" h="2039" extrusionOk="0">
                  <a:moveTo>
                    <a:pt x="1" y="1"/>
                  </a:moveTo>
                  <a:cubicBezTo>
                    <a:pt x="1" y="1"/>
                    <a:pt x="300" y="57"/>
                    <a:pt x="473" y="144"/>
                  </a:cubicBezTo>
                  <a:cubicBezTo>
                    <a:pt x="647" y="230"/>
                    <a:pt x="1098" y="1770"/>
                    <a:pt x="1115" y="1848"/>
                  </a:cubicBezTo>
                  <a:cubicBezTo>
                    <a:pt x="1137" y="1921"/>
                    <a:pt x="785" y="1969"/>
                    <a:pt x="642" y="2004"/>
                  </a:cubicBezTo>
                  <a:cubicBezTo>
                    <a:pt x="495" y="2038"/>
                    <a:pt x="404" y="1852"/>
                    <a:pt x="326" y="1574"/>
                  </a:cubicBezTo>
                  <a:cubicBezTo>
                    <a:pt x="248" y="1293"/>
                    <a:pt x="109" y="829"/>
                    <a:pt x="109" y="8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8415432" y="3418334"/>
              <a:ext cx="374580" cy="230199"/>
            </a:xfrm>
            <a:custGeom>
              <a:avLst/>
              <a:gdLst/>
              <a:ahLst/>
              <a:cxnLst/>
              <a:rect l="l" t="t" r="r" b="b"/>
              <a:pathLst>
                <a:path w="2104" h="1293" extrusionOk="0">
                  <a:moveTo>
                    <a:pt x="1895" y="40"/>
                  </a:moveTo>
                  <a:cubicBezTo>
                    <a:pt x="2060" y="256"/>
                    <a:pt x="2103" y="621"/>
                    <a:pt x="1947" y="777"/>
                  </a:cubicBezTo>
                  <a:cubicBezTo>
                    <a:pt x="1787" y="937"/>
                    <a:pt x="1436" y="1085"/>
                    <a:pt x="1158" y="1180"/>
                  </a:cubicBezTo>
                  <a:cubicBezTo>
                    <a:pt x="967" y="1249"/>
                    <a:pt x="768" y="1280"/>
                    <a:pt x="564" y="1280"/>
                  </a:cubicBezTo>
                  <a:cubicBezTo>
                    <a:pt x="456" y="1280"/>
                    <a:pt x="313" y="1284"/>
                    <a:pt x="144" y="1293"/>
                  </a:cubicBezTo>
                  <a:cubicBezTo>
                    <a:pt x="87" y="1184"/>
                    <a:pt x="5" y="1228"/>
                    <a:pt x="0" y="1167"/>
                  </a:cubicBezTo>
                  <a:cubicBezTo>
                    <a:pt x="538" y="837"/>
                    <a:pt x="1032" y="417"/>
                    <a:pt x="1618" y="174"/>
                  </a:cubicBezTo>
                  <a:cubicBezTo>
                    <a:pt x="1665" y="157"/>
                    <a:pt x="1860" y="1"/>
                    <a:pt x="1895" y="40"/>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8623908" y="3376675"/>
              <a:ext cx="126759" cy="106643"/>
            </a:xfrm>
            <a:custGeom>
              <a:avLst/>
              <a:gdLst/>
              <a:ahLst/>
              <a:cxnLst/>
              <a:rect l="l" t="t" r="r" b="b"/>
              <a:pathLst>
                <a:path w="712" h="599" extrusionOk="0">
                  <a:moveTo>
                    <a:pt x="616" y="1"/>
                  </a:moveTo>
                  <a:lnTo>
                    <a:pt x="0" y="395"/>
                  </a:lnTo>
                  <a:lnTo>
                    <a:pt x="61" y="599"/>
                  </a:lnTo>
                  <a:lnTo>
                    <a:pt x="711" y="274"/>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8287249" y="3495599"/>
              <a:ext cx="219514" cy="181596"/>
            </a:xfrm>
            <a:custGeom>
              <a:avLst/>
              <a:gdLst/>
              <a:ahLst/>
              <a:cxnLst/>
              <a:rect l="l" t="t" r="r" b="b"/>
              <a:pathLst>
                <a:path w="1233" h="1020" extrusionOk="0">
                  <a:moveTo>
                    <a:pt x="1167" y="846"/>
                  </a:moveTo>
                  <a:lnTo>
                    <a:pt x="1232" y="490"/>
                  </a:lnTo>
                  <a:cubicBezTo>
                    <a:pt x="1232" y="490"/>
                    <a:pt x="1054" y="364"/>
                    <a:pt x="1007" y="325"/>
                  </a:cubicBezTo>
                  <a:cubicBezTo>
                    <a:pt x="955" y="286"/>
                    <a:pt x="729" y="191"/>
                    <a:pt x="668" y="104"/>
                  </a:cubicBezTo>
                  <a:cubicBezTo>
                    <a:pt x="608" y="22"/>
                    <a:pt x="534" y="0"/>
                    <a:pt x="517" y="48"/>
                  </a:cubicBezTo>
                  <a:cubicBezTo>
                    <a:pt x="504" y="96"/>
                    <a:pt x="569" y="226"/>
                    <a:pt x="629" y="260"/>
                  </a:cubicBezTo>
                  <a:cubicBezTo>
                    <a:pt x="690" y="295"/>
                    <a:pt x="716" y="330"/>
                    <a:pt x="651" y="330"/>
                  </a:cubicBezTo>
                  <a:cubicBezTo>
                    <a:pt x="647" y="330"/>
                    <a:pt x="634" y="334"/>
                    <a:pt x="621" y="334"/>
                  </a:cubicBezTo>
                  <a:lnTo>
                    <a:pt x="616" y="330"/>
                  </a:lnTo>
                  <a:cubicBezTo>
                    <a:pt x="178" y="312"/>
                    <a:pt x="213" y="260"/>
                    <a:pt x="152" y="252"/>
                  </a:cubicBezTo>
                  <a:cubicBezTo>
                    <a:pt x="92" y="243"/>
                    <a:pt x="48" y="299"/>
                    <a:pt x="126" y="386"/>
                  </a:cubicBezTo>
                  <a:cubicBezTo>
                    <a:pt x="204" y="477"/>
                    <a:pt x="404" y="525"/>
                    <a:pt x="404" y="525"/>
                  </a:cubicBezTo>
                  <a:cubicBezTo>
                    <a:pt x="204" y="534"/>
                    <a:pt x="96" y="451"/>
                    <a:pt x="57" y="455"/>
                  </a:cubicBezTo>
                  <a:cubicBezTo>
                    <a:pt x="14" y="455"/>
                    <a:pt x="1" y="499"/>
                    <a:pt x="53" y="590"/>
                  </a:cubicBezTo>
                  <a:cubicBezTo>
                    <a:pt x="105" y="677"/>
                    <a:pt x="174" y="690"/>
                    <a:pt x="174" y="690"/>
                  </a:cubicBezTo>
                  <a:cubicBezTo>
                    <a:pt x="174" y="690"/>
                    <a:pt x="144" y="737"/>
                    <a:pt x="231" y="815"/>
                  </a:cubicBezTo>
                  <a:cubicBezTo>
                    <a:pt x="270" y="850"/>
                    <a:pt x="447" y="867"/>
                    <a:pt x="447" y="867"/>
                  </a:cubicBezTo>
                  <a:cubicBezTo>
                    <a:pt x="447" y="867"/>
                    <a:pt x="395" y="924"/>
                    <a:pt x="495" y="976"/>
                  </a:cubicBezTo>
                  <a:cubicBezTo>
                    <a:pt x="582" y="1019"/>
                    <a:pt x="833" y="958"/>
                    <a:pt x="911" y="937"/>
                  </a:cubicBezTo>
                  <a:cubicBezTo>
                    <a:pt x="1024" y="911"/>
                    <a:pt x="1167" y="846"/>
                    <a:pt x="1167" y="846"/>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8064174" y="3436849"/>
              <a:ext cx="6409" cy="2492"/>
            </a:xfrm>
            <a:custGeom>
              <a:avLst/>
              <a:gdLst/>
              <a:ahLst/>
              <a:cxnLst/>
              <a:rect l="l" t="t" r="r" b="b"/>
              <a:pathLst>
                <a:path w="36" h="14" extrusionOk="0">
                  <a:moveTo>
                    <a:pt x="1" y="1"/>
                  </a:moveTo>
                  <a:cubicBezTo>
                    <a:pt x="9" y="5"/>
                    <a:pt x="22" y="9"/>
                    <a:pt x="31" y="14"/>
                  </a:cubicBezTo>
                  <a:cubicBezTo>
                    <a:pt x="35" y="9"/>
                    <a:pt x="35" y="9"/>
                    <a:pt x="35" y="9"/>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8260188" y="2578569"/>
              <a:ext cx="392384" cy="228597"/>
            </a:xfrm>
            <a:custGeom>
              <a:avLst/>
              <a:gdLst/>
              <a:ahLst/>
              <a:cxnLst/>
              <a:rect l="l" t="t" r="r" b="b"/>
              <a:pathLst>
                <a:path w="2204" h="1284" extrusionOk="0">
                  <a:moveTo>
                    <a:pt x="2204" y="1284"/>
                  </a:moveTo>
                  <a:cubicBezTo>
                    <a:pt x="2199" y="716"/>
                    <a:pt x="2099" y="243"/>
                    <a:pt x="1263" y="130"/>
                  </a:cubicBezTo>
                  <a:cubicBezTo>
                    <a:pt x="348" y="0"/>
                    <a:pt x="192" y="382"/>
                    <a:pt x="1" y="9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8388371" y="2595482"/>
              <a:ext cx="264200" cy="211684"/>
            </a:xfrm>
            <a:custGeom>
              <a:avLst/>
              <a:gdLst/>
              <a:ahLst/>
              <a:cxnLst/>
              <a:rect l="l" t="t" r="r" b="b"/>
              <a:pathLst>
                <a:path w="1484" h="1189" extrusionOk="0">
                  <a:moveTo>
                    <a:pt x="61" y="35"/>
                  </a:moveTo>
                  <a:cubicBezTo>
                    <a:pt x="859" y="144"/>
                    <a:pt x="985" y="577"/>
                    <a:pt x="998" y="1106"/>
                  </a:cubicBezTo>
                  <a:lnTo>
                    <a:pt x="1484" y="1189"/>
                  </a:lnTo>
                  <a:cubicBezTo>
                    <a:pt x="1479" y="621"/>
                    <a:pt x="1379" y="148"/>
                    <a:pt x="543" y="35"/>
                  </a:cubicBezTo>
                  <a:cubicBezTo>
                    <a:pt x="322" y="5"/>
                    <a:pt x="144" y="1"/>
                    <a:pt x="1" y="27"/>
                  </a:cubicBezTo>
                  <a:cubicBezTo>
                    <a:pt x="22" y="27"/>
                    <a:pt x="40" y="31"/>
                    <a:pt x="61" y="35"/>
                  </a:cubicBez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8387659" y="2671145"/>
              <a:ext cx="47179" cy="47357"/>
            </a:xfrm>
            <a:custGeom>
              <a:avLst/>
              <a:gdLst/>
              <a:ahLst/>
              <a:cxnLst/>
              <a:rect l="l" t="t" r="r" b="b"/>
              <a:pathLst>
                <a:path w="265" h="266" extrusionOk="0">
                  <a:moveTo>
                    <a:pt x="265" y="131"/>
                  </a:moveTo>
                  <a:cubicBezTo>
                    <a:pt x="265" y="204"/>
                    <a:pt x="208" y="265"/>
                    <a:pt x="135" y="265"/>
                  </a:cubicBezTo>
                  <a:cubicBezTo>
                    <a:pt x="61" y="265"/>
                    <a:pt x="0" y="204"/>
                    <a:pt x="0" y="131"/>
                  </a:cubicBezTo>
                  <a:cubicBezTo>
                    <a:pt x="0" y="57"/>
                    <a:pt x="61" y="1"/>
                    <a:pt x="135" y="1"/>
                  </a:cubicBezTo>
                  <a:cubicBezTo>
                    <a:pt x="208" y="1"/>
                    <a:pt x="265" y="57"/>
                    <a:pt x="265" y="131"/>
                  </a:cubicBezTo>
                  <a:close/>
                </a:path>
              </a:pathLst>
            </a:custGeom>
            <a:solidFill>
              <a:srgbClr val="F9C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8072719" y="2727580"/>
              <a:ext cx="501161" cy="85101"/>
            </a:xfrm>
            <a:custGeom>
              <a:avLst/>
              <a:gdLst/>
              <a:ahLst/>
              <a:cxnLst/>
              <a:rect l="l" t="t" r="r" b="b"/>
              <a:pathLst>
                <a:path w="2815" h="478" extrusionOk="0">
                  <a:moveTo>
                    <a:pt x="2814" y="360"/>
                  </a:moveTo>
                  <a:lnTo>
                    <a:pt x="1093" y="61"/>
                  </a:lnTo>
                  <a:cubicBezTo>
                    <a:pt x="1093" y="61"/>
                    <a:pt x="0" y="0"/>
                    <a:pt x="438" y="239"/>
                  </a:cubicBezTo>
                  <a:cubicBezTo>
                    <a:pt x="872" y="477"/>
                    <a:pt x="2814" y="360"/>
                    <a:pt x="2814" y="360"/>
                  </a:cubicBezTo>
                  <a:close/>
                </a:path>
              </a:pathLst>
            </a:custGeom>
            <a:solidFill>
              <a:srgbClr val="F6B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539680" y="4100009"/>
              <a:ext cx="885534" cy="621520"/>
            </a:xfrm>
            <a:custGeom>
              <a:avLst/>
              <a:gdLst/>
              <a:ahLst/>
              <a:cxnLst/>
              <a:rect l="l" t="t" r="r" b="b"/>
              <a:pathLst>
                <a:path w="4974" h="3491" extrusionOk="0">
                  <a:moveTo>
                    <a:pt x="4974" y="3490"/>
                  </a:moveTo>
                  <a:lnTo>
                    <a:pt x="1" y="3490"/>
                  </a:lnTo>
                  <a:lnTo>
                    <a:pt x="1" y="0"/>
                  </a:lnTo>
                  <a:lnTo>
                    <a:pt x="49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6539680" y="4100009"/>
              <a:ext cx="885534" cy="132814"/>
            </a:xfrm>
            <a:custGeom>
              <a:avLst/>
              <a:gdLst/>
              <a:ahLst/>
              <a:cxnLst/>
              <a:rect l="l" t="t" r="r" b="b"/>
              <a:pathLst>
                <a:path w="4974" h="746" extrusionOk="0">
                  <a:moveTo>
                    <a:pt x="4974" y="746"/>
                  </a:moveTo>
                  <a:lnTo>
                    <a:pt x="1" y="746"/>
                  </a:lnTo>
                  <a:lnTo>
                    <a:pt x="1" y="0"/>
                  </a:lnTo>
                  <a:lnTo>
                    <a:pt x="4974" y="0"/>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6791419" y="3785787"/>
              <a:ext cx="423183" cy="319039"/>
            </a:xfrm>
            <a:custGeom>
              <a:avLst/>
              <a:gdLst/>
              <a:ahLst/>
              <a:cxnLst/>
              <a:rect l="l" t="t" r="r" b="b"/>
              <a:pathLst>
                <a:path w="2377" h="1792" extrusionOk="0">
                  <a:moveTo>
                    <a:pt x="2376" y="1791"/>
                  </a:moveTo>
                  <a:lnTo>
                    <a:pt x="0" y="1791"/>
                  </a:lnTo>
                  <a:lnTo>
                    <a:pt x="113" y="157"/>
                  </a:lnTo>
                  <a:lnTo>
                    <a:pt x="126" y="0"/>
                  </a:lnTo>
                  <a:lnTo>
                    <a:pt x="2237" y="0"/>
                  </a:lnTo>
                  <a:lnTo>
                    <a:pt x="2242" y="1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6811358" y="3824420"/>
              <a:ext cx="379209" cy="191566"/>
            </a:xfrm>
            <a:custGeom>
              <a:avLst/>
              <a:gdLst/>
              <a:ahLst/>
              <a:cxnLst/>
              <a:rect l="l" t="t" r="r" b="b"/>
              <a:pathLst>
                <a:path w="2130" h="1076" extrusionOk="0">
                  <a:moveTo>
                    <a:pt x="2130" y="18"/>
                  </a:moveTo>
                  <a:cubicBezTo>
                    <a:pt x="2125" y="603"/>
                    <a:pt x="1648" y="1075"/>
                    <a:pt x="1059" y="1075"/>
                  </a:cubicBezTo>
                  <a:cubicBezTo>
                    <a:pt x="764" y="1075"/>
                    <a:pt x="495" y="958"/>
                    <a:pt x="304" y="763"/>
                  </a:cubicBezTo>
                  <a:cubicBezTo>
                    <a:pt x="144" y="603"/>
                    <a:pt x="36" y="395"/>
                    <a:pt x="1" y="156"/>
                  </a:cubicBezTo>
                  <a:lnTo>
                    <a:pt x="14" y="0"/>
                  </a:lnTo>
                  <a:lnTo>
                    <a:pt x="2125" y="0"/>
                  </a:lnTo>
                  <a:close/>
                </a:path>
              </a:pathLst>
            </a:custGeom>
            <a:solidFill>
              <a:srgbClr val="FC7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6890227" y="3585148"/>
              <a:ext cx="222363" cy="247113"/>
            </a:xfrm>
            <a:custGeom>
              <a:avLst/>
              <a:gdLst/>
              <a:ahLst/>
              <a:cxnLst/>
              <a:rect l="l" t="t" r="r" b="b"/>
              <a:pathLst>
                <a:path w="1249" h="1388" extrusionOk="0">
                  <a:moveTo>
                    <a:pt x="1249" y="1388"/>
                  </a:moveTo>
                  <a:lnTo>
                    <a:pt x="1062" y="1388"/>
                  </a:lnTo>
                  <a:lnTo>
                    <a:pt x="1062" y="585"/>
                  </a:lnTo>
                  <a:cubicBezTo>
                    <a:pt x="1062" y="360"/>
                    <a:pt x="867" y="174"/>
                    <a:pt x="624" y="174"/>
                  </a:cubicBezTo>
                  <a:cubicBezTo>
                    <a:pt x="382" y="174"/>
                    <a:pt x="187" y="360"/>
                    <a:pt x="187" y="585"/>
                  </a:cubicBezTo>
                  <a:lnTo>
                    <a:pt x="187" y="1388"/>
                  </a:lnTo>
                  <a:lnTo>
                    <a:pt x="0" y="1388"/>
                  </a:lnTo>
                  <a:lnTo>
                    <a:pt x="0" y="585"/>
                  </a:lnTo>
                  <a:cubicBezTo>
                    <a:pt x="0" y="260"/>
                    <a:pt x="282" y="0"/>
                    <a:pt x="624" y="0"/>
                  </a:cubicBezTo>
                  <a:cubicBezTo>
                    <a:pt x="971" y="0"/>
                    <a:pt x="1249" y="260"/>
                    <a:pt x="1249" y="58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6811358" y="3785787"/>
              <a:ext cx="379209" cy="191566"/>
            </a:xfrm>
            <a:custGeom>
              <a:avLst/>
              <a:gdLst/>
              <a:ahLst/>
              <a:cxnLst/>
              <a:rect l="l" t="t" r="r" b="b"/>
              <a:pathLst>
                <a:path w="2130" h="1076" extrusionOk="0">
                  <a:moveTo>
                    <a:pt x="2130" y="18"/>
                  </a:moveTo>
                  <a:cubicBezTo>
                    <a:pt x="2125" y="603"/>
                    <a:pt x="1648" y="1076"/>
                    <a:pt x="1059" y="1076"/>
                  </a:cubicBezTo>
                  <a:cubicBezTo>
                    <a:pt x="764" y="1076"/>
                    <a:pt x="495" y="959"/>
                    <a:pt x="304" y="764"/>
                  </a:cubicBezTo>
                  <a:cubicBezTo>
                    <a:pt x="144" y="603"/>
                    <a:pt x="36" y="395"/>
                    <a:pt x="1" y="157"/>
                  </a:cubicBezTo>
                  <a:lnTo>
                    <a:pt x="14" y="0"/>
                  </a:lnTo>
                  <a:lnTo>
                    <a:pt x="2125" y="0"/>
                  </a:lnTo>
                  <a:close/>
                </a:path>
              </a:pathLst>
            </a:custGeom>
            <a:solidFill>
              <a:srgbClr val="FC7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976573" y="3896165"/>
              <a:ext cx="47357" cy="47179"/>
            </a:xfrm>
            <a:custGeom>
              <a:avLst/>
              <a:gdLst/>
              <a:ahLst/>
              <a:cxnLst/>
              <a:rect l="l" t="t" r="r" b="b"/>
              <a:pathLst>
                <a:path w="266" h="265" extrusionOk="0">
                  <a:moveTo>
                    <a:pt x="265" y="131"/>
                  </a:moveTo>
                  <a:cubicBezTo>
                    <a:pt x="265" y="204"/>
                    <a:pt x="209" y="265"/>
                    <a:pt x="135" y="265"/>
                  </a:cubicBezTo>
                  <a:cubicBezTo>
                    <a:pt x="61" y="265"/>
                    <a:pt x="1" y="204"/>
                    <a:pt x="1" y="131"/>
                  </a:cubicBezTo>
                  <a:cubicBezTo>
                    <a:pt x="1" y="57"/>
                    <a:pt x="61" y="0"/>
                    <a:pt x="135" y="0"/>
                  </a:cubicBezTo>
                  <a:cubicBezTo>
                    <a:pt x="209" y="0"/>
                    <a:pt x="265" y="57"/>
                    <a:pt x="265" y="1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116675" y="4290679"/>
              <a:ext cx="748093" cy="430845"/>
            </a:xfrm>
            <a:custGeom>
              <a:avLst/>
              <a:gdLst/>
              <a:ahLst/>
              <a:cxnLst/>
              <a:rect l="l" t="t" r="r" b="b"/>
              <a:pathLst>
                <a:path w="4202" h="2420" extrusionOk="0">
                  <a:moveTo>
                    <a:pt x="4202" y="2419"/>
                  </a:moveTo>
                  <a:lnTo>
                    <a:pt x="1" y="2419"/>
                  </a:lnTo>
                  <a:lnTo>
                    <a:pt x="1" y="0"/>
                  </a:lnTo>
                  <a:lnTo>
                    <a:pt x="4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6116675" y="4290679"/>
              <a:ext cx="748093" cy="102726"/>
            </a:xfrm>
            <a:custGeom>
              <a:avLst/>
              <a:gdLst/>
              <a:ahLst/>
              <a:cxnLst/>
              <a:rect l="l" t="t" r="r" b="b"/>
              <a:pathLst>
                <a:path w="4202" h="577" extrusionOk="0">
                  <a:moveTo>
                    <a:pt x="4202" y="577"/>
                  </a:moveTo>
                  <a:lnTo>
                    <a:pt x="1" y="577"/>
                  </a:lnTo>
                  <a:lnTo>
                    <a:pt x="1" y="0"/>
                  </a:lnTo>
                  <a:lnTo>
                    <a:pt x="4202" y="0"/>
                  </a:lnTo>
                  <a:close/>
                </a:path>
              </a:pathLst>
            </a:custGeom>
            <a:solidFill>
              <a:srgbClr val="04A6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15067" y="4502000"/>
              <a:ext cx="642341" cy="219517"/>
            </a:xfrm>
            <a:custGeom>
              <a:avLst/>
              <a:gdLst/>
              <a:ahLst/>
              <a:cxnLst/>
              <a:rect l="l" t="t" r="r" b="b"/>
              <a:pathLst>
                <a:path w="3608" h="1233" extrusionOk="0">
                  <a:moveTo>
                    <a:pt x="3608" y="1232"/>
                  </a:moveTo>
                  <a:lnTo>
                    <a:pt x="0" y="1232"/>
                  </a:lnTo>
                  <a:lnTo>
                    <a:pt x="0" y="1"/>
                  </a:lnTo>
                  <a:lnTo>
                    <a:pt x="3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415067" y="4502000"/>
              <a:ext cx="642341" cy="71214"/>
            </a:xfrm>
            <a:custGeom>
              <a:avLst/>
              <a:gdLst/>
              <a:ahLst/>
              <a:cxnLst/>
              <a:rect l="l" t="t" r="r" b="b"/>
              <a:pathLst>
                <a:path w="3608" h="400" extrusionOk="0">
                  <a:moveTo>
                    <a:pt x="3608" y="400"/>
                  </a:moveTo>
                  <a:lnTo>
                    <a:pt x="0" y="400"/>
                  </a:lnTo>
                  <a:lnTo>
                    <a:pt x="0" y="1"/>
                  </a:lnTo>
                  <a:lnTo>
                    <a:pt x="3608" y="1"/>
                  </a:lnTo>
                  <a:close/>
                </a:path>
              </a:pathLst>
            </a:custGeom>
            <a:solidFill>
              <a:srgbClr val="FC7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415067" y="4563064"/>
              <a:ext cx="642341" cy="27239"/>
            </a:xfrm>
            <a:custGeom>
              <a:avLst/>
              <a:gdLst/>
              <a:ahLst/>
              <a:cxnLst/>
              <a:rect l="l" t="t" r="r" b="b"/>
              <a:pathLst>
                <a:path w="3608" h="153" extrusionOk="0">
                  <a:moveTo>
                    <a:pt x="3608" y="152"/>
                  </a:moveTo>
                  <a:lnTo>
                    <a:pt x="0" y="152"/>
                  </a:lnTo>
                  <a:lnTo>
                    <a:pt x="0" y="1"/>
                  </a:lnTo>
                  <a:lnTo>
                    <a:pt x="3608" y="1"/>
                  </a:lnTo>
                  <a:close/>
                </a:path>
              </a:pathLst>
            </a:custGeom>
            <a:solidFill>
              <a:srgbClr val="FC7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6771301" y="1435442"/>
              <a:ext cx="630057" cy="92044"/>
            </a:xfrm>
            <a:custGeom>
              <a:avLst/>
              <a:gdLst/>
              <a:ahLst/>
              <a:cxnLst/>
              <a:rect l="l" t="t" r="r" b="b"/>
              <a:pathLst>
                <a:path w="3539" h="517" extrusionOk="0">
                  <a:moveTo>
                    <a:pt x="3278" y="516"/>
                  </a:moveTo>
                  <a:lnTo>
                    <a:pt x="256" y="516"/>
                  </a:lnTo>
                  <a:cubicBezTo>
                    <a:pt x="113" y="516"/>
                    <a:pt x="0" y="399"/>
                    <a:pt x="0" y="260"/>
                  </a:cubicBezTo>
                  <a:cubicBezTo>
                    <a:pt x="0" y="117"/>
                    <a:pt x="113" y="0"/>
                    <a:pt x="256" y="0"/>
                  </a:cubicBezTo>
                  <a:lnTo>
                    <a:pt x="3278" y="0"/>
                  </a:lnTo>
                  <a:cubicBezTo>
                    <a:pt x="3421" y="0"/>
                    <a:pt x="3538" y="117"/>
                    <a:pt x="3538" y="260"/>
                  </a:cubicBezTo>
                  <a:cubicBezTo>
                    <a:pt x="3538" y="399"/>
                    <a:pt x="3421" y="516"/>
                    <a:pt x="3278" y="5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9"/>
          <p:cNvGrpSpPr/>
          <p:nvPr/>
        </p:nvGrpSpPr>
        <p:grpSpPr>
          <a:xfrm>
            <a:off x="-91056" y="3766250"/>
            <a:ext cx="2885440" cy="946053"/>
            <a:chOff x="4174932" y="3766250"/>
            <a:chExt cx="2885440" cy="946053"/>
          </a:xfrm>
        </p:grpSpPr>
        <p:sp>
          <p:nvSpPr>
            <p:cNvPr id="401" name="Google Shape;401;p19"/>
            <p:cNvSpPr txBox="1"/>
            <p:nvPr/>
          </p:nvSpPr>
          <p:spPr>
            <a:xfrm>
              <a:off x="4174932" y="4363688"/>
              <a:ext cx="2885440" cy="34861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US" altLang="en-GB" sz="1800" b="1" dirty="0">
                  <a:latin typeface="Fira Sans Extra Condensed" panose="020B0603050000020004"/>
                  <a:ea typeface="Fira Sans Extra Condensed" panose="020B0603050000020004"/>
                  <a:cs typeface="Fira Sans Extra Condensed" panose="020B0603050000020004"/>
                  <a:sym typeface="Fira Sans Extra Condensed" panose="020B0603050000020004"/>
                </a:rPr>
                <a:t>Recommendation</a:t>
              </a:r>
            </a:p>
            <a:p>
              <a:pPr marL="0" lvl="0" indent="0" algn="ctr" rtl="0">
                <a:spcBef>
                  <a:spcPts val="0"/>
                </a:spcBef>
                <a:spcAft>
                  <a:spcPts val="0"/>
                </a:spcAft>
                <a:buClr>
                  <a:srgbClr val="000000"/>
                </a:buClr>
                <a:buSzPts val="1100"/>
                <a:buFont typeface="Arial" panose="020B0604020202020204"/>
                <a:buNone/>
              </a:pPr>
              <a:r>
                <a:rPr lang="en-US" altLang="en-GB" sz="1800" b="1" dirty="0">
                  <a:latin typeface="Fira Sans Extra Condensed" panose="020B0603050000020004"/>
                  <a:ea typeface="Fira Sans Extra Condensed" panose="020B0603050000020004"/>
                  <a:cs typeface="Fira Sans Extra Condensed" panose="020B0603050000020004"/>
                  <a:sym typeface="Fira Sans Extra Condensed" panose="020B0603050000020004"/>
                </a:rPr>
                <a:t> &amp;</a:t>
              </a:r>
            </a:p>
            <a:p>
              <a:pPr marL="0" lvl="0" indent="0" algn="ctr" rtl="0">
                <a:spcBef>
                  <a:spcPts val="0"/>
                </a:spcBef>
                <a:spcAft>
                  <a:spcPts val="0"/>
                </a:spcAft>
                <a:buClr>
                  <a:srgbClr val="000000"/>
                </a:buClr>
                <a:buSzPts val="1100"/>
                <a:buFont typeface="Arial" panose="020B0604020202020204"/>
                <a:buNone/>
              </a:pPr>
              <a:r>
                <a:rPr lang="en-US" altLang="en-GB" sz="1800" b="1" dirty="0">
                  <a:latin typeface="Fira Sans Extra Condensed" panose="020B0603050000020004"/>
                  <a:ea typeface="Fira Sans Extra Condensed" panose="020B0603050000020004"/>
                  <a:cs typeface="Fira Sans Extra Condensed" panose="020B0603050000020004"/>
                  <a:sym typeface="Fira Sans Extra Condensed" panose="020B0603050000020004"/>
                </a:rPr>
                <a:t> Conclusion</a:t>
              </a:r>
              <a:endParaRPr lang="en-US" altLang="en-GB"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403" name="Google Shape;403;p19"/>
            <p:cNvSpPr/>
            <p:nvPr/>
          </p:nvSpPr>
          <p:spPr>
            <a:xfrm>
              <a:off x="5472975" y="3766250"/>
              <a:ext cx="319800" cy="319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800" b="1" dirty="0">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5</a:t>
              </a:r>
            </a:p>
          </p:txBody>
        </p:sp>
      </p:grpSp>
      <p:grpSp>
        <p:nvGrpSpPr>
          <p:cNvPr id="404" name="Google Shape;404;p19"/>
          <p:cNvGrpSpPr/>
          <p:nvPr/>
        </p:nvGrpSpPr>
        <p:grpSpPr>
          <a:xfrm>
            <a:off x="2407099" y="2518544"/>
            <a:ext cx="1980300" cy="1247284"/>
            <a:chOff x="6698486" y="3766250"/>
            <a:chExt cx="1980300" cy="1247284"/>
          </a:xfrm>
        </p:grpSpPr>
        <p:sp>
          <p:nvSpPr>
            <p:cNvPr id="406" name="Google Shape;406;p19"/>
            <p:cNvSpPr txBox="1"/>
            <p:nvPr/>
          </p:nvSpPr>
          <p:spPr>
            <a:xfrm>
              <a:off x="6698486" y="4395524"/>
              <a:ext cx="1980300" cy="61801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US" altLang="en-GB" sz="1800" b="1" dirty="0">
                  <a:latin typeface="Fira Sans Extra Condensed" panose="020B0603050000020004"/>
                  <a:ea typeface="Fira Sans Extra Condensed" panose="020B0603050000020004"/>
                  <a:cs typeface="Fira Sans Extra Condensed" panose="020B0603050000020004"/>
                  <a:sym typeface="Fira Sans Extra Condensed" panose="020B0603050000020004"/>
                </a:rPr>
                <a:t>Requirement Analysis</a:t>
              </a:r>
            </a:p>
            <a:p>
              <a:pPr marL="0" lvl="0" indent="0" algn="ctr" rtl="0">
                <a:spcBef>
                  <a:spcPts val="0"/>
                </a:spcBef>
                <a:spcAft>
                  <a:spcPts val="0"/>
                </a:spcAft>
                <a:buClr>
                  <a:srgbClr val="000000"/>
                </a:buClr>
                <a:buSzPts val="1100"/>
                <a:buFont typeface="Arial" panose="020B0604020202020204"/>
                <a:buNone/>
              </a:pPr>
              <a:r>
                <a:rPr lang="en-US" altLang="en-GB" sz="1800" b="1" dirty="0">
                  <a:latin typeface="Fira Sans Extra Condensed" panose="020B0603050000020004"/>
                  <a:ea typeface="Fira Sans Extra Condensed" panose="020B0603050000020004"/>
                  <a:cs typeface="Fira Sans Extra Condensed" panose="020B0603050000020004"/>
                  <a:sym typeface="Fira Sans Extra Condensed" panose="020B0603050000020004"/>
                </a:rPr>
                <a:t> &amp;</a:t>
              </a:r>
            </a:p>
            <a:p>
              <a:pPr marL="0" lvl="0" indent="0" algn="ctr" rtl="0">
                <a:spcBef>
                  <a:spcPts val="0"/>
                </a:spcBef>
                <a:spcAft>
                  <a:spcPts val="0"/>
                </a:spcAft>
                <a:buClr>
                  <a:srgbClr val="000000"/>
                </a:buClr>
                <a:buSzPts val="1100"/>
                <a:buFont typeface="Arial" panose="020B0604020202020204"/>
                <a:buNone/>
              </a:pPr>
              <a:r>
                <a:rPr lang="en-US" altLang="en-GB" sz="1800" b="1" dirty="0">
                  <a:latin typeface="Fira Sans Extra Condensed" panose="020B0603050000020004"/>
                  <a:ea typeface="Fira Sans Extra Condensed" panose="020B0603050000020004"/>
                  <a:cs typeface="Fira Sans Extra Condensed" panose="020B0603050000020004"/>
                  <a:sym typeface="Fira Sans Extra Condensed" panose="020B0603050000020004"/>
                </a:rPr>
                <a:t> Design</a:t>
              </a:r>
              <a:endParaRPr lang="en-US" altLang="en-GB"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408" name="Google Shape;408;p19"/>
            <p:cNvSpPr/>
            <p:nvPr/>
          </p:nvSpPr>
          <p:spPr>
            <a:xfrm>
              <a:off x="7528763" y="3766250"/>
              <a:ext cx="319800" cy="319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4</a:t>
              </a:r>
            </a:p>
          </p:txBody>
        </p:sp>
      </p:grpSp>
      <p:grpSp>
        <p:nvGrpSpPr>
          <p:cNvPr id="409" name="Google Shape;409;p19"/>
          <p:cNvGrpSpPr/>
          <p:nvPr/>
        </p:nvGrpSpPr>
        <p:grpSpPr>
          <a:xfrm>
            <a:off x="376710" y="2518544"/>
            <a:ext cx="1980300" cy="799846"/>
            <a:chOff x="4642698" y="3766250"/>
            <a:chExt cx="1980300" cy="799846"/>
          </a:xfrm>
        </p:grpSpPr>
        <p:sp>
          <p:nvSpPr>
            <p:cNvPr id="411" name="Google Shape;411;p19"/>
            <p:cNvSpPr txBox="1"/>
            <p:nvPr/>
          </p:nvSpPr>
          <p:spPr>
            <a:xfrm>
              <a:off x="4642698" y="4217496"/>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US" sz="1800" b="1" dirty="0" err="1">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JavaEE</a:t>
              </a:r>
              <a:r>
                <a:rPr lang="en-US"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 Concept</a:t>
              </a:r>
            </a:p>
          </p:txBody>
        </p:sp>
        <p:sp>
          <p:nvSpPr>
            <p:cNvPr id="413" name="Google Shape;413;p19"/>
            <p:cNvSpPr/>
            <p:nvPr/>
          </p:nvSpPr>
          <p:spPr>
            <a:xfrm>
              <a:off x="5472975" y="3766250"/>
              <a:ext cx="319800" cy="319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3</a:t>
              </a:r>
            </a:p>
          </p:txBody>
        </p:sp>
      </p:grpSp>
      <p:grpSp>
        <p:nvGrpSpPr>
          <p:cNvPr id="414" name="Google Shape;414;p19"/>
          <p:cNvGrpSpPr/>
          <p:nvPr/>
        </p:nvGrpSpPr>
        <p:grpSpPr>
          <a:xfrm>
            <a:off x="2432498" y="1270838"/>
            <a:ext cx="1980300" cy="668401"/>
            <a:chOff x="6698486" y="3766250"/>
            <a:chExt cx="1980300" cy="668401"/>
          </a:xfrm>
        </p:grpSpPr>
        <p:sp>
          <p:nvSpPr>
            <p:cNvPr id="416" name="Google Shape;416;p19"/>
            <p:cNvSpPr txBox="1"/>
            <p:nvPr/>
          </p:nvSpPr>
          <p:spPr>
            <a:xfrm>
              <a:off x="6698486" y="4086051"/>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US" altLang="en-GB" sz="1800" b="1" dirty="0">
                  <a:latin typeface="Fira Sans Extra Condensed" panose="020B0603050000020004"/>
                  <a:ea typeface="Fira Sans Extra Condensed" panose="020B0603050000020004"/>
                  <a:cs typeface="Fira Sans Extra Condensed" panose="020B0603050000020004"/>
                  <a:sym typeface="Fira Sans Extra Condensed" panose="020B0603050000020004"/>
                </a:rPr>
                <a:t>Work Segregation</a:t>
              </a:r>
              <a:endParaRPr lang="en-US" altLang="en-GB"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418" name="Google Shape;418;p19"/>
            <p:cNvSpPr/>
            <p:nvPr/>
          </p:nvSpPr>
          <p:spPr>
            <a:xfrm>
              <a:off x="7528763" y="3766250"/>
              <a:ext cx="319800" cy="319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2</a:t>
              </a:r>
            </a:p>
          </p:txBody>
        </p:sp>
      </p:grpSp>
      <p:grpSp>
        <p:nvGrpSpPr>
          <p:cNvPr id="419" name="Google Shape;419;p19"/>
          <p:cNvGrpSpPr/>
          <p:nvPr/>
        </p:nvGrpSpPr>
        <p:grpSpPr>
          <a:xfrm>
            <a:off x="376710" y="1270838"/>
            <a:ext cx="1980300" cy="668401"/>
            <a:chOff x="4642698" y="3766250"/>
            <a:chExt cx="1980300" cy="668401"/>
          </a:xfrm>
        </p:grpSpPr>
        <p:sp>
          <p:nvSpPr>
            <p:cNvPr id="421" name="Google Shape;421;p19"/>
            <p:cNvSpPr txBox="1"/>
            <p:nvPr/>
          </p:nvSpPr>
          <p:spPr>
            <a:xfrm>
              <a:off x="4642698" y="4086051"/>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US"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Introduction</a:t>
              </a:r>
            </a:p>
          </p:txBody>
        </p:sp>
        <p:sp>
          <p:nvSpPr>
            <p:cNvPr id="423" name="Google Shape;423;p19"/>
            <p:cNvSpPr/>
            <p:nvPr/>
          </p:nvSpPr>
          <p:spPr>
            <a:xfrm>
              <a:off x="5472975" y="3766250"/>
              <a:ext cx="319800" cy="319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1</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8"/>
          <p:cNvGrpSpPr/>
          <p:nvPr/>
        </p:nvGrpSpPr>
        <p:grpSpPr>
          <a:xfrm>
            <a:off x="2213220" y="1923909"/>
            <a:ext cx="4715752" cy="2942964"/>
            <a:chOff x="2221092" y="1923909"/>
            <a:chExt cx="4715752" cy="2942964"/>
          </a:xfrm>
        </p:grpSpPr>
        <p:sp>
          <p:nvSpPr>
            <p:cNvPr id="141" name="Google Shape;141;p18"/>
            <p:cNvSpPr/>
            <p:nvPr/>
          </p:nvSpPr>
          <p:spPr>
            <a:xfrm>
              <a:off x="2694400" y="2645588"/>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2" name="Google Shape;142;p18"/>
            <p:cNvSpPr/>
            <p:nvPr/>
          </p:nvSpPr>
          <p:spPr>
            <a:xfrm>
              <a:off x="5812250" y="2607125"/>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3" name="Google Shape;143;p18"/>
            <p:cNvSpPr/>
            <p:nvPr/>
          </p:nvSpPr>
          <p:spPr>
            <a:xfrm>
              <a:off x="6268338" y="3844325"/>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4" name="Google Shape;144;p18"/>
            <p:cNvSpPr/>
            <p:nvPr/>
          </p:nvSpPr>
          <p:spPr>
            <a:xfrm>
              <a:off x="2225713" y="3894538"/>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5" name="Google Shape;145;p18"/>
            <p:cNvSpPr/>
            <p:nvPr/>
          </p:nvSpPr>
          <p:spPr>
            <a:xfrm>
              <a:off x="2996088" y="4714463"/>
              <a:ext cx="3151841" cy="152410"/>
            </a:xfrm>
            <a:custGeom>
              <a:avLst/>
              <a:gdLst/>
              <a:ahLst/>
              <a:cxnLst/>
              <a:rect l="l" t="t" r="r" b="b"/>
              <a:pathLst>
                <a:path w="21714" h="1050" extrusionOk="0">
                  <a:moveTo>
                    <a:pt x="1" y="0"/>
                  </a:moveTo>
                  <a:lnTo>
                    <a:pt x="1" y="481"/>
                  </a:lnTo>
                  <a:cubicBezTo>
                    <a:pt x="1" y="794"/>
                    <a:pt x="256" y="1049"/>
                    <a:pt x="569" y="1049"/>
                  </a:cubicBezTo>
                  <a:lnTo>
                    <a:pt x="21146" y="1049"/>
                  </a:lnTo>
                  <a:cubicBezTo>
                    <a:pt x="21462" y="1049"/>
                    <a:pt x="21714" y="794"/>
                    <a:pt x="21714" y="481"/>
                  </a:cubicBezTo>
                  <a:lnTo>
                    <a:pt x="21714"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 name="Google Shape;146;p18"/>
            <p:cNvSpPr/>
            <p:nvPr/>
          </p:nvSpPr>
          <p:spPr>
            <a:xfrm>
              <a:off x="3517189" y="3389077"/>
              <a:ext cx="2109646" cy="1325533"/>
            </a:xfrm>
            <a:custGeom>
              <a:avLst/>
              <a:gdLst/>
              <a:ahLst/>
              <a:cxnLst/>
              <a:rect l="l" t="t" r="r" b="b"/>
              <a:pathLst>
                <a:path w="14534" h="9132" extrusionOk="0">
                  <a:moveTo>
                    <a:pt x="872" y="0"/>
                  </a:moveTo>
                  <a:cubicBezTo>
                    <a:pt x="391" y="0"/>
                    <a:pt x="1" y="390"/>
                    <a:pt x="1" y="872"/>
                  </a:cubicBezTo>
                  <a:lnTo>
                    <a:pt x="1" y="9131"/>
                  </a:lnTo>
                  <a:lnTo>
                    <a:pt x="14534" y="9131"/>
                  </a:lnTo>
                  <a:lnTo>
                    <a:pt x="14534" y="872"/>
                  </a:lnTo>
                  <a:cubicBezTo>
                    <a:pt x="14534" y="390"/>
                    <a:pt x="14144" y="0"/>
                    <a:pt x="136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 name="Google Shape;147;p18"/>
            <p:cNvSpPr/>
            <p:nvPr/>
          </p:nvSpPr>
          <p:spPr>
            <a:xfrm>
              <a:off x="3614733" y="3494748"/>
              <a:ext cx="1915287" cy="1219862"/>
            </a:xfrm>
            <a:custGeom>
              <a:avLst/>
              <a:gdLst/>
              <a:ahLst/>
              <a:cxnLst/>
              <a:rect l="l" t="t" r="r" b="b"/>
              <a:pathLst>
                <a:path w="13195" h="8404" extrusionOk="0">
                  <a:moveTo>
                    <a:pt x="1" y="1"/>
                  </a:moveTo>
                  <a:lnTo>
                    <a:pt x="1" y="8403"/>
                  </a:lnTo>
                  <a:lnTo>
                    <a:pt x="13194" y="8403"/>
                  </a:lnTo>
                  <a:lnTo>
                    <a:pt x="1319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8" name="Google Shape;148;p18"/>
            <p:cNvSpPr/>
            <p:nvPr/>
          </p:nvSpPr>
          <p:spPr>
            <a:xfrm>
              <a:off x="4381870" y="4714463"/>
              <a:ext cx="380300" cy="59948"/>
            </a:xfrm>
            <a:custGeom>
              <a:avLst/>
              <a:gdLst/>
              <a:ahLst/>
              <a:cxnLst/>
              <a:rect l="l" t="t" r="r" b="b"/>
              <a:pathLst>
                <a:path w="2620" h="413" extrusionOk="0">
                  <a:moveTo>
                    <a:pt x="1" y="0"/>
                  </a:moveTo>
                  <a:cubicBezTo>
                    <a:pt x="1" y="230"/>
                    <a:pt x="187" y="412"/>
                    <a:pt x="413" y="412"/>
                  </a:cubicBezTo>
                  <a:lnTo>
                    <a:pt x="2208" y="412"/>
                  </a:lnTo>
                  <a:cubicBezTo>
                    <a:pt x="2438" y="412"/>
                    <a:pt x="2620" y="230"/>
                    <a:pt x="2620" y="0"/>
                  </a:cubicBezTo>
                  <a:close/>
                </a:path>
              </a:pathLst>
            </a:custGeom>
            <a:solidFill>
              <a:srgbClr val="C7C7C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9" name="Google Shape;149;p18"/>
            <p:cNvSpPr/>
            <p:nvPr/>
          </p:nvSpPr>
          <p:spPr>
            <a:xfrm>
              <a:off x="3614733" y="3603612"/>
              <a:ext cx="1915287" cy="633881"/>
            </a:xfrm>
            <a:custGeom>
              <a:avLst/>
              <a:gdLst/>
              <a:ahLst/>
              <a:cxnLst/>
              <a:rect l="l" t="t" r="r" b="b"/>
              <a:pathLst>
                <a:path w="13195" h="4367" extrusionOk="0">
                  <a:moveTo>
                    <a:pt x="1" y="1"/>
                  </a:moveTo>
                  <a:lnTo>
                    <a:pt x="1" y="4297"/>
                  </a:lnTo>
                  <a:cubicBezTo>
                    <a:pt x="308" y="4163"/>
                    <a:pt x="525" y="3859"/>
                    <a:pt x="525" y="3500"/>
                  </a:cubicBezTo>
                  <a:cubicBezTo>
                    <a:pt x="525" y="3981"/>
                    <a:pt x="915" y="4367"/>
                    <a:pt x="1392" y="4367"/>
                  </a:cubicBezTo>
                  <a:cubicBezTo>
                    <a:pt x="1874" y="4367"/>
                    <a:pt x="2259" y="3981"/>
                    <a:pt x="2259" y="3500"/>
                  </a:cubicBezTo>
                  <a:cubicBezTo>
                    <a:pt x="2259" y="3981"/>
                    <a:pt x="2650" y="4367"/>
                    <a:pt x="3127" y="4367"/>
                  </a:cubicBezTo>
                  <a:cubicBezTo>
                    <a:pt x="3608" y="4367"/>
                    <a:pt x="3994" y="3981"/>
                    <a:pt x="3994" y="3500"/>
                  </a:cubicBezTo>
                  <a:cubicBezTo>
                    <a:pt x="3994" y="3981"/>
                    <a:pt x="4384" y="4367"/>
                    <a:pt x="4861" y="4367"/>
                  </a:cubicBezTo>
                  <a:cubicBezTo>
                    <a:pt x="5342" y="4367"/>
                    <a:pt x="5728" y="3981"/>
                    <a:pt x="5728" y="3500"/>
                  </a:cubicBezTo>
                  <a:cubicBezTo>
                    <a:pt x="5728" y="3981"/>
                    <a:pt x="6118" y="4367"/>
                    <a:pt x="6595" y="4367"/>
                  </a:cubicBezTo>
                  <a:cubicBezTo>
                    <a:pt x="7076" y="4367"/>
                    <a:pt x="7462" y="3981"/>
                    <a:pt x="7462" y="3500"/>
                  </a:cubicBezTo>
                  <a:cubicBezTo>
                    <a:pt x="7462" y="3981"/>
                    <a:pt x="7853" y="4367"/>
                    <a:pt x="8330" y="4367"/>
                  </a:cubicBezTo>
                  <a:cubicBezTo>
                    <a:pt x="8811" y="4367"/>
                    <a:pt x="9197" y="3981"/>
                    <a:pt x="9197" y="3500"/>
                  </a:cubicBezTo>
                  <a:cubicBezTo>
                    <a:pt x="9197" y="3981"/>
                    <a:pt x="9587" y="4367"/>
                    <a:pt x="10064" y="4367"/>
                  </a:cubicBezTo>
                  <a:cubicBezTo>
                    <a:pt x="10545" y="4367"/>
                    <a:pt x="10931" y="3981"/>
                    <a:pt x="10931" y="3500"/>
                  </a:cubicBezTo>
                  <a:cubicBezTo>
                    <a:pt x="10931" y="3981"/>
                    <a:pt x="11321" y="4367"/>
                    <a:pt x="11798" y="4367"/>
                  </a:cubicBezTo>
                  <a:cubicBezTo>
                    <a:pt x="12279" y="4367"/>
                    <a:pt x="12665" y="3981"/>
                    <a:pt x="12665" y="3500"/>
                  </a:cubicBezTo>
                  <a:cubicBezTo>
                    <a:pt x="12665" y="3859"/>
                    <a:pt x="12882" y="4163"/>
                    <a:pt x="13194" y="4297"/>
                  </a:cubicBezTo>
                  <a:lnTo>
                    <a:pt x="13194" y="1"/>
                  </a:lnTo>
                  <a:close/>
                </a:path>
              </a:pathLst>
            </a:custGeom>
            <a:solidFill>
              <a:srgbClr val="E7AF0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0" name="Google Shape;150;p18"/>
            <p:cNvSpPr/>
            <p:nvPr/>
          </p:nvSpPr>
          <p:spPr>
            <a:xfrm>
              <a:off x="3187400" y="3494748"/>
              <a:ext cx="601222" cy="367091"/>
            </a:xfrm>
            <a:custGeom>
              <a:avLst/>
              <a:gdLst/>
              <a:ahLst/>
              <a:cxnLst/>
              <a:rect l="l" t="t" r="r" b="b"/>
              <a:pathLst>
                <a:path w="4142" h="2529" extrusionOk="0">
                  <a:moveTo>
                    <a:pt x="2940" y="1"/>
                  </a:moveTo>
                  <a:lnTo>
                    <a:pt x="1" y="2528"/>
                  </a:lnTo>
                  <a:lnTo>
                    <a:pt x="1735" y="2528"/>
                  </a:lnTo>
                  <a:lnTo>
                    <a:pt x="4141" y="1"/>
                  </a:lnTo>
                  <a:close/>
                </a:path>
              </a:pathLst>
            </a:custGeom>
            <a:solidFill>
              <a:srgbClr val="FF8B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1" name="Google Shape;151;p18"/>
            <p:cNvSpPr/>
            <p:nvPr/>
          </p:nvSpPr>
          <p:spPr>
            <a:xfrm>
              <a:off x="3439097" y="3494748"/>
              <a:ext cx="523130" cy="367091"/>
            </a:xfrm>
            <a:custGeom>
              <a:avLst/>
              <a:gdLst/>
              <a:ahLst/>
              <a:cxnLst/>
              <a:rect l="l" t="t" r="r" b="b"/>
              <a:pathLst>
                <a:path w="3604" h="2529" extrusionOk="0">
                  <a:moveTo>
                    <a:pt x="2407" y="1"/>
                  </a:moveTo>
                  <a:lnTo>
                    <a:pt x="1" y="2528"/>
                  </a:lnTo>
                  <a:lnTo>
                    <a:pt x="1735" y="2528"/>
                  </a:lnTo>
                  <a:lnTo>
                    <a:pt x="36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2" name="Google Shape;152;p18"/>
            <p:cNvSpPr/>
            <p:nvPr/>
          </p:nvSpPr>
          <p:spPr>
            <a:xfrm>
              <a:off x="3690938" y="3494748"/>
              <a:ext cx="445618" cy="367091"/>
            </a:xfrm>
            <a:custGeom>
              <a:avLst/>
              <a:gdLst/>
              <a:ahLst/>
              <a:cxnLst/>
              <a:rect l="l" t="t" r="r" b="b"/>
              <a:pathLst>
                <a:path w="3070" h="2529" extrusionOk="0">
                  <a:moveTo>
                    <a:pt x="1869" y="1"/>
                  </a:moveTo>
                  <a:lnTo>
                    <a:pt x="0" y="2528"/>
                  </a:lnTo>
                  <a:lnTo>
                    <a:pt x="1734" y="2528"/>
                  </a:lnTo>
                  <a:lnTo>
                    <a:pt x="3070" y="1"/>
                  </a:lnTo>
                  <a:close/>
                </a:path>
              </a:pathLst>
            </a:custGeom>
            <a:solidFill>
              <a:srgbClr val="FF8B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3" name="Google Shape;153;p18"/>
            <p:cNvSpPr/>
            <p:nvPr/>
          </p:nvSpPr>
          <p:spPr>
            <a:xfrm>
              <a:off x="3942635" y="3494748"/>
              <a:ext cx="368252" cy="367091"/>
            </a:xfrm>
            <a:custGeom>
              <a:avLst/>
              <a:gdLst/>
              <a:ahLst/>
              <a:cxnLst/>
              <a:rect l="l" t="t" r="r" b="b"/>
              <a:pathLst>
                <a:path w="2537" h="2529" extrusionOk="0">
                  <a:moveTo>
                    <a:pt x="1336" y="1"/>
                  </a:moveTo>
                  <a:lnTo>
                    <a:pt x="0" y="2528"/>
                  </a:lnTo>
                  <a:lnTo>
                    <a:pt x="1735" y="2528"/>
                  </a:lnTo>
                  <a:lnTo>
                    <a:pt x="25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4" name="Google Shape;154;p18"/>
            <p:cNvSpPr/>
            <p:nvPr/>
          </p:nvSpPr>
          <p:spPr>
            <a:xfrm>
              <a:off x="4194331" y="3494748"/>
              <a:ext cx="290886" cy="367091"/>
            </a:xfrm>
            <a:custGeom>
              <a:avLst/>
              <a:gdLst/>
              <a:ahLst/>
              <a:cxnLst/>
              <a:rect l="l" t="t" r="r" b="b"/>
              <a:pathLst>
                <a:path w="2004" h="2529" extrusionOk="0">
                  <a:moveTo>
                    <a:pt x="803" y="1"/>
                  </a:moveTo>
                  <a:lnTo>
                    <a:pt x="1" y="2528"/>
                  </a:lnTo>
                  <a:lnTo>
                    <a:pt x="1735" y="2528"/>
                  </a:lnTo>
                  <a:lnTo>
                    <a:pt x="2004" y="1"/>
                  </a:lnTo>
                  <a:close/>
                </a:path>
              </a:pathLst>
            </a:custGeom>
            <a:solidFill>
              <a:srgbClr val="FF8B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5" name="Google Shape;155;p18"/>
            <p:cNvSpPr/>
            <p:nvPr/>
          </p:nvSpPr>
          <p:spPr>
            <a:xfrm>
              <a:off x="4446173" y="3494748"/>
              <a:ext cx="251840" cy="367091"/>
            </a:xfrm>
            <a:custGeom>
              <a:avLst/>
              <a:gdLst/>
              <a:ahLst/>
              <a:cxnLst/>
              <a:rect l="l" t="t" r="r" b="b"/>
              <a:pathLst>
                <a:path w="1735" h="2529" extrusionOk="0">
                  <a:moveTo>
                    <a:pt x="269" y="1"/>
                  </a:moveTo>
                  <a:lnTo>
                    <a:pt x="0" y="2528"/>
                  </a:lnTo>
                  <a:lnTo>
                    <a:pt x="1734" y="2528"/>
                  </a:lnTo>
                  <a:lnTo>
                    <a:pt x="147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6" name="Google Shape;156;p18"/>
            <p:cNvSpPr/>
            <p:nvPr/>
          </p:nvSpPr>
          <p:spPr>
            <a:xfrm>
              <a:off x="4659404" y="3494748"/>
              <a:ext cx="290305" cy="367091"/>
            </a:xfrm>
            <a:custGeom>
              <a:avLst/>
              <a:gdLst/>
              <a:ahLst/>
              <a:cxnLst/>
              <a:rect l="l" t="t" r="r" b="b"/>
              <a:pathLst>
                <a:path w="2000" h="2529" extrusionOk="0">
                  <a:moveTo>
                    <a:pt x="1" y="1"/>
                  </a:moveTo>
                  <a:lnTo>
                    <a:pt x="265" y="2528"/>
                  </a:lnTo>
                  <a:lnTo>
                    <a:pt x="2000" y="2528"/>
                  </a:lnTo>
                  <a:lnTo>
                    <a:pt x="1198" y="1"/>
                  </a:lnTo>
                  <a:close/>
                </a:path>
              </a:pathLst>
            </a:custGeom>
            <a:solidFill>
              <a:srgbClr val="FF8B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7" name="Google Shape;157;p18"/>
            <p:cNvSpPr/>
            <p:nvPr/>
          </p:nvSpPr>
          <p:spPr>
            <a:xfrm>
              <a:off x="4833153" y="3494748"/>
              <a:ext cx="368252" cy="367091"/>
            </a:xfrm>
            <a:custGeom>
              <a:avLst/>
              <a:gdLst/>
              <a:ahLst/>
              <a:cxnLst/>
              <a:rect l="l" t="t" r="r" b="b"/>
              <a:pathLst>
                <a:path w="2537" h="2529" extrusionOk="0">
                  <a:moveTo>
                    <a:pt x="1" y="1"/>
                  </a:moveTo>
                  <a:lnTo>
                    <a:pt x="803" y="2528"/>
                  </a:lnTo>
                  <a:lnTo>
                    <a:pt x="2537" y="2528"/>
                  </a:lnTo>
                  <a:lnTo>
                    <a:pt x="120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8" name="Google Shape;158;p18"/>
            <p:cNvSpPr/>
            <p:nvPr/>
          </p:nvSpPr>
          <p:spPr>
            <a:xfrm>
              <a:off x="5007482" y="3494748"/>
              <a:ext cx="445763" cy="367091"/>
            </a:xfrm>
            <a:custGeom>
              <a:avLst/>
              <a:gdLst/>
              <a:ahLst/>
              <a:cxnLst/>
              <a:rect l="l" t="t" r="r" b="b"/>
              <a:pathLst>
                <a:path w="3071" h="2529" extrusionOk="0">
                  <a:moveTo>
                    <a:pt x="1" y="1"/>
                  </a:moveTo>
                  <a:lnTo>
                    <a:pt x="1336" y="2528"/>
                  </a:lnTo>
                  <a:lnTo>
                    <a:pt x="3070" y="2528"/>
                  </a:lnTo>
                  <a:lnTo>
                    <a:pt x="1202" y="1"/>
                  </a:lnTo>
                  <a:close/>
                </a:path>
              </a:pathLst>
            </a:custGeom>
            <a:solidFill>
              <a:srgbClr val="FF8B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9" name="Google Shape;159;p18"/>
            <p:cNvSpPr/>
            <p:nvPr/>
          </p:nvSpPr>
          <p:spPr>
            <a:xfrm>
              <a:off x="5181812" y="3494748"/>
              <a:ext cx="523130" cy="367091"/>
            </a:xfrm>
            <a:custGeom>
              <a:avLst/>
              <a:gdLst/>
              <a:ahLst/>
              <a:cxnLst/>
              <a:rect l="l" t="t" r="r" b="b"/>
              <a:pathLst>
                <a:path w="3604" h="2529" extrusionOk="0">
                  <a:moveTo>
                    <a:pt x="1" y="1"/>
                  </a:moveTo>
                  <a:lnTo>
                    <a:pt x="1869" y="2528"/>
                  </a:lnTo>
                  <a:lnTo>
                    <a:pt x="3604" y="2528"/>
                  </a:lnTo>
                  <a:lnTo>
                    <a:pt x="120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0" name="Google Shape;160;p18"/>
            <p:cNvSpPr/>
            <p:nvPr/>
          </p:nvSpPr>
          <p:spPr>
            <a:xfrm>
              <a:off x="5356141" y="3494748"/>
              <a:ext cx="600496" cy="367091"/>
            </a:xfrm>
            <a:custGeom>
              <a:avLst/>
              <a:gdLst/>
              <a:ahLst/>
              <a:cxnLst/>
              <a:rect l="l" t="t" r="r" b="b"/>
              <a:pathLst>
                <a:path w="4137" h="2529" extrusionOk="0">
                  <a:moveTo>
                    <a:pt x="1" y="1"/>
                  </a:moveTo>
                  <a:lnTo>
                    <a:pt x="2403" y="2528"/>
                  </a:lnTo>
                  <a:lnTo>
                    <a:pt x="4137" y="2528"/>
                  </a:lnTo>
                  <a:lnTo>
                    <a:pt x="1197" y="1"/>
                  </a:lnTo>
                  <a:close/>
                </a:path>
              </a:pathLst>
            </a:custGeom>
            <a:solidFill>
              <a:srgbClr val="FF8B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1" name="Google Shape;161;p18"/>
            <p:cNvSpPr/>
            <p:nvPr/>
          </p:nvSpPr>
          <p:spPr>
            <a:xfrm>
              <a:off x="3187400" y="3861693"/>
              <a:ext cx="251840" cy="267516"/>
            </a:xfrm>
            <a:custGeom>
              <a:avLst/>
              <a:gdLst/>
              <a:ahLst/>
              <a:cxnLst/>
              <a:rect l="l" t="t" r="r" b="b"/>
              <a:pathLst>
                <a:path w="1735" h="1843" extrusionOk="0">
                  <a:moveTo>
                    <a:pt x="1" y="0"/>
                  </a:moveTo>
                  <a:lnTo>
                    <a:pt x="1" y="976"/>
                  </a:lnTo>
                  <a:cubicBezTo>
                    <a:pt x="1" y="1453"/>
                    <a:pt x="387" y="1843"/>
                    <a:pt x="868" y="1843"/>
                  </a:cubicBezTo>
                  <a:cubicBezTo>
                    <a:pt x="1345"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2" name="Google Shape;162;p18"/>
            <p:cNvSpPr/>
            <p:nvPr/>
          </p:nvSpPr>
          <p:spPr>
            <a:xfrm>
              <a:off x="3439097" y="3861693"/>
              <a:ext cx="251985" cy="267516"/>
            </a:xfrm>
            <a:custGeom>
              <a:avLst/>
              <a:gdLst/>
              <a:ahLst/>
              <a:cxnLst/>
              <a:rect l="l" t="t" r="r" b="b"/>
              <a:pathLst>
                <a:path w="1736" h="1843" extrusionOk="0">
                  <a:moveTo>
                    <a:pt x="1" y="0"/>
                  </a:moveTo>
                  <a:lnTo>
                    <a:pt x="1" y="976"/>
                  </a:lnTo>
                  <a:cubicBezTo>
                    <a:pt x="1" y="1453"/>
                    <a:pt x="391" y="1843"/>
                    <a:pt x="868" y="1843"/>
                  </a:cubicBezTo>
                  <a:cubicBezTo>
                    <a:pt x="1345"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3" name="Google Shape;163;p18"/>
            <p:cNvSpPr/>
            <p:nvPr/>
          </p:nvSpPr>
          <p:spPr>
            <a:xfrm>
              <a:off x="3690938" y="3861693"/>
              <a:ext cx="251840" cy="267516"/>
            </a:xfrm>
            <a:custGeom>
              <a:avLst/>
              <a:gdLst/>
              <a:ahLst/>
              <a:cxnLst/>
              <a:rect l="l" t="t" r="r" b="b"/>
              <a:pathLst>
                <a:path w="1735" h="1843" extrusionOk="0">
                  <a:moveTo>
                    <a:pt x="0" y="0"/>
                  </a:moveTo>
                  <a:lnTo>
                    <a:pt x="0" y="976"/>
                  </a:lnTo>
                  <a:cubicBezTo>
                    <a:pt x="0" y="1453"/>
                    <a:pt x="390" y="1843"/>
                    <a:pt x="867" y="1843"/>
                  </a:cubicBezTo>
                  <a:cubicBezTo>
                    <a:pt x="1344" y="1843"/>
                    <a:pt x="1734" y="1453"/>
                    <a:pt x="1734" y="976"/>
                  </a:cubicBezTo>
                  <a:lnTo>
                    <a:pt x="17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4" name="Google Shape;164;p18"/>
            <p:cNvSpPr/>
            <p:nvPr/>
          </p:nvSpPr>
          <p:spPr>
            <a:xfrm>
              <a:off x="3942635" y="3861693"/>
              <a:ext cx="251840" cy="267516"/>
            </a:xfrm>
            <a:custGeom>
              <a:avLst/>
              <a:gdLst/>
              <a:ahLst/>
              <a:cxnLst/>
              <a:rect l="l" t="t" r="r" b="b"/>
              <a:pathLst>
                <a:path w="1735" h="1843" extrusionOk="0">
                  <a:moveTo>
                    <a:pt x="0" y="0"/>
                  </a:moveTo>
                  <a:lnTo>
                    <a:pt x="0" y="976"/>
                  </a:lnTo>
                  <a:cubicBezTo>
                    <a:pt x="0" y="1453"/>
                    <a:pt x="391" y="1843"/>
                    <a:pt x="868"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5" name="Google Shape;165;p18"/>
            <p:cNvSpPr/>
            <p:nvPr/>
          </p:nvSpPr>
          <p:spPr>
            <a:xfrm>
              <a:off x="4194331" y="3861693"/>
              <a:ext cx="251985" cy="267516"/>
            </a:xfrm>
            <a:custGeom>
              <a:avLst/>
              <a:gdLst/>
              <a:ahLst/>
              <a:cxnLst/>
              <a:rect l="l" t="t" r="r" b="b"/>
              <a:pathLst>
                <a:path w="1736"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6" name="Google Shape;166;p18"/>
            <p:cNvSpPr/>
            <p:nvPr/>
          </p:nvSpPr>
          <p:spPr>
            <a:xfrm>
              <a:off x="4446173" y="3861693"/>
              <a:ext cx="251840" cy="267516"/>
            </a:xfrm>
            <a:custGeom>
              <a:avLst/>
              <a:gdLst/>
              <a:ahLst/>
              <a:cxnLst/>
              <a:rect l="l" t="t" r="r" b="b"/>
              <a:pathLst>
                <a:path w="1735" h="1843" extrusionOk="0">
                  <a:moveTo>
                    <a:pt x="0" y="0"/>
                  </a:moveTo>
                  <a:lnTo>
                    <a:pt x="0" y="976"/>
                  </a:lnTo>
                  <a:cubicBezTo>
                    <a:pt x="0" y="1453"/>
                    <a:pt x="390" y="1843"/>
                    <a:pt x="867" y="1843"/>
                  </a:cubicBezTo>
                  <a:cubicBezTo>
                    <a:pt x="1348" y="1843"/>
                    <a:pt x="1734" y="1453"/>
                    <a:pt x="1734" y="976"/>
                  </a:cubicBezTo>
                  <a:lnTo>
                    <a:pt x="173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7" name="Google Shape;167;p18"/>
            <p:cNvSpPr/>
            <p:nvPr/>
          </p:nvSpPr>
          <p:spPr>
            <a:xfrm>
              <a:off x="4697869" y="3861693"/>
              <a:ext cx="251840" cy="267516"/>
            </a:xfrm>
            <a:custGeom>
              <a:avLst/>
              <a:gdLst/>
              <a:ahLst/>
              <a:cxnLst/>
              <a:rect l="l" t="t" r="r" b="b"/>
              <a:pathLst>
                <a:path w="1735" h="1843" extrusionOk="0">
                  <a:moveTo>
                    <a:pt x="0" y="0"/>
                  </a:moveTo>
                  <a:lnTo>
                    <a:pt x="0" y="976"/>
                  </a:lnTo>
                  <a:cubicBezTo>
                    <a:pt x="0"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8" name="Google Shape;168;p18"/>
            <p:cNvSpPr/>
            <p:nvPr/>
          </p:nvSpPr>
          <p:spPr>
            <a:xfrm>
              <a:off x="4949566" y="3861693"/>
              <a:ext cx="251840" cy="267516"/>
            </a:xfrm>
            <a:custGeom>
              <a:avLst/>
              <a:gdLst/>
              <a:ahLst/>
              <a:cxnLst/>
              <a:rect l="l" t="t" r="r" b="b"/>
              <a:pathLst>
                <a:path w="1735" h="1843" extrusionOk="0">
                  <a:moveTo>
                    <a:pt x="1" y="0"/>
                  </a:moveTo>
                  <a:lnTo>
                    <a:pt x="1" y="976"/>
                  </a:lnTo>
                  <a:cubicBezTo>
                    <a:pt x="1" y="1453"/>
                    <a:pt x="391" y="1843"/>
                    <a:pt x="868"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9" name="Google Shape;169;p18"/>
            <p:cNvSpPr/>
            <p:nvPr/>
          </p:nvSpPr>
          <p:spPr>
            <a:xfrm>
              <a:off x="5201262" y="3861693"/>
              <a:ext cx="251985" cy="267516"/>
            </a:xfrm>
            <a:custGeom>
              <a:avLst/>
              <a:gdLst/>
              <a:ahLst/>
              <a:cxnLst/>
              <a:rect l="l" t="t" r="r" b="b"/>
              <a:pathLst>
                <a:path w="1736"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0" name="Google Shape;170;p18"/>
            <p:cNvSpPr/>
            <p:nvPr/>
          </p:nvSpPr>
          <p:spPr>
            <a:xfrm>
              <a:off x="5453104" y="3861693"/>
              <a:ext cx="251840" cy="267516"/>
            </a:xfrm>
            <a:custGeom>
              <a:avLst/>
              <a:gdLst/>
              <a:ahLst/>
              <a:cxnLst/>
              <a:rect l="l" t="t" r="r" b="b"/>
              <a:pathLst>
                <a:path w="1735" h="1843" extrusionOk="0">
                  <a:moveTo>
                    <a:pt x="0" y="0"/>
                  </a:moveTo>
                  <a:lnTo>
                    <a:pt x="0" y="976"/>
                  </a:lnTo>
                  <a:cubicBezTo>
                    <a:pt x="0" y="1453"/>
                    <a:pt x="390" y="1843"/>
                    <a:pt x="867"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1" name="Google Shape;171;p18"/>
            <p:cNvSpPr/>
            <p:nvPr/>
          </p:nvSpPr>
          <p:spPr>
            <a:xfrm>
              <a:off x="5704800" y="3861693"/>
              <a:ext cx="251840" cy="267516"/>
            </a:xfrm>
            <a:custGeom>
              <a:avLst/>
              <a:gdLst/>
              <a:ahLst/>
              <a:cxnLst/>
              <a:rect l="l" t="t" r="r" b="b"/>
              <a:pathLst>
                <a:path w="1735"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2" name="Google Shape;172;p18"/>
            <p:cNvSpPr/>
            <p:nvPr/>
          </p:nvSpPr>
          <p:spPr>
            <a:xfrm>
              <a:off x="4152237" y="4366387"/>
              <a:ext cx="839707" cy="241243"/>
            </a:xfrm>
            <a:custGeom>
              <a:avLst/>
              <a:gdLst/>
              <a:ahLst/>
              <a:cxnLst/>
              <a:rect l="l" t="t" r="r" b="b"/>
              <a:pathLst>
                <a:path w="5785" h="1662" extrusionOk="0">
                  <a:moveTo>
                    <a:pt x="386" y="1"/>
                  </a:moveTo>
                  <a:cubicBezTo>
                    <a:pt x="174" y="1"/>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1"/>
                    <a:pt x="540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3" name="Google Shape;173;p18"/>
            <p:cNvSpPr/>
            <p:nvPr/>
          </p:nvSpPr>
          <p:spPr>
            <a:xfrm>
              <a:off x="4152237" y="4347518"/>
              <a:ext cx="839707" cy="241243"/>
            </a:xfrm>
            <a:custGeom>
              <a:avLst/>
              <a:gdLst/>
              <a:ahLst/>
              <a:cxnLst/>
              <a:rect l="l" t="t" r="r" b="b"/>
              <a:pathLst>
                <a:path w="5785" h="1662" extrusionOk="0">
                  <a:moveTo>
                    <a:pt x="386" y="0"/>
                  </a:moveTo>
                  <a:cubicBezTo>
                    <a:pt x="174" y="0"/>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0"/>
                    <a:pt x="54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4" name="Google Shape;174;p18"/>
            <p:cNvSpPr/>
            <p:nvPr/>
          </p:nvSpPr>
          <p:spPr>
            <a:xfrm>
              <a:off x="4271767" y="4435045"/>
              <a:ext cx="54868" cy="88253"/>
            </a:xfrm>
            <a:custGeom>
              <a:avLst/>
              <a:gdLst/>
              <a:ahLst/>
              <a:cxnLst/>
              <a:rect l="l" t="t" r="r" b="b"/>
              <a:pathLst>
                <a:path w="378" h="608" extrusionOk="0">
                  <a:moveTo>
                    <a:pt x="148" y="56"/>
                  </a:moveTo>
                  <a:cubicBezTo>
                    <a:pt x="226" y="56"/>
                    <a:pt x="278" y="87"/>
                    <a:pt x="278" y="156"/>
                  </a:cubicBezTo>
                  <a:cubicBezTo>
                    <a:pt x="278" y="213"/>
                    <a:pt x="230" y="256"/>
                    <a:pt x="148" y="256"/>
                  </a:cubicBezTo>
                  <a:lnTo>
                    <a:pt x="79" y="256"/>
                  </a:lnTo>
                  <a:lnTo>
                    <a:pt x="79" y="65"/>
                  </a:lnTo>
                  <a:cubicBezTo>
                    <a:pt x="92" y="61"/>
                    <a:pt x="109" y="56"/>
                    <a:pt x="148" y="56"/>
                  </a:cubicBezTo>
                  <a:close/>
                  <a:moveTo>
                    <a:pt x="144" y="317"/>
                  </a:moveTo>
                  <a:cubicBezTo>
                    <a:pt x="226" y="317"/>
                    <a:pt x="295" y="351"/>
                    <a:pt x="295" y="429"/>
                  </a:cubicBezTo>
                  <a:cubicBezTo>
                    <a:pt x="295" y="520"/>
                    <a:pt x="222" y="546"/>
                    <a:pt x="144" y="546"/>
                  </a:cubicBezTo>
                  <a:lnTo>
                    <a:pt x="79" y="546"/>
                  </a:lnTo>
                  <a:lnTo>
                    <a:pt x="79" y="317"/>
                  </a:lnTo>
                  <a:close/>
                  <a:moveTo>
                    <a:pt x="144" y="0"/>
                  </a:moveTo>
                  <a:cubicBezTo>
                    <a:pt x="87" y="0"/>
                    <a:pt x="35" y="4"/>
                    <a:pt x="1" y="13"/>
                  </a:cubicBezTo>
                  <a:lnTo>
                    <a:pt x="1" y="603"/>
                  </a:lnTo>
                  <a:cubicBezTo>
                    <a:pt x="27" y="607"/>
                    <a:pt x="66" y="607"/>
                    <a:pt x="122" y="607"/>
                  </a:cubicBezTo>
                  <a:cubicBezTo>
                    <a:pt x="217" y="607"/>
                    <a:pt x="287" y="590"/>
                    <a:pt x="326" y="551"/>
                  </a:cubicBezTo>
                  <a:cubicBezTo>
                    <a:pt x="356" y="525"/>
                    <a:pt x="378" y="486"/>
                    <a:pt x="378" y="434"/>
                  </a:cubicBezTo>
                  <a:cubicBezTo>
                    <a:pt x="378" y="343"/>
                    <a:pt x="313" y="295"/>
                    <a:pt x="256" y="282"/>
                  </a:cubicBezTo>
                  <a:cubicBezTo>
                    <a:pt x="317" y="256"/>
                    <a:pt x="356" y="208"/>
                    <a:pt x="356" y="148"/>
                  </a:cubicBezTo>
                  <a:cubicBezTo>
                    <a:pt x="356" y="100"/>
                    <a:pt x="339" y="65"/>
                    <a:pt x="304" y="43"/>
                  </a:cubicBezTo>
                  <a:cubicBezTo>
                    <a:pt x="269" y="13"/>
                    <a:pt x="217" y="0"/>
                    <a:pt x="144" y="0"/>
                  </a:cubicBezTo>
                  <a:close/>
                </a:path>
              </a:pathLst>
            </a:custGeom>
            <a:solidFill>
              <a:srgbClr val="FFEE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5" name="Google Shape;175;p18"/>
            <p:cNvSpPr/>
            <p:nvPr/>
          </p:nvSpPr>
          <p:spPr>
            <a:xfrm>
              <a:off x="4354214" y="4435625"/>
              <a:ext cx="64303" cy="88253"/>
            </a:xfrm>
            <a:custGeom>
              <a:avLst/>
              <a:gdLst/>
              <a:ahLst/>
              <a:cxnLst/>
              <a:rect l="l" t="t" r="r" b="b"/>
              <a:pathLst>
                <a:path w="443" h="608" extrusionOk="0">
                  <a:moveTo>
                    <a:pt x="1" y="0"/>
                  </a:moveTo>
                  <a:lnTo>
                    <a:pt x="1" y="352"/>
                  </a:lnTo>
                  <a:cubicBezTo>
                    <a:pt x="1" y="538"/>
                    <a:pt x="96" y="607"/>
                    <a:pt x="217" y="607"/>
                  </a:cubicBezTo>
                  <a:cubicBezTo>
                    <a:pt x="347" y="607"/>
                    <a:pt x="443" y="534"/>
                    <a:pt x="443" y="347"/>
                  </a:cubicBezTo>
                  <a:lnTo>
                    <a:pt x="443" y="0"/>
                  </a:lnTo>
                  <a:lnTo>
                    <a:pt x="365" y="0"/>
                  </a:lnTo>
                  <a:lnTo>
                    <a:pt x="365" y="356"/>
                  </a:lnTo>
                  <a:cubicBezTo>
                    <a:pt x="365" y="486"/>
                    <a:pt x="308" y="547"/>
                    <a:pt x="222" y="547"/>
                  </a:cubicBezTo>
                  <a:cubicBezTo>
                    <a:pt x="139" y="547"/>
                    <a:pt x="79" y="490"/>
                    <a:pt x="79" y="356"/>
                  </a:cubicBezTo>
                  <a:lnTo>
                    <a:pt x="79" y="0"/>
                  </a:lnTo>
                  <a:close/>
                </a:path>
              </a:pathLst>
            </a:custGeom>
            <a:solidFill>
              <a:srgbClr val="FFEE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6" name="Google Shape;176;p18"/>
            <p:cNvSpPr/>
            <p:nvPr/>
          </p:nvSpPr>
          <p:spPr>
            <a:xfrm>
              <a:off x="4442903" y="4435625"/>
              <a:ext cx="68222" cy="86946"/>
            </a:xfrm>
            <a:custGeom>
              <a:avLst/>
              <a:gdLst/>
              <a:ahLst/>
              <a:cxnLst/>
              <a:rect l="l" t="t" r="r" b="b"/>
              <a:pathLst>
                <a:path w="470" h="599" extrusionOk="0">
                  <a:moveTo>
                    <a:pt x="1" y="0"/>
                  </a:moveTo>
                  <a:lnTo>
                    <a:pt x="192" y="343"/>
                  </a:lnTo>
                  <a:lnTo>
                    <a:pt x="192" y="599"/>
                  </a:lnTo>
                  <a:lnTo>
                    <a:pt x="270" y="599"/>
                  </a:lnTo>
                  <a:lnTo>
                    <a:pt x="270" y="343"/>
                  </a:lnTo>
                  <a:lnTo>
                    <a:pt x="469" y="0"/>
                  </a:lnTo>
                  <a:lnTo>
                    <a:pt x="382" y="0"/>
                  </a:lnTo>
                  <a:lnTo>
                    <a:pt x="296" y="165"/>
                  </a:lnTo>
                  <a:cubicBezTo>
                    <a:pt x="274" y="209"/>
                    <a:pt x="252" y="248"/>
                    <a:pt x="235" y="287"/>
                  </a:cubicBezTo>
                  <a:cubicBezTo>
                    <a:pt x="213" y="248"/>
                    <a:pt x="196" y="209"/>
                    <a:pt x="174" y="165"/>
                  </a:cubicBezTo>
                  <a:lnTo>
                    <a:pt x="88" y="0"/>
                  </a:lnTo>
                  <a:close/>
                </a:path>
              </a:pathLst>
            </a:custGeom>
            <a:solidFill>
              <a:srgbClr val="FFEE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7" name="Google Shape;177;p18"/>
            <p:cNvSpPr/>
            <p:nvPr/>
          </p:nvSpPr>
          <p:spPr>
            <a:xfrm>
              <a:off x="4573832" y="4435625"/>
              <a:ext cx="65609" cy="86946"/>
            </a:xfrm>
            <a:custGeom>
              <a:avLst/>
              <a:gdLst/>
              <a:ahLst/>
              <a:cxnLst/>
              <a:rect l="l" t="t" r="r" b="b"/>
              <a:pathLst>
                <a:path w="452" h="599" extrusionOk="0">
                  <a:moveTo>
                    <a:pt x="1" y="0"/>
                  </a:moveTo>
                  <a:lnTo>
                    <a:pt x="1" y="599"/>
                  </a:lnTo>
                  <a:lnTo>
                    <a:pt x="74" y="599"/>
                  </a:lnTo>
                  <a:lnTo>
                    <a:pt x="74" y="343"/>
                  </a:lnTo>
                  <a:cubicBezTo>
                    <a:pt x="74" y="243"/>
                    <a:pt x="74" y="170"/>
                    <a:pt x="70" y="96"/>
                  </a:cubicBezTo>
                  <a:lnTo>
                    <a:pt x="70" y="96"/>
                  </a:lnTo>
                  <a:cubicBezTo>
                    <a:pt x="100" y="161"/>
                    <a:pt x="144" y="230"/>
                    <a:pt x="183" y="295"/>
                  </a:cubicBezTo>
                  <a:lnTo>
                    <a:pt x="374" y="599"/>
                  </a:lnTo>
                  <a:lnTo>
                    <a:pt x="452" y="599"/>
                  </a:lnTo>
                  <a:lnTo>
                    <a:pt x="452" y="0"/>
                  </a:lnTo>
                  <a:lnTo>
                    <a:pt x="378" y="0"/>
                  </a:lnTo>
                  <a:lnTo>
                    <a:pt x="378" y="252"/>
                  </a:lnTo>
                  <a:cubicBezTo>
                    <a:pt x="378" y="343"/>
                    <a:pt x="382" y="417"/>
                    <a:pt x="387" y="499"/>
                  </a:cubicBezTo>
                  <a:cubicBezTo>
                    <a:pt x="356" y="438"/>
                    <a:pt x="322" y="373"/>
                    <a:pt x="278" y="304"/>
                  </a:cubicBezTo>
                  <a:lnTo>
                    <a:pt x="87" y="0"/>
                  </a:lnTo>
                  <a:close/>
                </a:path>
              </a:pathLst>
            </a:custGeom>
            <a:solidFill>
              <a:srgbClr val="FFEE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8" name="Google Shape;178;p18"/>
            <p:cNvSpPr/>
            <p:nvPr/>
          </p:nvSpPr>
          <p:spPr>
            <a:xfrm>
              <a:off x="4667021" y="4434319"/>
              <a:ext cx="79398" cy="89559"/>
            </a:xfrm>
            <a:custGeom>
              <a:avLst/>
              <a:gdLst/>
              <a:ahLst/>
              <a:cxnLst/>
              <a:rect l="l" t="t" r="r" b="b"/>
              <a:pathLst>
                <a:path w="547" h="617" extrusionOk="0">
                  <a:moveTo>
                    <a:pt x="274" y="61"/>
                  </a:moveTo>
                  <a:cubicBezTo>
                    <a:pt x="404" y="61"/>
                    <a:pt x="464" y="187"/>
                    <a:pt x="464" y="304"/>
                  </a:cubicBezTo>
                  <a:cubicBezTo>
                    <a:pt x="464" y="443"/>
                    <a:pt x="395" y="556"/>
                    <a:pt x="274" y="556"/>
                  </a:cubicBezTo>
                  <a:cubicBezTo>
                    <a:pt x="152" y="556"/>
                    <a:pt x="83" y="439"/>
                    <a:pt x="83" y="313"/>
                  </a:cubicBezTo>
                  <a:cubicBezTo>
                    <a:pt x="83" y="179"/>
                    <a:pt x="148" y="61"/>
                    <a:pt x="274" y="61"/>
                  </a:cubicBezTo>
                  <a:close/>
                  <a:moveTo>
                    <a:pt x="278" y="1"/>
                  </a:moveTo>
                  <a:cubicBezTo>
                    <a:pt x="117" y="1"/>
                    <a:pt x="0" y="122"/>
                    <a:pt x="0" y="313"/>
                  </a:cubicBezTo>
                  <a:cubicBezTo>
                    <a:pt x="0" y="495"/>
                    <a:pt x="109" y="616"/>
                    <a:pt x="269" y="616"/>
                  </a:cubicBezTo>
                  <a:cubicBezTo>
                    <a:pt x="421" y="616"/>
                    <a:pt x="547" y="508"/>
                    <a:pt x="547" y="300"/>
                  </a:cubicBezTo>
                  <a:cubicBezTo>
                    <a:pt x="547" y="122"/>
                    <a:pt x="443" y="1"/>
                    <a:pt x="278" y="1"/>
                  </a:cubicBezTo>
                  <a:close/>
                </a:path>
              </a:pathLst>
            </a:custGeom>
            <a:solidFill>
              <a:srgbClr val="FFEE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9" name="Google Shape;179;p18"/>
            <p:cNvSpPr/>
            <p:nvPr/>
          </p:nvSpPr>
          <p:spPr>
            <a:xfrm>
              <a:off x="4765870" y="4435625"/>
              <a:ext cx="106397" cy="86946"/>
            </a:xfrm>
            <a:custGeom>
              <a:avLst/>
              <a:gdLst/>
              <a:ahLst/>
              <a:cxnLst/>
              <a:rect l="l" t="t" r="r" b="b"/>
              <a:pathLst>
                <a:path w="733" h="599" extrusionOk="0">
                  <a:moveTo>
                    <a:pt x="0" y="0"/>
                  </a:moveTo>
                  <a:lnTo>
                    <a:pt x="152" y="599"/>
                  </a:lnTo>
                  <a:lnTo>
                    <a:pt x="234" y="599"/>
                  </a:lnTo>
                  <a:lnTo>
                    <a:pt x="321" y="287"/>
                  </a:lnTo>
                  <a:cubicBezTo>
                    <a:pt x="343" y="209"/>
                    <a:pt x="356" y="152"/>
                    <a:pt x="364" y="92"/>
                  </a:cubicBezTo>
                  <a:lnTo>
                    <a:pt x="369" y="92"/>
                  </a:lnTo>
                  <a:cubicBezTo>
                    <a:pt x="377" y="152"/>
                    <a:pt x="390" y="209"/>
                    <a:pt x="408" y="287"/>
                  </a:cubicBezTo>
                  <a:lnTo>
                    <a:pt x="481" y="599"/>
                  </a:lnTo>
                  <a:lnTo>
                    <a:pt x="564" y="599"/>
                  </a:lnTo>
                  <a:lnTo>
                    <a:pt x="733" y="0"/>
                  </a:lnTo>
                  <a:lnTo>
                    <a:pt x="655" y="0"/>
                  </a:lnTo>
                  <a:lnTo>
                    <a:pt x="577" y="304"/>
                  </a:lnTo>
                  <a:cubicBezTo>
                    <a:pt x="555" y="378"/>
                    <a:pt x="538" y="443"/>
                    <a:pt x="529" y="508"/>
                  </a:cubicBezTo>
                  <a:lnTo>
                    <a:pt x="525" y="508"/>
                  </a:lnTo>
                  <a:cubicBezTo>
                    <a:pt x="516" y="447"/>
                    <a:pt x="499" y="373"/>
                    <a:pt x="486" y="304"/>
                  </a:cubicBezTo>
                  <a:lnTo>
                    <a:pt x="412" y="0"/>
                  </a:lnTo>
                  <a:lnTo>
                    <a:pt x="330" y="0"/>
                  </a:lnTo>
                  <a:lnTo>
                    <a:pt x="252" y="304"/>
                  </a:lnTo>
                  <a:cubicBezTo>
                    <a:pt x="230" y="378"/>
                    <a:pt x="213" y="451"/>
                    <a:pt x="200" y="512"/>
                  </a:cubicBezTo>
                  <a:cubicBezTo>
                    <a:pt x="187" y="451"/>
                    <a:pt x="174" y="378"/>
                    <a:pt x="156" y="304"/>
                  </a:cubicBezTo>
                  <a:lnTo>
                    <a:pt x="82" y="0"/>
                  </a:lnTo>
                  <a:close/>
                </a:path>
              </a:pathLst>
            </a:custGeom>
            <a:solidFill>
              <a:srgbClr val="FFEE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0" name="Google Shape;180;p18"/>
            <p:cNvSpPr/>
            <p:nvPr/>
          </p:nvSpPr>
          <p:spPr>
            <a:xfrm>
              <a:off x="4253710" y="2212438"/>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1" name="Google Shape;181;p18"/>
            <p:cNvSpPr/>
            <p:nvPr/>
          </p:nvSpPr>
          <p:spPr>
            <a:xfrm>
              <a:off x="6030505" y="2439925"/>
              <a:ext cx="67496" cy="68222"/>
            </a:xfrm>
            <a:custGeom>
              <a:avLst/>
              <a:gdLst/>
              <a:ahLst/>
              <a:cxnLst/>
              <a:rect l="l" t="t" r="r" b="b"/>
              <a:pathLst>
                <a:path w="465" h="470" extrusionOk="0">
                  <a:moveTo>
                    <a:pt x="230" y="1"/>
                  </a:moveTo>
                  <a:cubicBezTo>
                    <a:pt x="104" y="1"/>
                    <a:pt x="0" y="105"/>
                    <a:pt x="0" y="235"/>
                  </a:cubicBezTo>
                  <a:cubicBezTo>
                    <a:pt x="0" y="365"/>
                    <a:pt x="104" y="469"/>
                    <a:pt x="230" y="469"/>
                  </a:cubicBezTo>
                  <a:cubicBezTo>
                    <a:pt x="360" y="469"/>
                    <a:pt x="464" y="365"/>
                    <a:pt x="464" y="235"/>
                  </a:cubicBezTo>
                  <a:cubicBezTo>
                    <a:pt x="464" y="105"/>
                    <a:pt x="360" y="1"/>
                    <a:pt x="23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2" name="Google Shape;182;p18"/>
            <p:cNvSpPr/>
            <p:nvPr/>
          </p:nvSpPr>
          <p:spPr>
            <a:xfrm>
              <a:off x="6247510" y="2357479"/>
              <a:ext cx="44852" cy="44852"/>
            </a:xfrm>
            <a:custGeom>
              <a:avLst/>
              <a:gdLst/>
              <a:ahLst/>
              <a:cxnLst/>
              <a:rect l="l" t="t" r="r" b="b"/>
              <a:pathLst>
                <a:path w="309" h="309" extrusionOk="0">
                  <a:moveTo>
                    <a:pt x="157" y="1"/>
                  </a:moveTo>
                  <a:cubicBezTo>
                    <a:pt x="70" y="1"/>
                    <a:pt x="1" y="70"/>
                    <a:pt x="1" y="153"/>
                  </a:cubicBezTo>
                  <a:cubicBezTo>
                    <a:pt x="1" y="239"/>
                    <a:pt x="70" y="309"/>
                    <a:pt x="157" y="309"/>
                  </a:cubicBezTo>
                  <a:cubicBezTo>
                    <a:pt x="239" y="309"/>
                    <a:pt x="309" y="239"/>
                    <a:pt x="309" y="153"/>
                  </a:cubicBezTo>
                  <a:cubicBezTo>
                    <a:pt x="309" y="70"/>
                    <a:pt x="239" y="1"/>
                    <a:pt x="1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3" name="Google Shape;183;p18"/>
            <p:cNvSpPr/>
            <p:nvPr/>
          </p:nvSpPr>
          <p:spPr>
            <a:xfrm>
              <a:off x="6731597" y="3270052"/>
              <a:ext cx="119606" cy="119170"/>
            </a:xfrm>
            <a:custGeom>
              <a:avLst/>
              <a:gdLst/>
              <a:ahLst/>
              <a:cxnLst/>
              <a:rect l="l" t="t" r="r" b="b"/>
              <a:pathLst>
                <a:path w="824" h="821" extrusionOk="0">
                  <a:moveTo>
                    <a:pt x="412" y="1"/>
                  </a:moveTo>
                  <a:cubicBezTo>
                    <a:pt x="187" y="1"/>
                    <a:pt x="0" y="183"/>
                    <a:pt x="0" y="408"/>
                  </a:cubicBezTo>
                  <a:cubicBezTo>
                    <a:pt x="0" y="638"/>
                    <a:pt x="187" y="820"/>
                    <a:pt x="412" y="820"/>
                  </a:cubicBezTo>
                  <a:cubicBezTo>
                    <a:pt x="637" y="820"/>
                    <a:pt x="824" y="638"/>
                    <a:pt x="824" y="408"/>
                  </a:cubicBezTo>
                  <a:cubicBezTo>
                    <a:pt x="824" y="183"/>
                    <a:pt x="637" y="1"/>
                    <a:pt x="4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4" name="Google Shape;184;p18"/>
            <p:cNvSpPr/>
            <p:nvPr/>
          </p:nvSpPr>
          <p:spPr>
            <a:xfrm>
              <a:off x="6851059" y="3655867"/>
              <a:ext cx="37304" cy="37885"/>
            </a:xfrm>
            <a:custGeom>
              <a:avLst/>
              <a:gdLst/>
              <a:ahLst/>
              <a:cxnLst/>
              <a:rect l="l" t="t" r="r" b="b"/>
              <a:pathLst>
                <a:path w="257" h="261" extrusionOk="0">
                  <a:moveTo>
                    <a:pt x="127" y="1"/>
                  </a:moveTo>
                  <a:cubicBezTo>
                    <a:pt x="57" y="1"/>
                    <a:pt x="1" y="61"/>
                    <a:pt x="1" y="131"/>
                  </a:cubicBezTo>
                  <a:cubicBezTo>
                    <a:pt x="1" y="200"/>
                    <a:pt x="57" y="261"/>
                    <a:pt x="127" y="261"/>
                  </a:cubicBezTo>
                  <a:cubicBezTo>
                    <a:pt x="200" y="261"/>
                    <a:pt x="257" y="200"/>
                    <a:pt x="257" y="131"/>
                  </a:cubicBezTo>
                  <a:cubicBezTo>
                    <a:pt x="257" y="61"/>
                    <a:pt x="200" y="1"/>
                    <a:pt x="1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5" name="Google Shape;185;p18"/>
            <p:cNvSpPr/>
            <p:nvPr/>
          </p:nvSpPr>
          <p:spPr>
            <a:xfrm>
              <a:off x="6063745" y="3710009"/>
              <a:ext cx="60674" cy="60529"/>
            </a:xfrm>
            <a:custGeom>
              <a:avLst/>
              <a:gdLst/>
              <a:ahLst/>
              <a:cxnLst/>
              <a:rect l="l" t="t" r="r" b="b"/>
              <a:pathLst>
                <a:path w="418" h="417" extrusionOk="0">
                  <a:moveTo>
                    <a:pt x="209" y="0"/>
                  </a:moveTo>
                  <a:cubicBezTo>
                    <a:pt x="96" y="0"/>
                    <a:pt x="1" y="96"/>
                    <a:pt x="1" y="209"/>
                  </a:cubicBezTo>
                  <a:cubicBezTo>
                    <a:pt x="1" y="326"/>
                    <a:pt x="96" y="417"/>
                    <a:pt x="209" y="417"/>
                  </a:cubicBezTo>
                  <a:cubicBezTo>
                    <a:pt x="326" y="417"/>
                    <a:pt x="417" y="326"/>
                    <a:pt x="417" y="209"/>
                  </a:cubicBezTo>
                  <a:cubicBezTo>
                    <a:pt x="417" y="96"/>
                    <a:pt x="326" y="0"/>
                    <a:pt x="2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6" name="Google Shape;186;p18"/>
            <p:cNvSpPr/>
            <p:nvPr/>
          </p:nvSpPr>
          <p:spPr>
            <a:xfrm>
              <a:off x="5029407" y="2972110"/>
              <a:ext cx="98268" cy="98268"/>
            </a:xfrm>
            <a:custGeom>
              <a:avLst/>
              <a:gdLst/>
              <a:ahLst/>
              <a:cxnLst/>
              <a:rect l="l" t="t" r="r" b="b"/>
              <a:pathLst>
                <a:path w="677" h="677" extrusionOk="0">
                  <a:moveTo>
                    <a:pt x="339" y="0"/>
                  </a:moveTo>
                  <a:cubicBezTo>
                    <a:pt x="152" y="0"/>
                    <a:pt x="1" y="152"/>
                    <a:pt x="1" y="338"/>
                  </a:cubicBezTo>
                  <a:cubicBezTo>
                    <a:pt x="1" y="529"/>
                    <a:pt x="152" y="677"/>
                    <a:pt x="339" y="677"/>
                  </a:cubicBezTo>
                  <a:cubicBezTo>
                    <a:pt x="525" y="677"/>
                    <a:pt x="677" y="529"/>
                    <a:pt x="677" y="338"/>
                  </a:cubicBezTo>
                  <a:cubicBezTo>
                    <a:pt x="677" y="152"/>
                    <a:pt x="525" y="0"/>
                    <a:pt x="3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7" name="Google Shape;187;p18"/>
            <p:cNvSpPr/>
            <p:nvPr/>
          </p:nvSpPr>
          <p:spPr>
            <a:xfrm>
              <a:off x="3629272" y="1975721"/>
              <a:ext cx="41659" cy="42385"/>
            </a:xfrm>
            <a:custGeom>
              <a:avLst/>
              <a:gdLst/>
              <a:ahLst/>
              <a:cxnLst/>
              <a:rect l="l" t="t" r="r" b="b"/>
              <a:pathLst>
                <a:path w="287" h="292" extrusionOk="0">
                  <a:moveTo>
                    <a:pt x="144" y="1"/>
                  </a:moveTo>
                  <a:cubicBezTo>
                    <a:pt x="66" y="1"/>
                    <a:pt x="1" y="66"/>
                    <a:pt x="1" y="148"/>
                  </a:cubicBezTo>
                  <a:cubicBezTo>
                    <a:pt x="1" y="226"/>
                    <a:pt x="66" y="291"/>
                    <a:pt x="144" y="291"/>
                  </a:cubicBezTo>
                  <a:cubicBezTo>
                    <a:pt x="222" y="291"/>
                    <a:pt x="287" y="226"/>
                    <a:pt x="287" y="148"/>
                  </a:cubicBezTo>
                  <a:cubicBezTo>
                    <a:pt x="287" y="66"/>
                    <a:pt x="222" y="1"/>
                    <a:pt x="1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8" name="Google Shape;188;p18"/>
            <p:cNvSpPr/>
            <p:nvPr/>
          </p:nvSpPr>
          <p:spPr>
            <a:xfrm>
              <a:off x="2885025" y="2489711"/>
              <a:ext cx="43546" cy="43546"/>
            </a:xfrm>
            <a:custGeom>
              <a:avLst/>
              <a:gdLst/>
              <a:ahLst/>
              <a:cxnLst/>
              <a:rect l="l" t="t" r="r" b="b"/>
              <a:pathLst>
                <a:path w="300" h="300" extrusionOk="0">
                  <a:moveTo>
                    <a:pt x="148" y="0"/>
                  </a:moveTo>
                  <a:cubicBezTo>
                    <a:pt x="65" y="0"/>
                    <a:pt x="0" y="65"/>
                    <a:pt x="0" y="147"/>
                  </a:cubicBezTo>
                  <a:cubicBezTo>
                    <a:pt x="0" y="230"/>
                    <a:pt x="65" y="299"/>
                    <a:pt x="148" y="299"/>
                  </a:cubicBezTo>
                  <a:cubicBezTo>
                    <a:pt x="230" y="299"/>
                    <a:pt x="299" y="230"/>
                    <a:pt x="299" y="147"/>
                  </a:cubicBezTo>
                  <a:cubicBezTo>
                    <a:pt x="299" y="65"/>
                    <a:pt x="230" y="0"/>
                    <a:pt x="14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9" name="Google Shape;189;p18"/>
            <p:cNvSpPr/>
            <p:nvPr/>
          </p:nvSpPr>
          <p:spPr>
            <a:xfrm>
              <a:off x="4780558" y="1923909"/>
              <a:ext cx="42820" cy="43546"/>
            </a:xfrm>
            <a:custGeom>
              <a:avLst/>
              <a:gdLst/>
              <a:ahLst/>
              <a:cxnLst/>
              <a:rect l="l" t="t" r="r" b="b"/>
              <a:pathLst>
                <a:path w="295" h="300" extrusionOk="0">
                  <a:moveTo>
                    <a:pt x="147" y="1"/>
                  </a:moveTo>
                  <a:cubicBezTo>
                    <a:pt x="65" y="1"/>
                    <a:pt x="0" y="70"/>
                    <a:pt x="0" y="152"/>
                  </a:cubicBezTo>
                  <a:cubicBezTo>
                    <a:pt x="0" y="235"/>
                    <a:pt x="65" y="300"/>
                    <a:pt x="147" y="300"/>
                  </a:cubicBezTo>
                  <a:cubicBezTo>
                    <a:pt x="230" y="300"/>
                    <a:pt x="295" y="235"/>
                    <a:pt x="295" y="152"/>
                  </a:cubicBezTo>
                  <a:cubicBezTo>
                    <a:pt x="295" y="70"/>
                    <a:pt x="230" y="1"/>
                    <a:pt x="14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0" name="Google Shape;190;p18"/>
            <p:cNvSpPr/>
            <p:nvPr/>
          </p:nvSpPr>
          <p:spPr>
            <a:xfrm>
              <a:off x="2227333" y="3775472"/>
              <a:ext cx="43546" cy="43546"/>
            </a:xfrm>
            <a:custGeom>
              <a:avLst/>
              <a:gdLst/>
              <a:ahLst/>
              <a:cxnLst/>
              <a:rect l="l" t="t" r="r" b="b"/>
              <a:pathLst>
                <a:path w="300" h="300" extrusionOk="0">
                  <a:moveTo>
                    <a:pt x="148" y="0"/>
                  </a:moveTo>
                  <a:cubicBezTo>
                    <a:pt x="65" y="0"/>
                    <a:pt x="0" y="70"/>
                    <a:pt x="0" y="152"/>
                  </a:cubicBezTo>
                  <a:cubicBezTo>
                    <a:pt x="0" y="234"/>
                    <a:pt x="65" y="299"/>
                    <a:pt x="148" y="299"/>
                  </a:cubicBezTo>
                  <a:cubicBezTo>
                    <a:pt x="230" y="299"/>
                    <a:pt x="300" y="234"/>
                    <a:pt x="300" y="152"/>
                  </a:cubicBezTo>
                  <a:cubicBezTo>
                    <a:pt x="300" y="70"/>
                    <a:pt x="230" y="0"/>
                    <a:pt x="14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1" name="Google Shape;191;p18"/>
            <p:cNvSpPr/>
            <p:nvPr/>
          </p:nvSpPr>
          <p:spPr>
            <a:xfrm>
              <a:off x="3008405" y="2198972"/>
              <a:ext cx="74318" cy="74318"/>
            </a:xfrm>
            <a:custGeom>
              <a:avLst/>
              <a:gdLst/>
              <a:ahLst/>
              <a:cxnLst/>
              <a:rect l="l" t="t" r="r" b="b"/>
              <a:pathLst>
                <a:path w="512" h="512" extrusionOk="0">
                  <a:moveTo>
                    <a:pt x="256" y="0"/>
                  </a:moveTo>
                  <a:cubicBezTo>
                    <a:pt x="117" y="0"/>
                    <a:pt x="0" y="113"/>
                    <a:pt x="0" y="256"/>
                  </a:cubicBezTo>
                  <a:cubicBezTo>
                    <a:pt x="0" y="395"/>
                    <a:pt x="117" y="512"/>
                    <a:pt x="256" y="512"/>
                  </a:cubicBezTo>
                  <a:cubicBezTo>
                    <a:pt x="399" y="512"/>
                    <a:pt x="512" y="395"/>
                    <a:pt x="512" y="256"/>
                  </a:cubicBezTo>
                  <a:cubicBezTo>
                    <a:pt x="512" y="113"/>
                    <a:pt x="399" y="0"/>
                    <a:pt x="25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2" name="Google Shape;192;p18"/>
            <p:cNvSpPr/>
            <p:nvPr/>
          </p:nvSpPr>
          <p:spPr>
            <a:xfrm>
              <a:off x="3719915" y="2985720"/>
              <a:ext cx="92027" cy="92752"/>
            </a:xfrm>
            <a:custGeom>
              <a:avLst/>
              <a:gdLst/>
              <a:ahLst/>
              <a:cxnLst/>
              <a:rect l="l" t="t" r="r" b="b"/>
              <a:pathLst>
                <a:path w="634" h="639" extrusionOk="0">
                  <a:moveTo>
                    <a:pt x="317" y="1"/>
                  </a:moveTo>
                  <a:cubicBezTo>
                    <a:pt x="144" y="1"/>
                    <a:pt x="1" y="144"/>
                    <a:pt x="1" y="322"/>
                  </a:cubicBezTo>
                  <a:cubicBezTo>
                    <a:pt x="1" y="495"/>
                    <a:pt x="144" y="638"/>
                    <a:pt x="317" y="638"/>
                  </a:cubicBezTo>
                  <a:cubicBezTo>
                    <a:pt x="491" y="638"/>
                    <a:pt x="634" y="495"/>
                    <a:pt x="634" y="322"/>
                  </a:cubicBezTo>
                  <a:cubicBezTo>
                    <a:pt x="634" y="144"/>
                    <a:pt x="491" y="1"/>
                    <a:pt x="3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3" name="Google Shape;193;p18"/>
            <p:cNvSpPr/>
            <p:nvPr/>
          </p:nvSpPr>
          <p:spPr>
            <a:xfrm>
              <a:off x="2401795" y="3591614"/>
              <a:ext cx="83172" cy="83172"/>
            </a:xfrm>
            <a:custGeom>
              <a:avLst/>
              <a:gdLst/>
              <a:ahLst/>
              <a:cxnLst/>
              <a:rect l="l" t="t" r="r" b="b"/>
              <a:pathLst>
                <a:path w="573" h="573" extrusionOk="0">
                  <a:moveTo>
                    <a:pt x="287" y="0"/>
                  </a:moveTo>
                  <a:cubicBezTo>
                    <a:pt x="131" y="0"/>
                    <a:pt x="1" y="130"/>
                    <a:pt x="1" y="286"/>
                  </a:cubicBezTo>
                  <a:cubicBezTo>
                    <a:pt x="1" y="447"/>
                    <a:pt x="131" y="573"/>
                    <a:pt x="287" y="573"/>
                  </a:cubicBezTo>
                  <a:cubicBezTo>
                    <a:pt x="447" y="573"/>
                    <a:pt x="573" y="447"/>
                    <a:pt x="573" y="286"/>
                  </a:cubicBezTo>
                  <a:cubicBezTo>
                    <a:pt x="573" y="130"/>
                    <a:pt x="447" y="0"/>
                    <a:pt x="2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4" name="Google Shape;194;p18"/>
            <p:cNvSpPr/>
            <p:nvPr/>
          </p:nvSpPr>
          <p:spPr>
            <a:xfrm>
              <a:off x="2859187" y="3827001"/>
              <a:ext cx="78237" cy="78237"/>
            </a:xfrm>
            <a:custGeom>
              <a:avLst/>
              <a:gdLst/>
              <a:ahLst/>
              <a:cxnLst/>
              <a:rect l="l" t="t" r="r" b="b"/>
              <a:pathLst>
                <a:path w="539" h="539" extrusionOk="0">
                  <a:moveTo>
                    <a:pt x="269" y="1"/>
                  </a:moveTo>
                  <a:cubicBezTo>
                    <a:pt x="122" y="1"/>
                    <a:pt x="0" y="122"/>
                    <a:pt x="0" y="270"/>
                  </a:cubicBezTo>
                  <a:cubicBezTo>
                    <a:pt x="0" y="417"/>
                    <a:pt x="122" y="538"/>
                    <a:pt x="269" y="538"/>
                  </a:cubicBezTo>
                  <a:cubicBezTo>
                    <a:pt x="417" y="538"/>
                    <a:pt x="538" y="417"/>
                    <a:pt x="538" y="270"/>
                  </a:cubicBezTo>
                  <a:cubicBezTo>
                    <a:pt x="538" y="122"/>
                    <a:pt x="417" y="1"/>
                    <a:pt x="2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5" name="Google Shape;195;p18"/>
            <p:cNvSpPr/>
            <p:nvPr/>
          </p:nvSpPr>
          <p:spPr>
            <a:xfrm>
              <a:off x="2221092" y="4678610"/>
              <a:ext cx="96962" cy="96962"/>
            </a:xfrm>
            <a:custGeom>
              <a:avLst/>
              <a:gdLst/>
              <a:ahLst/>
              <a:cxnLst/>
              <a:rect l="l" t="t" r="r" b="b"/>
              <a:pathLst>
                <a:path w="668" h="668" extrusionOk="0">
                  <a:moveTo>
                    <a:pt x="334" y="0"/>
                  </a:moveTo>
                  <a:cubicBezTo>
                    <a:pt x="152" y="0"/>
                    <a:pt x="0" y="152"/>
                    <a:pt x="0" y="334"/>
                  </a:cubicBezTo>
                  <a:cubicBezTo>
                    <a:pt x="0" y="520"/>
                    <a:pt x="152" y="668"/>
                    <a:pt x="334" y="668"/>
                  </a:cubicBezTo>
                  <a:cubicBezTo>
                    <a:pt x="520" y="668"/>
                    <a:pt x="668" y="520"/>
                    <a:pt x="668" y="334"/>
                  </a:cubicBezTo>
                  <a:cubicBezTo>
                    <a:pt x="668" y="152"/>
                    <a:pt x="520" y="0"/>
                    <a:pt x="3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6" name="Google Shape;196;p18"/>
            <p:cNvSpPr/>
            <p:nvPr/>
          </p:nvSpPr>
          <p:spPr>
            <a:xfrm>
              <a:off x="6369729" y="4616195"/>
              <a:ext cx="86946" cy="86366"/>
            </a:xfrm>
            <a:custGeom>
              <a:avLst/>
              <a:gdLst/>
              <a:ahLst/>
              <a:cxnLst/>
              <a:rect l="l" t="t" r="r" b="b"/>
              <a:pathLst>
                <a:path w="599" h="595" extrusionOk="0">
                  <a:moveTo>
                    <a:pt x="299" y="1"/>
                  </a:moveTo>
                  <a:cubicBezTo>
                    <a:pt x="135" y="1"/>
                    <a:pt x="0" y="135"/>
                    <a:pt x="0" y="300"/>
                  </a:cubicBezTo>
                  <a:cubicBezTo>
                    <a:pt x="0" y="465"/>
                    <a:pt x="135" y="595"/>
                    <a:pt x="299" y="595"/>
                  </a:cubicBezTo>
                  <a:cubicBezTo>
                    <a:pt x="464" y="595"/>
                    <a:pt x="598" y="465"/>
                    <a:pt x="598" y="300"/>
                  </a:cubicBezTo>
                  <a:cubicBezTo>
                    <a:pt x="598" y="135"/>
                    <a:pt x="464" y="1"/>
                    <a:pt x="29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7" name="Google Shape;197;p18"/>
            <p:cNvSpPr/>
            <p:nvPr/>
          </p:nvSpPr>
          <p:spPr>
            <a:xfrm>
              <a:off x="3479715" y="2312771"/>
              <a:ext cx="133540" cy="134266"/>
            </a:xfrm>
            <a:custGeom>
              <a:avLst/>
              <a:gdLst/>
              <a:ahLst/>
              <a:cxnLst/>
              <a:rect l="l" t="t" r="r" b="b"/>
              <a:pathLst>
                <a:path w="920" h="925" extrusionOk="0">
                  <a:moveTo>
                    <a:pt x="460" y="1"/>
                  </a:moveTo>
                  <a:lnTo>
                    <a:pt x="429" y="131"/>
                  </a:lnTo>
                  <a:cubicBezTo>
                    <a:pt x="395" y="283"/>
                    <a:pt x="278" y="400"/>
                    <a:pt x="130" y="430"/>
                  </a:cubicBezTo>
                  <a:lnTo>
                    <a:pt x="0" y="461"/>
                  </a:lnTo>
                  <a:lnTo>
                    <a:pt x="130" y="491"/>
                  </a:lnTo>
                  <a:cubicBezTo>
                    <a:pt x="278" y="526"/>
                    <a:pt x="395" y="643"/>
                    <a:pt x="429" y="794"/>
                  </a:cubicBezTo>
                  <a:lnTo>
                    <a:pt x="460" y="924"/>
                  </a:lnTo>
                  <a:lnTo>
                    <a:pt x="490" y="794"/>
                  </a:lnTo>
                  <a:cubicBezTo>
                    <a:pt x="525" y="643"/>
                    <a:pt x="642" y="526"/>
                    <a:pt x="789" y="491"/>
                  </a:cubicBezTo>
                  <a:lnTo>
                    <a:pt x="919" y="461"/>
                  </a:lnTo>
                  <a:lnTo>
                    <a:pt x="789" y="430"/>
                  </a:lnTo>
                  <a:cubicBezTo>
                    <a:pt x="642" y="400"/>
                    <a:pt x="525" y="283"/>
                    <a:pt x="490" y="131"/>
                  </a:cubicBezTo>
                  <a:lnTo>
                    <a:pt x="46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8" name="Google Shape;198;p18"/>
            <p:cNvSpPr/>
            <p:nvPr/>
          </p:nvSpPr>
          <p:spPr>
            <a:xfrm>
              <a:off x="4940401" y="2305369"/>
              <a:ext cx="134266" cy="133540"/>
            </a:xfrm>
            <a:custGeom>
              <a:avLst/>
              <a:gdLst/>
              <a:ahLst/>
              <a:cxnLst/>
              <a:rect l="l" t="t" r="r" b="b"/>
              <a:pathLst>
                <a:path w="925" h="920" extrusionOk="0">
                  <a:moveTo>
                    <a:pt x="460" y="0"/>
                  </a:moveTo>
                  <a:lnTo>
                    <a:pt x="430" y="130"/>
                  </a:lnTo>
                  <a:cubicBezTo>
                    <a:pt x="400" y="278"/>
                    <a:pt x="283" y="395"/>
                    <a:pt x="131" y="429"/>
                  </a:cubicBezTo>
                  <a:lnTo>
                    <a:pt x="1" y="460"/>
                  </a:lnTo>
                  <a:lnTo>
                    <a:pt x="131" y="490"/>
                  </a:lnTo>
                  <a:cubicBezTo>
                    <a:pt x="283" y="525"/>
                    <a:pt x="400" y="642"/>
                    <a:pt x="430" y="789"/>
                  </a:cubicBezTo>
                  <a:lnTo>
                    <a:pt x="460" y="919"/>
                  </a:lnTo>
                  <a:lnTo>
                    <a:pt x="491" y="789"/>
                  </a:lnTo>
                  <a:cubicBezTo>
                    <a:pt x="525" y="642"/>
                    <a:pt x="642" y="525"/>
                    <a:pt x="790" y="490"/>
                  </a:cubicBezTo>
                  <a:lnTo>
                    <a:pt x="924" y="460"/>
                  </a:lnTo>
                  <a:lnTo>
                    <a:pt x="790" y="429"/>
                  </a:lnTo>
                  <a:cubicBezTo>
                    <a:pt x="642" y="395"/>
                    <a:pt x="525" y="278"/>
                    <a:pt x="491" y="130"/>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9" name="Google Shape;199;p18"/>
            <p:cNvSpPr/>
            <p:nvPr/>
          </p:nvSpPr>
          <p:spPr>
            <a:xfrm>
              <a:off x="6302958" y="3649625"/>
              <a:ext cx="133540" cy="134121"/>
            </a:xfrm>
            <a:custGeom>
              <a:avLst/>
              <a:gdLst/>
              <a:ahLst/>
              <a:cxnLst/>
              <a:rect l="l" t="t" r="r" b="b"/>
              <a:pathLst>
                <a:path w="920" h="924" extrusionOk="0">
                  <a:moveTo>
                    <a:pt x="460" y="0"/>
                  </a:moveTo>
                  <a:lnTo>
                    <a:pt x="430" y="130"/>
                  </a:lnTo>
                  <a:cubicBezTo>
                    <a:pt x="395" y="282"/>
                    <a:pt x="278" y="399"/>
                    <a:pt x="131" y="429"/>
                  </a:cubicBezTo>
                  <a:lnTo>
                    <a:pt x="1" y="460"/>
                  </a:lnTo>
                  <a:lnTo>
                    <a:pt x="131" y="490"/>
                  </a:lnTo>
                  <a:cubicBezTo>
                    <a:pt x="278" y="525"/>
                    <a:pt x="395" y="642"/>
                    <a:pt x="430" y="789"/>
                  </a:cubicBezTo>
                  <a:lnTo>
                    <a:pt x="460" y="924"/>
                  </a:lnTo>
                  <a:lnTo>
                    <a:pt x="490" y="789"/>
                  </a:lnTo>
                  <a:cubicBezTo>
                    <a:pt x="525" y="642"/>
                    <a:pt x="642" y="525"/>
                    <a:pt x="790" y="490"/>
                  </a:cubicBezTo>
                  <a:lnTo>
                    <a:pt x="920" y="460"/>
                  </a:lnTo>
                  <a:lnTo>
                    <a:pt x="790" y="429"/>
                  </a:lnTo>
                  <a:cubicBezTo>
                    <a:pt x="642" y="399"/>
                    <a:pt x="525" y="282"/>
                    <a:pt x="490" y="130"/>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00" name="Google Shape;200;p18"/>
            <p:cNvSpPr/>
            <p:nvPr/>
          </p:nvSpPr>
          <p:spPr>
            <a:xfrm>
              <a:off x="6009748" y="2131622"/>
              <a:ext cx="134121" cy="134121"/>
            </a:xfrm>
            <a:custGeom>
              <a:avLst/>
              <a:gdLst/>
              <a:ahLst/>
              <a:cxnLst/>
              <a:rect l="l" t="t" r="r" b="b"/>
              <a:pathLst>
                <a:path w="924" h="924" extrusionOk="0">
                  <a:moveTo>
                    <a:pt x="460" y="0"/>
                  </a:moveTo>
                  <a:lnTo>
                    <a:pt x="429" y="131"/>
                  </a:lnTo>
                  <a:cubicBezTo>
                    <a:pt x="399" y="282"/>
                    <a:pt x="282" y="395"/>
                    <a:pt x="130" y="430"/>
                  </a:cubicBezTo>
                  <a:lnTo>
                    <a:pt x="0" y="460"/>
                  </a:lnTo>
                  <a:lnTo>
                    <a:pt x="130" y="490"/>
                  </a:lnTo>
                  <a:cubicBezTo>
                    <a:pt x="282" y="525"/>
                    <a:pt x="399" y="642"/>
                    <a:pt x="429" y="790"/>
                  </a:cubicBezTo>
                  <a:lnTo>
                    <a:pt x="460" y="924"/>
                  </a:lnTo>
                  <a:lnTo>
                    <a:pt x="490" y="790"/>
                  </a:lnTo>
                  <a:cubicBezTo>
                    <a:pt x="525" y="642"/>
                    <a:pt x="642" y="525"/>
                    <a:pt x="794" y="490"/>
                  </a:cubicBezTo>
                  <a:lnTo>
                    <a:pt x="924" y="460"/>
                  </a:lnTo>
                  <a:lnTo>
                    <a:pt x="794" y="430"/>
                  </a:lnTo>
                  <a:cubicBezTo>
                    <a:pt x="642" y="395"/>
                    <a:pt x="525" y="282"/>
                    <a:pt x="490" y="131"/>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01" name="Google Shape;201;p18"/>
            <p:cNvSpPr/>
            <p:nvPr/>
          </p:nvSpPr>
          <p:spPr>
            <a:xfrm>
              <a:off x="6802722" y="4592390"/>
              <a:ext cx="134121" cy="134121"/>
            </a:xfrm>
            <a:custGeom>
              <a:avLst/>
              <a:gdLst/>
              <a:ahLst/>
              <a:cxnLst/>
              <a:rect l="l" t="t" r="r" b="b"/>
              <a:pathLst>
                <a:path w="924" h="924" extrusionOk="0">
                  <a:moveTo>
                    <a:pt x="460" y="0"/>
                  </a:moveTo>
                  <a:lnTo>
                    <a:pt x="429" y="134"/>
                  </a:lnTo>
                  <a:cubicBezTo>
                    <a:pt x="395" y="282"/>
                    <a:pt x="282" y="399"/>
                    <a:pt x="130" y="434"/>
                  </a:cubicBezTo>
                  <a:lnTo>
                    <a:pt x="0" y="464"/>
                  </a:lnTo>
                  <a:lnTo>
                    <a:pt x="130" y="494"/>
                  </a:lnTo>
                  <a:cubicBezTo>
                    <a:pt x="282" y="529"/>
                    <a:pt x="395" y="642"/>
                    <a:pt x="429" y="793"/>
                  </a:cubicBezTo>
                  <a:lnTo>
                    <a:pt x="460" y="924"/>
                  </a:lnTo>
                  <a:lnTo>
                    <a:pt x="490" y="793"/>
                  </a:lnTo>
                  <a:cubicBezTo>
                    <a:pt x="525" y="642"/>
                    <a:pt x="642" y="529"/>
                    <a:pt x="789" y="494"/>
                  </a:cubicBezTo>
                  <a:lnTo>
                    <a:pt x="924" y="464"/>
                  </a:lnTo>
                  <a:lnTo>
                    <a:pt x="789" y="434"/>
                  </a:lnTo>
                  <a:cubicBezTo>
                    <a:pt x="642" y="399"/>
                    <a:pt x="525" y="282"/>
                    <a:pt x="490" y="134"/>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02" name="Google Shape;202;p18"/>
            <p:cNvSpPr/>
            <p:nvPr/>
          </p:nvSpPr>
          <p:spPr>
            <a:xfrm>
              <a:off x="6572230" y="2668986"/>
              <a:ext cx="133540" cy="134121"/>
            </a:xfrm>
            <a:custGeom>
              <a:avLst/>
              <a:gdLst/>
              <a:ahLst/>
              <a:cxnLst/>
              <a:rect l="l" t="t" r="r" b="b"/>
              <a:pathLst>
                <a:path w="920" h="924" extrusionOk="0">
                  <a:moveTo>
                    <a:pt x="460" y="0"/>
                  </a:moveTo>
                  <a:lnTo>
                    <a:pt x="430" y="135"/>
                  </a:lnTo>
                  <a:cubicBezTo>
                    <a:pt x="395" y="282"/>
                    <a:pt x="278" y="399"/>
                    <a:pt x="131" y="434"/>
                  </a:cubicBezTo>
                  <a:lnTo>
                    <a:pt x="0" y="464"/>
                  </a:lnTo>
                  <a:lnTo>
                    <a:pt x="131" y="495"/>
                  </a:lnTo>
                  <a:cubicBezTo>
                    <a:pt x="278" y="529"/>
                    <a:pt x="395" y="642"/>
                    <a:pt x="430" y="794"/>
                  </a:cubicBezTo>
                  <a:lnTo>
                    <a:pt x="460" y="924"/>
                  </a:lnTo>
                  <a:lnTo>
                    <a:pt x="490" y="794"/>
                  </a:lnTo>
                  <a:cubicBezTo>
                    <a:pt x="525" y="642"/>
                    <a:pt x="642" y="529"/>
                    <a:pt x="790" y="495"/>
                  </a:cubicBezTo>
                  <a:lnTo>
                    <a:pt x="920" y="464"/>
                  </a:lnTo>
                  <a:lnTo>
                    <a:pt x="790" y="434"/>
                  </a:lnTo>
                  <a:cubicBezTo>
                    <a:pt x="642" y="399"/>
                    <a:pt x="525" y="282"/>
                    <a:pt x="490" y="135"/>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03" name="Google Shape;203;p18"/>
            <p:cNvSpPr/>
            <p:nvPr/>
          </p:nvSpPr>
          <p:spPr>
            <a:xfrm>
              <a:off x="2299759" y="2973651"/>
              <a:ext cx="134121" cy="134266"/>
            </a:xfrm>
            <a:custGeom>
              <a:avLst/>
              <a:gdLst/>
              <a:ahLst/>
              <a:cxnLst/>
              <a:rect l="l" t="t" r="r" b="b"/>
              <a:pathLst>
                <a:path w="924" h="925" extrusionOk="0">
                  <a:moveTo>
                    <a:pt x="460" y="1"/>
                  </a:moveTo>
                  <a:lnTo>
                    <a:pt x="430" y="135"/>
                  </a:lnTo>
                  <a:cubicBezTo>
                    <a:pt x="395" y="282"/>
                    <a:pt x="282" y="400"/>
                    <a:pt x="130" y="434"/>
                  </a:cubicBezTo>
                  <a:lnTo>
                    <a:pt x="0" y="465"/>
                  </a:lnTo>
                  <a:lnTo>
                    <a:pt x="130" y="495"/>
                  </a:lnTo>
                  <a:cubicBezTo>
                    <a:pt x="282" y="530"/>
                    <a:pt x="395" y="642"/>
                    <a:pt x="430" y="794"/>
                  </a:cubicBezTo>
                  <a:lnTo>
                    <a:pt x="460" y="924"/>
                  </a:lnTo>
                  <a:lnTo>
                    <a:pt x="490" y="794"/>
                  </a:lnTo>
                  <a:cubicBezTo>
                    <a:pt x="525" y="642"/>
                    <a:pt x="642" y="530"/>
                    <a:pt x="789" y="495"/>
                  </a:cubicBezTo>
                  <a:lnTo>
                    <a:pt x="924" y="465"/>
                  </a:lnTo>
                  <a:lnTo>
                    <a:pt x="789" y="434"/>
                  </a:lnTo>
                  <a:cubicBezTo>
                    <a:pt x="642" y="400"/>
                    <a:pt x="525" y="282"/>
                    <a:pt x="490" y="135"/>
                  </a:cubicBezTo>
                  <a:lnTo>
                    <a:pt x="46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04" name="Google Shape;204;p18"/>
            <p:cNvSpPr/>
            <p:nvPr/>
          </p:nvSpPr>
          <p:spPr>
            <a:xfrm>
              <a:off x="2724485" y="4627517"/>
              <a:ext cx="99575" cy="98994"/>
            </a:xfrm>
            <a:custGeom>
              <a:avLst/>
              <a:gdLst/>
              <a:ahLst/>
              <a:cxnLst/>
              <a:rect l="l" t="t" r="r" b="b"/>
              <a:pathLst>
                <a:path w="686" h="682" extrusionOk="0">
                  <a:moveTo>
                    <a:pt x="343" y="1"/>
                  </a:moveTo>
                  <a:lnTo>
                    <a:pt x="321" y="96"/>
                  </a:lnTo>
                  <a:cubicBezTo>
                    <a:pt x="295" y="205"/>
                    <a:pt x="209" y="291"/>
                    <a:pt x="100" y="317"/>
                  </a:cubicBezTo>
                  <a:lnTo>
                    <a:pt x="1" y="339"/>
                  </a:lnTo>
                  <a:lnTo>
                    <a:pt x="100" y="361"/>
                  </a:lnTo>
                  <a:cubicBezTo>
                    <a:pt x="209" y="387"/>
                    <a:pt x="295" y="473"/>
                    <a:pt x="321" y="586"/>
                  </a:cubicBezTo>
                  <a:lnTo>
                    <a:pt x="343" y="682"/>
                  </a:lnTo>
                  <a:lnTo>
                    <a:pt x="365" y="586"/>
                  </a:lnTo>
                  <a:cubicBezTo>
                    <a:pt x="391" y="473"/>
                    <a:pt x="478" y="387"/>
                    <a:pt x="590" y="361"/>
                  </a:cubicBezTo>
                  <a:lnTo>
                    <a:pt x="686" y="339"/>
                  </a:lnTo>
                  <a:lnTo>
                    <a:pt x="590" y="317"/>
                  </a:lnTo>
                  <a:cubicBezTo>
                    <a:pt x="478" y="291"/>
                    <a:pt x="391" y="205"/>
                    <a:pt x="365" y="96"/>
                  </a:cubicBezTo>
                  <a:lnTo>
                    <a:pt x="34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sp>
        <p:nvSpPr>
          <p:cNvPr id="205" name="Google Shape;205;p18"/>
          <p:cNvSpPr txBox="1">
            <a:spLocks noGrp="1"/>
          </p:cNvSpPr>
          <p:nvPr>
            <p:ph type="title"/>
          </p:nvPr>
        </p:nvSpPr>
        <p:spPr>
          <a:xfrm>
            <a:off x="459042" y="121163"/>
            <a:ext cx="8229600" cy="572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GB" dirty="0"/>
              <a:t>Electronic Shopping Mall System</a:t>
            </a:r>
            <a:endParaRPr sz="2400" dirty="0"/>
          </a:p>
        </p:txBody>
      </p:sp>
      <p:sp>
        <p:nvSpPr>
          <p:cNvPr id="207" name="Google Shape;207;p18"/>
          <p:cNvSpPr txBox="1"/>
          <p:nvPr/>
        </p:nvSpPr>
        <p:spPr>
          <a:xfrm>
            <a:off x="469149" y="2906826"/>
            <a:ext cx="1130100" cy="348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GB"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rPr>
              <a:t>Java EE</a:t>
            </a:r>
            <a:endParaRPr kumimoji="0"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210" name="Google Shape;210;p18"/>
          <p:cNvSpPr txBox="1"/>
          <p:nvPr/>
        </p:nvSpPr>
        <p:spPr>
          <a:xfrm>
            <a:off x="317482" y="1562410"/>
            <a:ext cx="1281767" cy="50901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kumimoji="0" lang="en-GB"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rPr>
              <a:t>Foreground</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lang="en-GB" sz="1800" b="1" dirty="0">
                <a:latin typeface="Fira Sans Extra Condensed" panose="020B0603050000020004"/>
                <a:ea typeface="Fira Sans Extra Condensed" panose="020B0603050000020004"/>
                <a:cs typeface="Fira Sans Extra Condensed" panose="020B0603050000020004"/>
                <a:sym typeface="Fira Sans Extra Condensed" panose="020B0603050000020004"/>
              </a:rPr>
              <a:t>&amp;</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kumimoji="0" lang="en-GB"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rPr>
              <a:t>Background</a:t>
            </a:r>
            <a:endParaRPr kumimoji="0"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213" name="Google Shape;213;p18"/>
          <p:cNvSpPr txBox="1"/>
          <p:nvPr/>
        </p:nvSpPr>
        <p:spPr>
          <a:xfrm>
            <a:off x="7544658" y="2641063"/>
            <a:ext cx="1130100" cy="614363"/>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kumimoji="0" lang="en-GB"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rPr>
              <a:t>MVC Design Pattern</a:t>
            </a:r>
            <a:endParaRPr kumimoji="0"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216" name="Google Shape;216;p18"/>
          <p:cNvSpPr txBox="1"/>
          <p:nvPr/>
        </p:nvSpPr>
        <p:spPr>
          <a:xfrm>
            <a:off x="6408597" y="1457062"/>
            <a:ext cx="2266161" cy="614363"/>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GB"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rPr>
              <a:t>User-Friendly</a:t>
            </a: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GB"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rPr>
              <a:t> Design</a:t>
            </a:r>
            <a:endParaRPr kumimoji="0"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grpSp>
        <p:nvGrpSpPr>
          <p:cNvPr id="218" name="Google Shape;218;p18"/>
          <p:cNvGrpSpPr/>
          <p:nvPr/>
        </p:nvGrpSpPr>
        <p:grpSpPr>
          <a:xfrm>
            <a:off x="2768416" y="2554319"/>
            <a:ext cx="488438" cy="667265"/>
            <a:chOff x="2776288" y="2554319"/>
            <a:chExt cx="488438" cy="667265"/>
          </a:xfrm>
        </p:grpSpPr>
        <p:sp>
          <p:nvSpPr>
            <p:cNvPr id="219" name="Google Shape;219;p18"/>
            <p:cNvSpPr/>
            <p:nvPr/>
          </p:nvSpPr>
          <p:spPr>
            <a:xfrm>
              <a:off x="2803286" y="2697875"/>
              <a:ext cx="433861" cy="433135"/>
            </a:xfrm>
            <a:custGeom>
              <a:avLst/>
              <a:gdLst/>
              <a:ahLst/>
              <a:cxnLst/>
              <a:rect l="l" t="t" r="r" b="b"/>
              <a:pathLst>
                <a:path w="2989" h="2984" extrusionOk="0">
                  <a:moveTo>
                    <a:pt x="1" y="0"/>
                  </a:moveTo>
                  <a:lnTo>
                    <a:pt x="1" y="2983"/>
                  </a:lnTo>
                  <a:lnTo>
                    <a:pt x="2988" y="2983"/>
                  </a:lnTo>
                  <a:lnTo>
                    <a:pt x="298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20" name="Google Shape;220;p18"/>
            <p:cNvSpPr/>
            <p:nvPr/>
          </p:nvSpPr>
          <p:spPr>
            <a:xfrm>
              <a:off x="2927247" y="2554319"/>
              <a:ext cx="186521" cy="178828"/>
            </a:xfrm>
            <a:custGeom>
              <a:avLst/>
              <a:gdLst/>
              <a:ahLst/>
              <a:cxnLst/>
              <a:rect l="l" t="t" r="r" b="b"/>
              <a:pathLst>
                <a:path w="1285" h="1232" extrusionOk="0">
                  <a:moveTo>
                    <a:pt x="643" y="1"/>
                  </a:moveTo>
                  <a:cubicBezTo>
                    <a:pt x="287" y="1"/>
                    <a:pt x="1" y="291"/>
                    <a:pt x="1" y="642"/>
                  </a:cubicBezTo>
                  <a:lnTo>
                    <a:pt x="1" y="1175"/>
                  </a:lnTo>
                  <a:cubicBezTo>
                    <a:pt x="1" y="1206"/>
                    <a:pt x="27" y="1232"/>
                    <a:pt x="57" y="1232"/>
                  </a:cubicBezTo>
                  <a:cubicBezTo>
                    <a:pt x="88" y="1232"/>
                    <a:pt x="114" y="1206"/>
                    <a:pt x="114" y="1175"/>
                  </a:cubicBezTo>
                  <a:lnTo>
                    <a:pt x="114" y="642"/>
                  </a:lnTo>
                  <a:cubicBezTo>
                    <a:pt x="114" y="352"/>
                    <a:pt x="352" y="118"/>
                    <a:pt x="643" y="118"/>
                  </a:cubicBezTo>
                  <a:cubicBezTo>
                    <a:pt x="933" y="118"/>
                    <a:pt x="1167" y="352"/>
                    <a:pt x="1167" y="642"/>
                  </a:cubicBezTo>
                  <a:lnTo>
                    <a:pt x="1167" y="1175"/>
                  </a:lnTo>
                  <a:cubicBezTo>
                    <a:pt x="1167" y="1206"/>
                    <a:pt x="1193" y="1232"/>
                    <a:pt x="1228" y="1232"/>
                  </a:cubicBezTo>
                  <a:cubicBezTo>
                    <a:pt x="1258" y="1232"/>
                    <a:pt x="1284" y="1206"/>
                    <a:pt x="1284" y="1175"/>
                  </a:cubicBezTo>
                  <a:lnTo>
                    <a:pt x="1284" y="642"/>
                  </a:lnTo>
                  <a:cubicBezTo>
                    <a:pt x="1284" y="291"/>
                    <a:pt x="998" y="1"/>
                    <a:pt x="64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21" name="Google Shape;221;p18"/>
            <p:cNvSpPr/>
            <p:nvPr/>
          </p:nvSpPr>
          <p:spPr>
            <a:xfrm>
              <a:off x="2776288" y="3130864"/>
              <a:ext cx="488438" cy="90720"/>
            </a:xfrm>
            <a:custGeom>
              <a:avLst/>
              <a:gdLst/>
              <a:ahLst/>
              <a:cxnLst/>
              <a:rect l="l" t="t" r="r" b="b"/>
              <a:pathLst>
                <a:path w="3365" h="625" extrusionOk="0">
                  <a:moveTo>
                    <a:pt x="187" y="0"/>
                  </a:moveTo>
                  <a:lnTo>
                    <a:pt x="0" y="624"/>
                  </a:lnTo>
                  <a:lnTo>
                    <a:pt x="3365" y="624"/>
                  </a:lnTo>
                  <a:lnTo>
                    <a:pt x="3174" y="0"/>
                  </a:lnTo>
                  <a:close/>
                </a:path>
              </a:pathLst>
            </a:custGeom>
            <a:solidFill>
              <a:srgbClr val="00BB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grpSp>
        <p:nvGrpSpPr>
          <p:cNvPr id="222" name="Google Shape;222;p18"/>
          <p:cNvGrpSpPr/>
          <p:nvPr/>
        </p:nvGrpSpPr>
        <p:grpSpPr>
          <a:xfrm>
            <a:off x="4285055" y="2276604"/>
            <a:ext cx="587868" cy="556515"/>
            <a:chOff x="4292927" y="2276604"/>
            <a:chExt cx="587868" cy="556515"/>
          </a:xfrm>
        </p:grpSpPr>
        <p:sp>
          <p:nvSpPr>
            <p:cNvPr id="223" name="Google Shape;223;p18"/>
            <p:cNvSpPr/>
            <p:nvPr/>
          </p:nvSpPr>
          <p:spPr>
            <a:xfrm>
              <a:off x="4292927" y="2326972"/>
              <a:ext cx="525017" cy="506147"/>
            </a:xfrm>
            <a:custGeom>
              <a:avLst/>
              <a:gdLst/>
              <a:ahLst/>
              <a:cxnLst/>
              <a:rect l="l" t="t" r="r" b="b"/>
              <a:pathLst>
                <a:path w="3617" h="3487" extrusionOk="0">
                  <a:moveTo>
                    <a:pt x="1808" y="0"/>
                  </a:moveTo>
                  <a:cubicBezTo>
                    <a:pt x="811" y="0"/>
                    <a:pt x="0" y="655"/>
                    <a:pt x="0" y="1462"/>
                  </a:cubicBezTo>
                  <a:cubicBezTo>
                    <a:pt x="0" y="1977"/>
                    <a:pt x="330" y="2433"/>
                    <a:pt x="828" y="2693"/>
                  </a:cubicBezTo>
                  <a:lnTo>
                    <a:pt x="1214" y="3486"/>
                  </a:lnTo>
                  <a:lnTo>
                    <a:pt x="1501" y="2905"/>
                  </a:lnTo>
                  <a:cubicBezTo>
                    <a:pt x="1600" y="2918"/>
                    <a:pt x="1704" y="2927"/>
                    <a:pt x="1808" y="2927"/>
                  </a:cubicBezTo>
                  <a:cubicBezTo>
                    <a:pt x="2810" y="2927"/>
                    <a:pt x="3616" y="2272"/>
                    <a:pt x="3616" y="1462"/>
                  </a:cubicBezTo>
                  <a:cubicBezTo>
                    <a:pt x="3616" y="655"/>
                    <a:pt x="2810" y="0"/>
                    <a:pt x="18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24" name="Google Shape;224;p18"/>
            <p:cNvSpPr/>
            <p:nvPr/>
          </p:nvSpPr>
          <p:spPr>
            <a:xfrm>
              <a:off x="4343876" y="2326972"/>
              <a:ext cx="474068" cy="407879"/>
            </a:xfrm>
            <a:custGeom>
              <a:avLst/>
              <a:gdLst/>
              <a:ahLst/>
              <a:cxnLst/>
              <a:rect l="l" t="t" r="r" b="b"/>
              <a:pathLst>
                <a:path w="3266" h="2810" extrusionOk="0">
                  <a:moveTo>
                    <a:pt x="1457" y="0"/>
                  </a:moveTo>
                  <a:cubicBezTo>
                    <a:pt x="1184" y="0"/>
                    <a:pt x="924" y="48"/>
                    <a:pt x="690" y="139"/>
                  </a:cubicBezTo>
                  <a:cubicBezTo>
                    <a:pt x="269" y="404"/>
                    <a:pt x="1" y="820"/>
                    <a:pt x="1" y="1284"/>
                  </a:cubicBezTo>
                  <a:cubicBezTo>
                    <a:pt x="1" y="2095"/>
                    <a:pt x="811" y="2749"/>
                    <a:pt x="1809" y="2749"/>
                  </a:cubicBezTo>
                  <a:cubicBezTo>
                    <a:pt x="1917" y="2749"/>
                    <a:pt x="2021" y="2741"/>
                    <a:pt x="2121" y="2728"/>
                  </a:cubicBezTo>
                  <a:lnTo>
                    <a:pt x="2160" y="2810"/>
                  </a:lnTo>
                  <a:cubicBezTo>
                    <a:pt x="2810" y="2589"/>
                    <a:pt x="3265" y="2069"/>
                    <a:pt x="3265" y="1462"/>
                  </a:cubicBezTo>
                  <a:cubicBezTo>
                    <a:pt x="3265" y="655"/>
                    <a:pt x="2459" y="0"/>
                    <a:pt x="1457" y="0"/>
                  </a:cubicBezTo>
                  <a:close/>
                </a:path>
              </a:pathLst>
            </a:custGeom>
            <a:solidFill>
              <a:srgbClr val="0083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25" name="Google Shape;225;p18"/>
            <p:cNvSpPr/>
            <p:nvPr/>
          </p:nvSpPr>
          <p:spPr>
            <a:xfrm>
              <a:off x="4355778" y="2276604"/>
              <a:ext cx="525017" cy="506727"/>
            </a:xfrm>
            <a:custGeom>
              <a:avLst/>
              <a:gdLst/>
              <a:ahLst/>
              <a:cxnLst/>
              <a:rect l="l" t="t" r="r" b="b"/>
              <a:pathLst>
                <a:path w="3617" h="3491" extrusionOk="0">
                  <a:moveTo>
                    <a:pt x="1809" y="1"/>
                  </a:moveTo>
                  <a:cubicBezTo>
                    <a:pt x="812" y="1"/>
                    <a:pt x="1" y="660"/>
                    <a:pt x="1" y="1466"/>
                  </a:cubicBezTo>
                  <a:cubicBezTo>
                    <a:pt x="1" y="2272"/>
                    <a:pt x="812" y="2927"/>
                    <a:pt x="1809" y="2927"/>
                  </a:cubicBezTo>
                  <a:cubicBezTo>
                    <a:pt x="1917" y="2927"/>
                    <a:pt x="2017" y="2923"/>
                    <a:pt x="2121" y="2905"/>
                  </a:cubicBezTo>
                  <a:lnTo>
                    <a:pt x="2403" y="3491"/>
                  </a:lnTo>
                  <a:lnTo>
                    <a:pt x="2789" y="2697"/>
                  </a:lnTo>
                  <a:cubicBezTo>
                    <a:pt x="3287" y="2433"/>
                    <a:pt x="3617" y="1982"/>
                    <a:pt x="3617" y="1466"/>
                  </a:cubicBezTo>
                  <a:cubicBezTo>
                    <a:pt x="3617" y="660"/>
                    <a:pt x="2810" y="1"/>
                    <a:pt x="18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grpSp>
        <p:nvGrpSpPr>
          <p:cNvPr id="233" name="Google Shape;233;p18"/>
          <p:cNvGrpSpPr/>
          <p:nvPr/>
        </p:nvGrpSpPr>
        <p:grpSpPr>
          <a:xfrm>
            <a:off x="2231807" y="3922443"/>
            <a:ext cx="581629" cy="644622"/>
            <a:chOff x="2239679" y="3922443"/>
            <a:chExt cx="581629" cy="644622"/>
          </a:xfrm>
        </p:grpSpPr>
        <p:sp>
          <p:nvSpPr>
            <p:cNvPr id="234" name="Google Shape;234;p18"/>
            <p:cNvSpPr/>
            <p:nvPr/>
          </p:nvSpPr>
          <p:spPr>
            <a:xfrm>
              <a:off x="2239679" y="4176750"/>
              <a:ext cx="193924" cy="390315"/>
            </a:xfrm>
            <a:custGeom>
              <a:avLst/>
              <a:gdLst/>
              <a:ahLst/>
              <a:cxnLst/>
              <a:rect l="l" t="t" r="r" b="b"/>
              <a:pathLst>
                <a:path w="1336" h="2689" extrusionOk="0">
                  <a:moveTo>
                    <a:pt x="1335" y="0"/>
                  </a:moveTo>
                  <a:lnTo>
                    <a:pt x="0" y="637"/>
                  </a:lnTo>
                  <a:lnTo>
                    <a:pt x="0" y="2688"/>
                  </a:lnTo>
                  <a:lnTo>
                    <a:pt x="1335" y="2055"/>
                  </a:lnTo>
                  <a:lnTo>
                    <a:pt x="133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35" name="Google Shape;235;p18"/>
            <p:cNvSpPr/>
            <p:nvPr/>
          </p:nvSpPr>
          <p:spPr>
            <a:xfrm>
              <a:off x="2433459" y="4176750"/>
              <a:ext cx="193924" cy="390315"/>
            </a:xfrm>
            <a:custGeom>
              <a:avLst/>
              <a:gdLst/>
              <a:ahLst/>
              <a:cxnLst/>
              <a:rect l="l" t="t" r="r" b="b"/>
              <a:pathLst>
                <a:path w="1336" h="2689" extrusionOk="0">
                  <a:moveTo>
                    <a:pt x="0" y="0"/>
                  </a:moveTo>
                  <a:lnTo>
                    <a:pt x="0" y="2055"/>
                  </a:lnTo>
                  <a:lnTo>
                    <a:pt x="1336" y="2688"/>
                  </a:lnTo>
                  <a:lnTo>
                    <a:pt x="1336" y="63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36" name="Google Shape;236;p18"/>
            <p:cNvSpPr/>
            <p:nvPr/>
          </p:nvSpPr>
          <p:spPr>
            <a:xfrm>
              <a:off x="2627240" y="4176750"/>
              <a:ext cx="194069" cy="390315"/>
            </a:xfrm>
            <a:custGeom>
              <a:avLst/>
              <a:gdLst/>
              <a:ahLst/>
              <a:cxnLst/>
              <a:rect l="l" t="t" r="r" b="b"/>
              <a:pathLst>
                <a:path w="1337" h="2689" extrusionOk="0">
                  <a:moveTo>
                    <a:pt x="1336" y="0"/>
                  </a:moveTo>
                  <a:lnTo>
                    <a:pt x="1" y="637"/>
                  </a:lnTo>
                  <a:lnTo>
                    <a:pt x="1" y="2688"/>
                  </a:lnTo>
                  <a:lnTo>
                    <a:pt x="1336" y="2055"/>
                  </a:lnTo>
                  <a:lnTo>
                    <a:pt x="13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37" name="Google Shape;237;p18"/>
            <p:cNvSpPr/>
            <p:nvPr/>
          </p:nvSpPr>
          <p:spPr>
            <a:xfrm>
              <a:off x="2334029" y="3922443"/>
              <a:ext cx="429361" cy="491196"/>
            </a:xfrm>
            <a:custGeom>
              <a:avLst/>
              <a:gdLst/>
              <a:ahLst/>
              <a:cxnLst/>
              <a:rect l="l" t="t" r="r" b="b"/>
              <a:pathLst>
                <a:path w="2958" h="3384" extrusionOk="0">
                  <a:moveTo>
                    <a:pt x="1479" y="347"/>
                  </a:moveTo>
                  <a:cubicBezTo>
                    <a:pt x="2121" y="347"/>
                    <a:pt x="2519" y="1041"/>
                    <a:pt x="2199" y="1596"/>
                  </a:cubicBezTo>
                  <a:cubicBezTo>
                    <a:pt x="2038" y="1873"/>
                    <a:pt x="1759" y="2012"/>
                    <a:pt x="1479" y="2012"/>
                  </a:cubicBezTo>
                  <a:cubicBezTo>
                    <a:pt x="1199" y="2012"/>
                    <a:pt x="920" y="1873"/>
                    <a:pt x="759" y="1596"/>
                  </a:cubicBezTo>
                  <a:cubicBezTo>
                    <a:pt x="438" y="1041"/>
                    <a:pt x="837" y="347"/>
                    <a:pt x="1479" y="347"/>
                  </a:cubicBezTo>
                  <a:close/>
                  <a:moveTo>
                    <a:pt x="1479" y="0"/>
                  </a:moveTo>
                  <a:cubicBezTo>
                    <a:pt x="568" y="0"/>
                    <a:pt x="0" y="980"/>
                    <a:pt x="456" y="1769"/>
                  </a:cubicBezTo>
                  <a:lnTo>
                    <a:pt x="1344" y="3309"/>
                  </a:lnTo>
                  <a:cubicBezTo>
                    <a:pt x="1375" y="3358"/>
                    <a:pt x="1427" y="3383"/>
                    <a:pt x="1479" y="3383"/>
                  </a:cubicBezTo>
                  <a:cubicBezTo>
                    <a:pt x="1531" y="3383"/>
                    <a:pt x="1583" y="3358"/>
                    <a:pt x="1613" y="3309"/>
                  </a:cubicBezTo>
                  <a:lnTo>
                    <a:pt x="2502" y="1769"/>
                  </a:lnTo>
                  <a:cubicBezTo>
                    <a:pt x="2957" y="980"/>
                    <a:pt x="2389" y="0"/>
                    <a:pt x="14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grpSp>
        <p:nvGrpSpPr>
          <p:cNvPr id="238" name="Google Shape;238;p18"/>
          <p:cNvGrpSpPr/>
          <p:nvPr/>
        </p:nvGrpSpPr>
        <p:grpSpPr>
          <a:xfrm>
            <a:off x="6356494" y="3893558"/>
            <a:ext cx="455779" cy="502953"/>
            <a:chOff x="6364366" y="3893558"/>
            <a:chExt cx="455779" cy="502953"/>
          </a:xfrm>
        </p:grpSpPr>
        <p:sp>
          <p:nvSpPr>
            <p:cNvPr id="239" name="Google Shape;239;p18"/>
            <p:cNvSpPr/>
            <p:nvPr/>
          </p:nvSpPr>
          <p:spPr>
            <a:xfrm>
              <a:off x="6364366" y="3893558"/>
              <a:ext cx="455779" cy="502953"/>
            </a:xfrm>
            <a:custGeom>
              <a:avLst/>
              <a:gdLst/>
              <a:ahLst/>
              <a:cxnLst/>
              <a:rect l="l" t="t" r="r" b="b"/>
              <a:pathLst>
                <a:path w="3140" h="3465" extrusionOk="0">
                  <a:moveTo>
                    <a:pt x="1041" y="0"/>
                  </a:moveTo>
                  <a:lnTo>
                    <a:pt x="1171" y="377"/>
                  </a:lnTo>
                  <a:cubicBezTo>
                    <a:pt x="499" y="555"/>
                    <a:pt x="0" y="1166"/>
                    <a:pt x="0" y="1895"/>
                  </a:cubicBezTo>
                  <a:cubicBezTo>
                    <a:pt x="0" y="2758"/>
                    <a:pt x="707" y="3464"/>
                    <a:pt x="1570" y="3464"/>
                  </a:cubicBezTo>
                  <a:cubicBezTo>
                    <a:pt x="2433" y="3464"/>
                    <a:pt x="3139" y="2758"/>
                    <a:pt x="3139" y="1895"/>
                  </a:cubicBezTo>
                  <a:cubicBezTo>
                    <a:pt x="3139" y="1509"/>
                    <a:pt x="2996" y="1136"/>
                    <a:pt x="2741" y="850"/>
                  </a:cubicBezTo>
                  <a:cubicBezTo>
                    <a:pt x="2687" y="791"/>
                    <a:pt x="2612" y="760"/>
                    <a:pt x="2537" y="760"/>
                  </a:cubicBezTo>
                  <a:cubicBezTo>
                    <a:pt x="2474" y="760"/>
                    <a:pt x="2411" y="782"/>
                    <a:pt x="2359" y="828"/>
                  </a:cubicBezTo>
                  <a:cubicBezTo>
                    <a:pt x="2251" y="928"/>
                    <a:pt x="2242" y="1097"/>
                    <a:pt x="2337" y="1210"/>
                  </a:cubicBezTo>
                  <a:cubicBezTo>
                    <a:pt x="2506" y="1396"/>
                    <a:pt x="2602" y="1639"/>
                    <a:pt x="2602" y="1895"/>
                  </a:cubicBezTo>
                  <a:cubicBezTo>
                    <a:pt x="2602" y="2463"/>
                    <a:pt x="2138" y="2927"/>
                    <a:pt x="1570" y="2927"/>
                  </a:cubicBezTo>
                  <a:cubicBezTo>
                    <a:pt x="1002" y="2927"/>
                    <a:pt x="538" y="2463"/>
                    <a:pt x="538" y="1895"/>
                  </a:cubicBezTo>
                  <a:cubicBezTo>
                    <a:pt x="538" y="1405"/>
                    <a:pt x="885" y="993"/>
                    <a:pt x="1349" y="889"/>
                  </a:cubicBezTo>
                  <a:lnTo>
                    <a:pt x="1509" y="1357"/>
                  </a:lnTo>
                  <a:lnTo>
                    <a:pt x="2147" y="382"/>
                  </a:lnTo>
                  <a:lnTo>
                    <a:pt x="104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40" name="Google Shape;240;p18"/>
            <p:cNvSpPr/>
            <p:nvPr/>
          </p:nvSpPr>
          <p:spPr>
            <a:xfrm>
              <a:off x="6481360" y="4135817"/>
              <a:ext cx="54868" cy="84479"/>
            </a:xfrm>
            <a:custGeom>
              <a:avLst/>
              <a:gdLst/>
              <a:ahLst/>
              <a:cxnLst/>
              <a:rect l="l" t="t" r="r" b="b"/>
              <a:pathLst>
                <a:path w="378" h="582" extrusionOk="0">
                  <a:moveTo>
                    <a:pt x="187" y="0"/>
                  </a:moveTo>
                  <a:cubicBezTo>
                    <a:pt x="127" y="0"/>
                    <a:pt x="83" y="18"/>
                    <a:pt x="48" y="52"/>
                  </a:cubicBezTo>
                  <a:cubicBezTo>
                    <a:pt x="14" y="87"/>
                    <a:pt x="1" y="130"/>
                    <a:pt x="1" y="178"/>
                  </a:cubicBezTo>
                  <a:lnTo>
                    <a:pt x="96" y="178"/>
                  </a:lnTo>
                  <a:cubicBezTo>
                    <a:pt x="96" y="152"/>
                    <a:pt x="101" y="126"/>
                    <a:pt x="118" y="109"/>
                  </a:cubicBezTo>
                  <a:cubicBezTo>
                    <a:pt x="135" y="87"/>
                    <a:pt x="157" y="78"/>
                    <a:pt x="187" y="78"/>
                  </a:cubicBezTo>
                  <a:cubicBezTo>
                    <a:pt x="209" y="78"/>
                    <a:pt x="231" y="87"/>
                    <a:pt x="244" y="100"/>
                  </a:cubicBezTo>
                  <a:cubicBezTo>
                    <a:pt x="257" y="117"/>
                    <a:pt x="265" y="139"/>
                    <a:pt x="265" y="161"/>
                  </a:cubicBezTo>
                  <a:cubicBezTo>
                    <a:pt x="265" y="182"/>
                    <a:pt x="257" y="204"/>
                    <a:pt x="248" y="226"/>
                  </a:cubicBezTo>
                  <a:cubicBezTo>
                    <a:pt x="235" y="247"/>
                    <a:pt x="218" y="273"/>
                    <a:pt x="187" y="308"/>
                  </a:cubicBezTo>
                  <a:lnTo>
                    <a:pt x="9" y="516"/>
                  </a:lnTo>
                  <a:lnTo>
                    <a:pt x="9" y="581"/>
                  </a:lnTo>
                  <a:lnTo>
                    <a:pt x="378" y="581"/>
                  </a:lnTo>
                  <a:lnTo>
                    <a:pt x="378" y="508"/>
                  </a:lnTo>
                  <a:lnTo>
                    <a:pt x="131" y="508"/>
                  </a:lnTo>
                  <a:lnTo>
                    <a:pt x="131" y="503"/>
                  </a:lnTo>
                  <a:lnTo>
                    <a:pt x="248" y="364"/>
                  </a:lnTo>
                  <a:cubicBezTo>
                    <a:pt x="287" y="317"/>
                    <a:pt x="317" y="282"/>
                    <a:pt x="335" y="252"/>
                  </a:cubicBezTo>
                  <a:cubicBezTo>
                    <a:pt x="352" y="226"/>
                    <a:pt x="361" y="195"/>
                    <a:pt x="361" y="161"/>
                  </a:cubicBezTo>
                  <a:cubicBezTo>
                    <a:pt x="361" y="113"/>
                    <a:pt x="343" y="74"/>
                    <a:pt x="313" y="48"/>
                  </a:cubicBezTo>
                  <a:cubicBezTo>
                    <a:pt x="283" y="18"/>
                    <a:pt x="239" y="0"/>
                    <a:pt x="1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41" name="Google Shape;241;p18"/>
            <p:cNvSpPr/>
            <p:nvPr/>
          </p:nvSpPr>
          <p:spPr>
            <a:xfrm>
              <a:off x="6544937" y="4136978"/>
              <a:ext cx="59367" cy="83318"/>
            </a:xfrm>
            <a:custGeom>
              <a:avLst/>
              <a:gdLst/>
              <a:ahLst/>
              <a:cxnLst/>
              <a:rect l="l" t="t" r="r" b="b"/>
              <a:pathLst>
                <a:path w="409" h="574" extrusionOk="0">
                  <a:moveTo>
                    <a:pt x="239" y="135"/>
                  </a:moveTo>
                  <a:lnTo>
                    <a:pt x="239" y="369"/>
                  </a:lnTo>
                  <a:lnTo>
                    <a:pt x="92" y="369"/>
                  </a:lnTo>
                  <a:lnTo>
                    <a:pt x="230" y="157"/>
                  </a:lnTo>
                  <a:lnTo>
                    <a:pt x="239" y="135"/>
                  </a:lnTo>
                  <a:close/>
                  <a:moveTo>
                    <a:pt x="239" y="1"/>
                  </a:moveTo>
                  <a:lnTo>
                    <a:pt x="1" y="387"/>
                  </a:lnTo>
                  <a:lnTo>
                    <a:pt x="1" y="448"/>
                  </a:lnTo>
                  <a:lnTo>
                    <a:pt x="239" y="448"/>
                  </a:lnTo>
                  <a:lnTo>
                    <a:pt x="239" y="573"/>
                  </a:lnTo>
                  <a:lnTo>
                    <a:pt x="335" y="573"/>
                  </a:lnTo>
                  <a:lnTo>
                    <a:pt x="335" y="448"/>
                  </a:lnTo>
                  <a:lnTo>
                    <a:pt x="408" y="448"/>
                  </a:lnTo>
                  <a:lnTo>
                    <a:pt x="408" y="369"/>
                  </a:lnTo>
                  <a:lnTo>
                    <a:pt x="335" y="369"/>
                  </a:lnTo>
                  <a:lnTo>
                    <a:pt x="33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42" name="Google Shape;242;p18"/>
            <p:cNvSpPr/>
            <p:nvPr/>
          </p:nvSpPr>
          <p:spPr>
            <a:xfrm>
              <a:off x="6607208" y="4136978"/>
              <a:ext cx="45578" cy="90140"/>
            </a:xfrm>
            <a:custGeom>
              <a:avLst/>
              <a:gdLst/>
              <a:ahLst/>
              <a:cxnLst/>
              <a:rect l="l" t="t" r="r" b="b"/>
              <a:pathLst>
                <a:path w="314" h="621" extrusionOk="0">
                  <a:moveTo>
                    <a:pt x="226" y="1"/>
                  </a:moveTo>
                  <a:lnTo>
                    <a:pt x="1" y="621"/>
                  </a:lnTo>
                  <a:lnTo>
                    <a:pt x="92" y="621"/>
                  </a:lnTo>
                  <a:lnTo>
                    <a:pt x="3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43" name="Google Shape;243;p18"/>
            <p:cNvSpPr/>
            <p:nvPr/>
          </p:nvSpPr>
          <p:spPr>
            <a:xfrm>
              <a:off x="6660189" y="4136978"/>
              <a:ext cx="56755" cy="83318"/>
            </a:xfrm>
            <a:custGeom>
              <a:avLst/>
              <a:gdLst/>
              <a:ahLst/>
              <a:cxnLst/>
              <a:rect l="l" t="t" r="r" b="b"/>
              <a:pathLst>
                <a:path w="391" h="574" extrusionOk="0">
                  <a:moveTo>
                    <a:pt x="0" y="1"/>
                  </a:moveTo>
                  <a:lnTo>
                    <a:pt x="0" y="79"/>
                  </a:lnTo>
                  <a:lnTo>
                    <a:pt x="295" y="79"/>
                  </a:lnTo>
                  <a:cubicBezTo>
                    <a:pt x="239" y="148"/>
                    <a:pt x="195" y="218"/>
                    <a:pt x="165" y="283"/>
                  </a:cubicBezTo>
                  <a:cubicBezTo>
                    <a:pt x="135" y="348"/>
                    <a:pt x="117" y="426"/>
                    <a:pt x="117" y="508"/>
                  </a:cubicBezTo>
                  <a:lnTo>
                    <a:pt x="117" y="573"/>
                  </a:lnTo>
                  <a:lnTo>
                    <a:pt x="213" y="573"/>
                  </a:lnTo>
                  <a:lnTo>
                    <a:pt x="213" y="508"/>
                  </a:lnTo>
                  <a:cubicBezTo>
                    <a:pt x="213" y="426"/>
                    <a:pt x="226" y="356"/>
                    <a:pt x="247" y="296"/>
                  </a:cubicBezTo>
                  <a:cubicBezTo>
                    <a:pt x="273" y="231"/>
                    <a:pt x="321" y="161"/>
                    <a:pt x="390" y="79"/>
                  </a:cubicBezTo>
                  <a:lnTo>
                    <a:pt x="3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sp>
        <p:nvSpPr>
          <p:cNvPr id="245" name="Google Shape;245;p18"/>
          <p:cNvSpPr txBox="1"/>
          <p:nvPr/>
        </p:nvSpPr>
        <p:spPr>
          <a:xfrm>
            <a:off x="3358280" y="1532672"/>
            <a:ext cx="2378565" cy="29877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kumimoji="0" lang="en-GB"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rPr>
              <a:t>Front-end &amp; Back-end</a:t>
            </a:r>
            <a:endParaRPr kumimoji="0"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cxnSp>
        <p:nvCxnSpPr>
          <p:cNvPr id="247" name="Google Shape;247;p18"/>
          <p:cNvCxnSpPr>
            <a:stCxn id="207" idx="3"/>
            <a:endCxn id="144" idx="2"/>
          </p:cNvCxnSpPr>
          <p:nvPr/>
        </p:nvCxnSpPr>
        <p:spPr>
          <a:xfrm>
            <a:off x="1599249" y="3081126"/>
            <a:ext cx="618600" cy="1139400"/>
          </a:xfrm>
          <a:prstGeom prst="bentConnector3">
            <a:avLst>
              <a:gd name="adj1" fmla="val 86648"/>
            </a:avLst>
          </a:prstGeom>
          <a:noFill/>
          <a:ln w="9525" cap="flat" cmpd="sng">
            <a:solidFill>
              <a:schemeClr val="dk1"/>
            </a:solidFill>
            <a:prstDash val="solid"/>
            <a:round/>
            <a:headEnd type="none" w="med" len="med"/>
            <a:tailEnd type="none" w="med" len="med"/>
          </a:ln>
        </p:spPr>
      </p:cxnSp>
      <p:cxnSp>
        <p:nvCxnSpPr>
          <p:cNvPr id="248" name="Google Shape;248;p18"/>
          <p:cNvCxnSpPr>
            <a:cxnSpLocks/>
            <a:stCxn id="210" idx="3"/>
            <a:endCxn id="141" idx="2"/>
          </p:cNvCxnSpPr>
          <p:nvPr/>
        </p:nvCxnSpPr>
        <p:spPr>
          <a:xfrm>
            <a:off x="1599249" y="1816918"/>
            <a:ext cx="1087279" cy="115477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49" name="Google Shape;249;p18"/>
          <p:cNvCxnSpPr>
            <a:cxnSpLocks/>
            <a:stCxn id="216" idx="1"/>
            <a:endCxn id="142" idx="6"/>
          </p:cNvCxnSpPr>
          <p:nvPr/>
        </p:nvCxnSpPr>
        <p:spPr>
          <a:xfrm rot="10800000" flipH="1" flipV="1">
            <a:off x="6408596" y="1764243"/>
            <a:ext cx="47981" cy="1168981"/>
          </a:xfrm>
          <a:prstGeom prst="bentConnector5">
            <a:avLst>
              <a:gd name="adj1" fmla="val -476439"/>
              <a:gd name="adj2" fmla="val 49191"/>
              <a:gd name="adj3" fmla="val 576439"/>
            </a:avLst>
          </a:prstGeom>
          <a:noFill/>
          <a:ln w="9525" cap="flat" cmpd="sng">
            <a:solidFill>
              <a:schemeClr val="dk1"/>
            </a:solidFill>
            <a:prstDash val="solid"/>
            <a:round/>
            <a:headEnd type="none" w="med" len="med"/>
            <a:tailEnd type="none" w="med" len="med"/>
          </a:ln>
        </p:spPr>
      </p:cxnSp>
      <p:cxnSp>
        <p:nvCxnSpPr>
          <p:cNvPr id="250" name="Google Shape;250;p18"/>
          <p:cNvCxnSpPr>
            <a:cxnSpLocks/>
            <a:stCxn id="213" idx="1"/>
            <a:endCxn id="143" idx="6"/>
          </p:cNvCxnSpPr>
          <p:nvPr/>
        </p:nvCxnSpPr>
        <p:spPr>
          <a:xfrm rot="10800000" flipV="1">
            <a:off x="6912666" y="2948245"/>
            <a:ext cx="631992" cy="122218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51" name="Google Shape;251;p18"/>
          <p:cNvCxnSpPr>
            <a:cxnSpLocks/>
            <a:endCxn id="180" idx="0"/>
          </p:cNvCxnSpPr>
          <p:nvPr/>
        </p:nvCxnSpPr>
        <p:spPr>
          <a:xfrm rot="-5400000" flipH="1">
            <a:off x="4451202" y="2091650"/>
            <a:ext cx="237600" cy="3900"/>
          </a:xfrm>
          <a:prstGeom prst="bentConnector3">
            <a:avLst>
              <a:gd name="adj1" fmla="val 50008"/>
            </a:avLst>
          </a:prstGeom>
          <a:noFill/>
          <a:ln w="9525" cap="flat" cmpd="sng">
            <a:solidFill>
              <a:schemeClr val="dk1"/>
            </a:solidFill>
            <a:prstDash val="solid"/>
            <a:round/>
            <a:headEnd type="none" w="med" len="med"/>
            <a:tailEnd type="none" w="med" len="med"/>
          </a:ln>
        </p:spPr>
      </p:cxnSp>
      <p:sp>
        <p:nvSpPr>
          <p:cNvPr id="109" name="Google Shape;245;p18">
            <a:extLst>
              <a:ext uri="{FF2B5EF4-FFF2-40B4-BE49-F238E27FC236}">
                <a16:creationId xmlns:a16="http://schemas.microsoft.com/office/drawing/2014/main" id="{7D483887-E3ED-4844-BAE8-B11BDA1F119C}"/>
              </a:ext>
            </a:extLst>
          </p:cNvPr>
          <p:cNvSpPr txBox="1"/>
          <p:nvPr/>
        </p:nvSpPr>
        <p:spPr>
          <a:xfrm>
            <a:off x="697832" y="693862"/>
            <a:ext cx="7976926" cy="296181"/>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lang="en-GB" sz="1800" b="1" dirty="0">
                <a:latin typeface="Fira Sans Extra Condensed" panose="020B0603050000020004"/>
                <a:ea typeface="Fira Sans Extra Condensed" panose="020B0603050000020004"/>
                <a:cs typeface="Fira Sans Extra Condensed" panose="020B0603050000020004"/>
                <a:sym typeface="Fira Sans Extra Condensed" panose="020B0603050000020004"/>
              </a:rPr>
              <a:t>An online shopping website sells various types of programming related textbooks.</a:t>
            </a:r>
            <a:endParaRPr kumimoji="0" sz="1800" b="1" i="0" u="none" strike="noStrike" kern="0" cap="none" spc="0" normalizeH="0" baseline="0" noProof="0" dirty="0">
              <a:ln>
                <a:noFill/>
              </a:ln>
              <a:solidFill>
                <a:srgbClr val="000000"/>
              </a:solidFill>
              <a:effectLst/>
              <a:uLnTx/>
              <a:uFillTx/>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Tree>
    <p:extLst>
      <p:ext uri="{BB962C8B-B14F-4D97-AF65-F5344CB8AC3E}">
        <p14:creationId xmlns:p14="http://schemas.microsoft.com/office/powerpoint/2010/main" val="378203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A110CC68-2CDF-4FFE-ACB2-C533B7A2D459}"/>
              </a:ext>
            </a:extLst>
          </p:cNvPr>
          <p:cNvGraphicFramePr>
            <a:graphicFrameLocks noGrp="1"/>
          </p:cNvGraphicFramePr>
          <p:nvPr>
            <p:extLst>
              <p:ext uri="{D42A27DB-BD31-4B8C-83A1-F6EECF244321}">
                <p14:modId xmlns:p14="http://schemas.microsoft.com/office/powerpoint/2010/main" val="796945998"/>
              </p:ext>
            </p:extLst>
          </p:nvPr>
        </p:nvGraphicFramePr>
        <p:xfrm>
          <a:off x="0" y="0"/>
          <a:ext cx="9144000" cy="5352370"/>
        </p:xfrm>
        <a:graphic>
          <a:graphicData uri="http://schemas.openxmlformats.org/drawingml/2006/table">
            <a:tbl>
              <a:tblPr firstRow="1" bandRow="1">
                <a:tableStyleId>{5C22544A-7EE6-4342-B048-85BDC9FD1C3A}</a:tableStyleId>
              </a:tblPr>
              <a:tblGrid>
                <a:gridCol w="3182679">
                  <a:extLst>
                    <a:ext uri="{9D8B030D-6E8A-4147-A177-3AD203B41FA5}">
                      <a16:colId xmlns:a16="http://schemas.microsoft.com/office/drawing/2014/main" val="3645681018"/>
                    </a:ext>
                  </a:extLst>
                </a:gridCol>
                <a:gridCol w="3735572">
                  <a:extLst>
                    <a:ext uri="{9D8B030D-6E8A-4147-A177-3AD203B41FA5}">
                      <a16:colId xmlns:a16="http://schemas.microsoft.com/office/drawing/2014/main" val="1825629011"/>
                    </a:ext>
                  </a:extLst>
                </a:gridCol>
                <a:gridCol w="2225749">
                  <a:extLst>
                    <a:ext uri="{9D8B030D-6E8A-4147-A177-3AD203B41FA5}">
                      <a16:colId xmlns:a16="http://schemas.microsoft.com/office/drawing/2014/main" val="3978762794"/>
                    </a:ext>
                  </a:extLst>
                </a:gridCol>
              </a:tblGrid>
              <a:tr h="988650">
                <a:tc>
                  <a:txBody>
                    <a:bodyPr/>
                    <a:lstStyle/>
                    <a:p>
                      <a:pPr marL="0" indent="0">
                        <a:lnSpc>
                          <a:spcPct val="300000"/>
                        </a:lnSpc>
                        <a:buFont typeface="Arial" panose="020B0604020202020204" pitchFamily="34" charset="0"/>
                        <a:buNone/>
                      </a:pPr>
                      <a:r>
                        <a:rPr lang="en-US" altLang="zh-CN" dirty="0"/>
                        <a:t>FANG TIANYU</a:t>
                      </a:r>
                      <a:endParaRPr lang="zh-CN" altLang="en-US" dirty="0"/>
                    </a:p>
                  </a:txBody>
                  <a:tcPr/>
                </a:tc>
                <a:tc>
                  <a:txBody>
                    <a:bodyPr/>
                    <a:lstStyle/>
                    <a:p>
                      <a:pPr marL="0" indent="0">
                        <a:lnSpc>
                          <a:spcPct val="300000"/>
                        </a:lnSpc>
                        <a:buFont typeface="Arial" panose="020B0604020202020204" pitchFamily="34" charset="0"/>
                        <a:buNone/>
                      </a:pPr>
                      <a:r>
                        <a:rPr lang="en-US" altLang="zh-CN" dirty="0"/>
                        <a:t>TANG JIACHENG</a:t>
                      </a:r>
                      <a:endParaRPr lang="zh-CN" altLang="en-US" dirty="0"/>
                    </a:p>
                  </a:txBody>
                  <a:tcPr/>
                </a:tc>
                <a:tc>
                  <a:txBody>
                    <a:bodyPr/>
                    <a:lstStyle/>
                    <a:p>
                      <a:pPr marL="0" indent="0">
                        <a:lnSpc>
                          <a:spcPct val="300000"/>
                        </a:lnSpc>
                        <a:buFont typeface="Arial" panose="020B0604020202020204" pitchFamily="34" charset="0"/>
                        <a:buNone/>
                      </a:pPr>
                      <a:r>
                        <a:rPr lang="en-US" altLang="zh-CN" dirty="0"/>
                        <a:t>HUANG YUXIN</a:t>
                      </a:r>
                      <a:endParaRPr lang="zh-CN" altLang="en-US" dirty="0"/>
                    </a:p>
                  </a:txBody>
                  <a:tcPr/>
                </a:tc>
                <a:extLst>
                  <a:ext uri="{0D108BD9-81ED-4DB2-BD59-A6C34878D82A}">
                    <a16:rowId xmlns:a16="http://schemas.microsoft.com/office/drawing/2014/main" val="50416834"/>
                  </a:ext>
                </a:extLst>
              </a:tr>
              <a:tr h="4154850">
                <a:tc>
                  <a:txBody>
                    <a:bodyPr/>
                    <a:lstStyle/>
                    <a:p>
                      <a:r>
                        <a:rPr lang="zh-CN" altLang="zh-CN" sz="1400" b="1" i="0" u="none" strike="noStrike" cap="none" dirty="0">
                          <a:solidFill>
                            <a:schemeClr val="dk1"/>
                          </a:solidFill>
                          <a:effectLst/>
                          <a:latin typeface="+mn-lt"/>
                          <a:ea typeface="+mn-ea"/>
                          <a:cs typeface="+mn-cs"/>
                          <a:sym typeface="Arial" panose="020B0604020202020204"/>
                        </a:rPr>
                        <a:t>Project</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Import and modify the basic framework of foreground and background.</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Background user modification</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Product preview, detail </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Delivery address modification</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Header and footer</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Layout adjustment</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Bug fixes</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Database: esm_user, esm_address</a:t>
                      </a:r>
                    </a:p>
                    <a:p>
                      <a:r>
                        <a:rPr lang="zh-CN" altLang="zh-CN" sz="1400" b="1" i="0" u="none" strike="noStrike" cap="none" dirty="0">
                          <a:solidFill>
                            <a:schemeClr val="dk1"/>
                          </a:solidFill>
                          <a:effectLst/>
                          <a:latin typeface="+mn-lt"/>
                          <a:ea typeface="+mn-ea"/>
                          <a:cs typeface="+mn-cs"/>
                          <a:sym typeface="Arial" panose="020B0604020202020204"/>
                        </a:rPr>
                        <a:t>Report</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Abstract</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Introduction</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Sequence diagram: personal center, order management</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Package diagram: MVC pattern</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Database relation diagram</a:t>
                      </a:r>
                    </a:p>
                    <a:p>
                      <a:pPr marL="171450" lvl="0" indent="-171450">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Recommendation and conclusion </a:t>
                      </a:r>
                    </a:p>
                    <a:p>
                      <a:endParaRPr lang="zh-CN" sz="1200" u="none" strike="noStrike" dirty="0">
                        <a:effectLst/>
                        <a:latin typeface="Times New Roman" panose="02020603050405020304" pitchFamily="18" charset="0"/>
                        <a:ea typeface="宋体" panose="02010600030101010101" pitchFamily="2" charset="-122"/>
                      </a:endParaRPr>
                    </a:p>
                  </a:txBody>
                  <a:tcPr marL="63500" marR="63500" marT="63500" marB="63500"/>
                </a:tc>
                <a:tc>
                  <a:txBody>
                    <a:bodyPr/>
                    <a:lstStyle/>
                    <a:p>
                      <a:r>
                        <a:rPr lang="zh-CN" altLang="zh-CN" sz="1400" b="1" i="0" u="none" strike="noStrike" cap="none" dirty="0">
                          <a:solidFill>
                            <a:schemeClr val="dk1"/>
                          </a:solidFill>
                          <a:effectLst/>
                          <a:latin typeface="+mn-lt"/>
                          <a:ea typeface="+mn-ea"/>
                          <a:cs typeface="+mn-cs"/>
                          <a:sym typeface="Arial" panose="020B0604020202020204"/>
                        </a:rPr>
                        <a:t>Project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Background category management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Database Design: esm_order, esm_orderitem, esm_cart, esm_category</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User registration</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User Center</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Check out process</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Shopping Cart management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Address management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Order preview, detail, search, management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Book search function</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Homepage layout design</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Bug fixes</a:t>
                      </a:r>
                    </a:p>
                    <a:p>
                      <a:r>
                        <a:rPr lang="zh-CN" altLang="zh-CN" sz="1400" b="1" i="0" u="none" strike="noStrike" cap="none" dirty="0">
                          <a:solidFill>
                            <a:schemeClr val="dk1"/>
                          </a:solidFill>
                          <a:effectLst/>
                          <a:latin typeface="+mn-lt"/>
                          <a:ea typeface="+mn-ea"/>
                          <a:cs typeface="+mn-cs"/>
                          <a:sym typeface="Arial" panose="020B0604020202020204"/>
                        </a:rPr>
                        <a:t>Report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Java EE concept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Sequence diagram: user log in, check out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Use case diagram</a:t>
                      </a:r>
                      <a:endParaRPr lang="zh-CN" altLang="en-US" sz="1400" b="0" i="0" u="none" strike="noStrike" cap="none" dirty="0">
                        <a:solidFill>
                          <a:schemeClr val="dk1"/>
                        </a:solidFill>
                        <a:effectLst/>
                        <a:latin typeface="+mn-lt"/>
                        <a:ea typeface="+mn-ea"/>
                        <a:cs typeface="+mn-cs"/>
                        <a:sym typeface="Arial" panose="020B0604020202020204"/>
                      </a:endParaRPr>
                    </a:p>
                  </a:txBody>
                  <a:tcPr/>
                </a:tc>
                <a:tc>
                  <a:txBody>
                    <a:bodyPr/>
                    <a:lstStyle/>
                    <a:p>
                      <a:r>
                        <a:rPr lang="zh-CN" altLang="zh-CN" sz="1400" b="1" i="0" u="none" strike="noStrike" cap="none" dirty="0">
                          <a:solidFill>
                            <a:schemeClr val="dk1"/>
                          </a:solidFill>
                          <a:effectLst/>
                          <a:latin typeface="+mn-lt"/>
                          <a:ea typeface="+mn-ea"/>
                          <a:cs typeface="+mn-cs"/>
                          <a:sym typeface="Arial" panose="020B0604020202020204"/>
                        </a:rPr>
                        <a:t>Project: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Background book management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Pagination</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Customer login, logout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Admin login, logout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Add product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Database: esm_product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Collect image, title, and other information of the books</a:t>
                      </a:r>
                    </a:p>
                    <a:p>
                      <a:r>
                        <a:rPr lang="zh-CN" altLang="zh-CN" sz="1400" b="1" i="0" u="none" strike="noStrike" cap="none" dirty="0">
                          <a:solidFill>
                            <a:schemeClr val="dk1"/>
                          </a:solidFill>
                          <a:effectLst/>
                          <a:latin typeface="+mn-lt"/>
                          <a:ea typeface="+mn-ea"/>
                          <a:cs typeface="+mn-cs"/>
                          <a:sym typeface="Arial" panose="020B0604020202020204"/>
                        </a:rPr>
                        <a:t>Report:</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Requirement analysis</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User case diagram</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zh-CN" altLang="zh-CN" sz="1400" b="0" i="0" u="none" strike="noStrike" cap="none" dirty="0">
                          <a:solidFill>
                            <a:schemeClr val="dk1"/>
                          </a:solidFill>
                          <a:effectLst/>
                          <a:latin typeface="+mn-lt"/>
                          <a:ea typeface="+mn-ea"/>
                          <a:cs typeface="+mn-cs"/>
                          <a:sym typeface="Arial" panose="020B0604020202020204"/>
                        </a:rPr>
                        <a:t>Sequence diagram: book display, cart management</a:t>
                      </a:r>
                      <a:endParaRPr lang="zh-CN" altLang="en-US" sz="1400" b="0" i="0" u="none" strike="noStrike" cap="none" dirty="0">
                        <a:solidFill>
                          <a:schemeClr val="dk1"/>
                        </a:solidFill>
                        <a:effectLst/>
                        <a:latin typeface="+mn-lt"/>
                        <a:ea typeface="+mn-ea"/>
                        <a:cs typeface="+mn-cs"/>
                        <a:sym typeface="Arial" panose="020B0604020202020204"/>
                      </a:endParaRPr>
                    </a:p>
                  </a:txBody>
                  <a:tcPr/>
                </a:tc>
                <a:extLst>
                  <a:ext uri="{0D108BD9-81ED-4DB2-BD59-A6C34878D82A}">
                    <a16:rowId xmlns:a16="http://schemas.microsoft.com/office/drawing/2014/main" val="27217805"/>
                  </a:ext>
                </a:extLst>
              </a:tr>
            </a:tbl>
          </a:graphicData>
        </a:graphic>
      </p:graphicFrame>
    </p:spTree>
    <p:extLst>
      <p:ext uri="{BB962C8B-B14F-4D97-AF65-F5344CB8AC3E}">
        <p14:creationId xmlns:p14="http://schemas.microsoft.com/office/powerpoint/2010/main" val="406278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4"/>
        <p:cNvGrpSpPr/>
        <p:nvPr/>
      </p:nvGrpSpPr>
      <p:grpSpPr>
        <a:xfrm>
          <a:off x="0" y="0"/>
          <a:ext cx="0" cy="0"/>
          <a:chOff x="0" y="0"/>
          <a:chExt cx="0" cy="0"/>
        </a:xfrm>
      </p:grpSpPr>
      <p:sp>
        <p:nvSpPr>
          <p:cNvPr id="1985" name="Google Shape;1985;p35"/>
          <p:cNvSpPr txBox="1">
            <a:spLocks noGrp="1"/>
          </p:cNvSpPr>
          <p:nvPr>
            <p:ph type="title"/>
          </p:nvPr>
        </p:nvSpPr>
        <p:spPr>
          <a:xfrm>
            <a:off x="457200" y="8928"/>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E-shop Architecture</a:t>
            </a:r>
            <a:endParaRPr sz="2400" dirty="0"/>
          </a:p>
        </p:txBody>
      </p:sp>
      <p:pic>
        <p:nvPicPr>
          <p:cNvPr id="1026" name="Picture 2">
            <a:extLst>
              <a:ext uri="{FF2B5EF4-FFF2-40B4-BE49-F238E27FC236}">
                <a16:creationId xmlns:a16="http://schemas.microsoft.com/office/drawing/2014/main" id="{7AB60662-E491-4063-92FC-90674A4F5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14596"/>
            <a:ext cx="5212747" cy="3558869"/>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oogle Shape;3141;p45">
            <a:extLst>
              <a:ext uri="{FF2B5EF4-FFF2-40B4-BE49-F238E27FC236}">
                <a16:creationId xmlns:a16="http://schemas.microsoft.com/office/drawing/2014/main" id="{C7D8B81E-6483-488B-9EA0-D1F6E57A20DE}"/>
              </a:ext>
            </a:extLst>
          </p:cNvPr>
          <p:cNvGrpSpPr/>
          <p:nvPr/>
        </p:nvGrpSpPr>
        <p:grpSpPr>
          <a:xfrm>
            <a:off x="5212700" y="522972"/>
            <a:ext cx="3931300" cy="1724364"/>
            <a:chOff x="-2082474" y="1467537"/>
            <a:chExt cx="1980347" cy="766313"/>
          </a:xfrm>
        </p:grpSpPr>
        <p:sp>
          <p:nvSpPr>
            <p:cNvPr id="104" name="Google Shape;3142;p45">
              <a:extLst>
                <a:ext uri="{FF2B5EF4-FFF2-40B4-BE49-F238E27FC236}">
                  <a16:creationId xmlns:a16="http://schemas.microsoft.com/office/drawing/2014/main" id="{9F6A3835-C09B-4DBF-AD67-D70E1EDE22AC}"/>
                </a:ext>
              </a:extLst>
            </p:cNvPr>
            <p:cNvSpPr txBox="1"/>
            <p:nvPr/>
          </p:nvSpPr>
          <p:spPr>
            <a:xfrm>
              <a:off x="-2082474" y="1467537"/>
              <a:ext cx="1980300" cy="335666"/>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Model Layer</a:t>
              </a:r>
              <a:endParaRPr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105" name="Google Shape;3143;p45">
              <a:extLst>
                <a:ext uri="{FF2B5EF4-FFF2-40B4-BE49-F238E27FC236}">
                  <a16:creationId xmlns:a16="http://schemas.microsoft.com/office/drawing/2014/main" id="{DF059013-1E1D-498A-8E85-735AF61CB65B}"/>
                </a:ext>
              </a:extLst>
            </p:cNvPr>
            <p:cNvSpPr txBox="1"/>
            <p:nvPr/>
          </p:nvSpPr>
          <p:spPr>
            <a:xfrm>
              <a:off x="-2082427" y="1682450"/>
              <a:ext cx="1980300" cy="551400"/>
            </a:xfrm>
            <a:prstGeom prst="rect">
              <a:avLst/>
            </a:prstGeom>
            <a:solidFill>
              <a:schemeClr val="accent5"/>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oboto" panose="02000000000000000000"/>
                  <a:ea typeface="Roboto" panose="02000000000000000000"/>
                  <a:cs typeface="Roboto" panose="02000000000000000000"/>
                  <a:sym typeface="Roboto" panose="02000000000000000000"/>
                </a:rPr>
                <a:t>The model layer is the data layer that contains the business logic of the system, and also represents the state of the application. In this project, we used JAVA bean to encapsulate database objects and designed one extra DAO layer that is responsible for interacting with the database. </a:t>
              </a:r>
            </a:p>
          </p:txBody>
        </p:sp>
      </p:grpSp>
      <p:grpSp>
        <p:nvGrpSpPr>
          <p:cNvPr id="107" name="Google Shape;3156;p45">
            <a:extLst>
              <a:ext uri="{FF2B5EF4-FFF2-40B4-BE49-F238E27FC236}">
                <a16:creationId xmlns:a16="http://schemas.microsoft.com/office/drawing/2014/main" id="{90EC1E80-8277-47C3-99D8-7F922C282CCC}"/>
              </a:ext>
            </a:extLst>
          </p:cNvPr>
          <p:cNvGrpSpPr/>
          <p:nvPr/>
        </p:nvGrpSpPr>
        <p:grpSpPr>
          <a:xfrm>
            <a:off x="5212701" y="2416401"/>
            <a:ext cx="3931206" cy="1240764"/>
            <a:chOff x="-2082450" y="2525828"/>
            <a:chExt cx="1980323" cy="830243"/>
          </a:xfrm>
        </p:grpSpPr>
        <p:sp>
          <p:nvSpPr>
            <p:cNvPr id="109" name="Google Shape;3157;p45">
              <a:extLst>
                <a:ext uri="{FF2B5EF4-FFF2-40B4-BE49-F238E27FC236}">
                  <a16:creationId xmlns:a16="http://schemas.microsoft.com/office/drawing/2014/main" id="{5EBD3E11-E077-4BAC-8AC6-C4148A8DB0B9}"/>
                </a:ext>
              </a:extLst>
            </p:cNvPr>
            <p:cNvSpPr txBox="1"/>
            <p:nvPr/>
          </p:nvSpPr>
          <p:spPr>
            <a:xfrm>
              <a:off x="-2082427" y="2525828"/>
              <a:ext cx="1980300" cy="348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Controller Layer</a:t>
              </a:r>
              <a:endParaRPr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110" name="Google Shape;3158;p45">
              <a:extLst>
                <a:ext uri="{FF2B5EF4-FFF2-40B4-BE49-F238E27FC236}">
                  <a16:creationId xmlns:a16="http://schemas.microsoft.com/office/drawing/2014/main" id="{504A27CA-66D9-4E3A-B0B7-C372554CC6CB}"/>
                </a:ext>
              </a:extLst>
            </p:cNvPr>
            <p:cNvSpPr txBox="1"/>
            <p:nvPr/>
          </p:nvSpPr>
          <p:spPr>
            <a:xfrm>
              <a:off x="-2082450" y="2804671"/>
              <a:ext cx="1980300" cy="551400"/>
            </a:xfrm>
            <a:prstGeom prst="rect">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oboto" panose="02000000000000000000"/>
                  <a:ea typeface="Roboto" panose="02000000000000000000"/>
                  <a:cs typeface="Roboto" panose="02000000000000000000"/>
                  <a:sym typeface="Roboto" panose="02000000000000000000"/>
                </a:rPr>
                <a:t>Servlet plays the role of Controller. It receives requests from the view layer and processes them, also including some necessary validations, like checking if the user have inputted necessary information.</a:t>
              </a:r>
            </a:p>
          </p:txBody>
        </p:sp>
      </p:grpSp>
      <p:grpSp>
        <p:nvGrpSpPr>
          <p:cNvPr id="112" name="Google Shape;3161;p45">
            <a:extLst>
              <a:ext uri="{FF2B5EF4-FFF2-40B4-BE49-F238E27FC236}">
                <a16:creationId xmlns:a16="http://schemas.microsoft.com/office/drawing/2014/main" id="{3626D9AF-DBB7-49FC-B192-215B864F4E8E}"/>
              </a:ext>
            </a:extLst>
          </p:cNvPr>
          <p:cNvGrpSpPr/>
          <p:nvPr/>
        </p:nvGrpSpPr>
        <p:grpSpPr>
          <a:xfrm>
            <a:off x="5212746" y="3956698"/>
            <a:ext cx="3931254" cy="1007085"/>
            <a:chOff x="-2082450" y="3633626"/>
            <a:chExt cx="1980324" cy="829022"/>
          </a:xfrm>
        </p:grpSpPr>
        <p:sp>
          <p:nvSpPr>
            <p:cNvPr id="114" name="Google Shape;3162;p45">
              <a:extLst>
                <a:ext uri="{FF2B5EF4-FFF2-40B4-BE49-F238E27FC236}">
                  <a16:creationId xmlns:a16="http://schemas.microsoft.com/office/drawing/2014/main" id="{741094EA-D6A3-4319-8762-CD828D1BEC87}"/>
                </a:ext>
              </a:extLst>
            </p:cNvPr>
            <p:cNvSpPr txBox="1"/>
            <p:nvPr/>
          </p:nvSpPr>
          <p:spPr>
            <a:xfrm>
              <a:off x="-2082426" y="3633626"/>
              <a:ext cx="1980300" cy="348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View Layer</a:t>
              </a:r>
              <a:endParaRPr sz="18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115" name="Google Shape;3163;p45">
              <a:extLst>
                <a:ext uri="{FF2B5EF4-FFF2-40B4-BE49-F238E27FC236}">
                  <a16:creationId xmlns:a16="http://schemas.microsoft.com/office/drawing/2014/main" id="{D1206345-A08C-4373-85C6-B6B91347D717}"/>
                </a:ext>
              </a:extLst>
            </p:cNvPr>
            <p:cNvSpPr txBox="1"/>
            <p:nvPr/>
          </p:nvSpPr>
          <p:spPr>
            <a:xfrm>
              <a:off x="-2082450" y="3911248"/>
              <a:ext cx="1980300" cy="5514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oboto" panose="02000000000000000000"/>
                  <a:ea typeface="Roboto" panose="02000000000000000000"/>
                  <a:cs typeface="Roboto" panose="02000000000000000000"/>
                  <a:sym typeface="Roboto" panose="02000000000000000000"/>
                </a:rPr>
                <a:t>The View layer (JSP) defines the presentation layer of the web application, displaying the model data fetched by the controller. </a:t>
              </a:r>
            </a:p>
          </p:txBody>
        </p:sp>
      </p:grpSp>
    </p:spTree>
    <p:extLst>
      <p:ext uri="{BB962C8B-B14F-4D97-AF65-F5344CB8AC3E}">
        <p14:creationId xmlns:p14="http://schemas.microsoft.com/office/powerpoint/2010/main" val="116467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grpSp>
        <p:nvGrpSpPr>
          <p:cNvPr id="434" name="Google Shape;434;p20"/>
          <p:cNvGrpSpPr/>
          <p:nvPr/>
        </p:nvGrpSpPr>
        <p:grpSpPr>
          <a:xfrm>
            <a:off x="2687337" y="1155151"/>
            <a:ext cx="3769318" cy="3567834"/>
            <a:chOff x="2687337" y="1155151"/>
            <a:chExt cx="3769318" cy="3567834"/>
          </a:xfrm>
        </p:grpSpPr>
        <p:sp>
          <p:nvSpPr>
            <p:cNvPr id="435" name="Google Shape;435;p20"/>
            <p:cNvSpPr/>
            <p:nvPr/>
          </p:nvSpPr>
          <p:spPr>
            <a:xfrm>
              <a:off x="5570455" y="1877712"/>
              <a:ext cx="75328" cy="75453"/>
            </a:xfrm>
            <a:custGeom>
              <a:avLst/>
              <a:gdLst/>
              <a:ahLst/>
              <a:cxnLst/>
              <a:rect l="l" t="t" r="r" b="b"/>
              <a:pathLst>
                <a:path w="603" h="604" extrusionOk="0">
                  <a:moveTo>
                    <a:pt x="304" y="0"/>
                  </a:moveTo>
                  <a:cubicBezTo>
                    <a:pt x="135" y="0"/>
                    <a:pt x="0" y="135"/>
                    <a:pt x="0" y="300"/>
                  </a:cubicBezTo>
                  <a:cubicBezTo>
                    <a:pt x="0" y="469"/>
                    <a:pt x="135" y="603"/>
                    <a:pt x="304" y="603"/>
                  </a:cubicBezTo>
                  <a:cubicBezTo>
                    <a:pt x="469" y="603"/>
                    <a:pt x="603" y="469"/>
                    <a:pt x="603" y="300"/>
                  </a:cubicBezTo>
                  <a:cubicBezTo>
                    <a:pt x="603" y="135"/>
                    <a:pt x="469" y="0"/>
                    <a:pt x="304" y="0"/>
                  </a:cubicBezTo>
                  <a:close/>
                </a:path>
              </a:pathLst>
            </a:custGeom>
            <a:solidFill>
              <a:srgbClr val="FFD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4212033" y="4120102"/>
              <a:ext cx="53717" cy="54216"/>
            </a:xfrm>
            <a:custGeom>
              <a:avLst/>
              <a:gdLst/>
              <a:ahLst/>
              <a:cxnLst/>
              <a:rect l="l" t="t" r="r" b="b"/>
              <a:pathLst>
                <a:path w="430" h="434" extrusionOk="0">
                  <a:moveTo>
                    <a:pt x="213" y="0"/>
                  </a:moveTo>
                  <a:cubicBezTo>
                    <a:pt x="96" y="0"/>
                    <a:pt x="0" y="100"/>
                    <a:pt x="0" y="217"/>
                  </a:cubicBezTo>
                  <a:cubicBezTo>
                    <a:pt x="0" y="334"/>
                    <a:pt x="96" y="434"/>
                    <a:pt x="213" y="434"/>
                  </a:cubicBezTo>
                  <a:cubicBezTo>
                    <a:pt x="334" y="434"/>
                    <a:pt x="430" y="334"/>
                    <a:pt x="430" y="217"/>
                  </a:cubicBezTo>
                  <a:cubicBezTo>
                    <a:pt x="430" y="100"/>
                    <a:pt x="334" y="0"/>
                    <a:pt x="213" y="0"/>
                  </a:cubicBezTo>
                  <a:close/>
                </a:path>
              </a:pathLst>
            </a:custGeom>
            <a:solidFill>
              <a:srgbClr val="FFD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3229507" y="3293603"/>
              <a:ext cx="63461" cy="63461"/>
            </a:xfrm>
            <a:custGeom>
              <a:avLst/>
              <a:gdLst/>
              <a:ahLst/>
              <a:cxnLst/>
              <a:rect l="l" t="t" r="r" b="b"/>
              <a:pathLst>
                <a:path w="508" h="508" extrusionOk="0">
                  <a:moveTo>
                    <a:pt x="256" y="0"/>
                  </a:moveTo>
                  <a:cubicBezTo>
                    <a:pt x="113" y="0"/>
                    <a:pt x="0" y="113"/>
                    <a:pt x="0" y="251"/>
                  </a:cubicBezTo>
                  <a:cubicBezTo>
                    <a:pt x="0" y="395"/>
                    <a:pt x="113" y="507"/>
                    <a:pt x="256" y="507"/>
                  </a:cubicBezTo>
                  <a:cubicBezTo>
                    <a:pt x="395" y="507"/>
                    <a:pt x="508" y="395"/>
                    <a:pt x="508" y="251"/>
                  </a:cubicBezTo>
                  <a:cubicBezTo>
                    <a:pt x="508" y="113"/>
                    <a:pt x="395" y="0"/>
                    <a:pt x="256" y="0"/>
                  </a:cubicBezTo>
                  <a:close/>
                </a:path>
              </a:pathLst>
            </a:custGeom>
            <a:solidFill>
              <a:srgbClr val="FFD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4108596" y="1597632"/>
              <a:ext cx="72080" cy="72205"/>
            </a:xfrm>
            <a:custGeom>
              <a:avLst/>
              <a:gdLst/>
              <a:ahLst/>
              <a:cxnLst/>
              <a:rect l="l" t="t" r="r" b="b"/>
              <a:pathLst>
                <a:path w="577" h="578" extrusionOk="0">
                  <a:moveTo>
                    <a:pt x="291" y="1"/>
                  </a:moveTo>
                  <a:cubicBezTo>
                    <a:pt x="130" y="1"/>
                    <a:pt x="0" y="127"/>
                    <a:pt x="0" y="287"/>
                  </a:cubicBezTo>
                  <a:cubicBezTo>
                    <a:pt x="0" y="447"/>
                    <a:pt x="130" y="578"/>
                    <a:pt x="291" y="578"/>
                  </a:cubicBezTo>
                  <a:cubicBezTo>
                    <a:pt x="447" y="578"/>
                    <a:pt x="577" y="447"/>
                    <a:pt x="577" y="287"/>
                  </a:cubicBezTo>
                  <a:cubicBezTo>
                    <a:pt x="577" y="127"/>
                    <a:pt x="447" y="1"/>
                    <a:pt x="291" y="1"/>
                  </a:cubicBezTo>
                  <a:close/>
                </a:path>
              </a:pathLst>
            </a:custGeom>
            <a:solidFill>
              <a:srgbClr val="FFD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3437505" y="1804007"/>
              <a:ext cx="2269467" cy="2269592"/>
            </a:xfrm>
            <a:custGeom>
              <a:avLst/>
              <a:gdLst/>
              <a:ahLst/>
              <a:cxnLst/>
              <a:rect l="l" t="t" r="r" b="b"/>
              <a:pathLst>
                <a:path w="18167" h="18168" extrusionOk="0">
                  <a:moveTo>
                    <a:pt x="9084" y="1"/>
                  </a:moveTo>
                  <a:cubicBezTo>
                    <a:pt x="4067" y="1"/>
                    <a:pt x="0" y="4068"/>
                    <a:pt x="0" y="9084"/>
                  </a:cubicBezTo>
                  <a:cubicBezTo>
                    <a:pt x="0" y="14101"/>
                    <a:pt x="4067" y="18167"/>
                    <a:pt x="9084" y="18167"/>
                  </a:cubicBezTo>
                  <a:cubicBezTo>
                    <a:pt x="14100" y="18167"/>
                    <a:pt x="18167" y="14101"/>
                    <a:pt x="18167" y="9084"/>
                  </a:cubicBezTo>
                  <a:cubicBezTo>
                    <a:pt x="18167" y="4068"/>
                    <a:pt x="14100" y="1"/>
                    <a:pt x="9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20"/>
            <p:cNvGrpSpPr/>
            <p:nvPr/>
          </p:nvGrpSpPr>
          <p:grpSpPr>
            <a:xfrm>
              <a:off x="2810762" y="1155151"/>
              <a:ext cx="3522977" cy="3567834"/>
              <a:chOff x="2810762" y="1155151"/>
              <a:chExt cx="3522977" cy="3567834"/>
            </a:xfrm>
          </p:grpSpPr>
          <p:sp>
            <p:nvSpPr>
              <p:cNvPr id="441" name="Google Shape;441;p20"/>
              <p:cNvSpPr/>
              <p:nvPr/>
            </p:nvSpPr>
            <p:spPr>
              <a:xfrm>
                <a:off x="5627795" y="2251486"/>
                <a:ext cx="35353" cy="34728"/>
              </a:xfrm>
              <a:custGeom>
                <a:avLst/>
                <a:gdLst/>
                <a:ahLst/>
                <a:cxnLst/>
                <a:rect l="l" t="t" r="r" b="b"/>
                <a:pathLst>
                  <a:path w="283" h="278" extrusionOk="0">
                    <a:moveTo>
                      <a:pt x="144" y="0"/>
                    </a:moveTo>
                    <a:cubicBezTo>
                      <a:pt x="66" y="0"/>
                      <a:pt x="1" y="61"/>
                      <a:pt x="1" y="139"/>
                    </a:cubicBezTo>
                    <a:cubicBezTo>
                      <a:pt x="1" y="217"/>
                      <a:pt x="66" y="278"/>
                      <a:pt x="144" y="278"/>
                    </a:cubicBezTo>
                    <a:cubicBezTo>
                      <a:pt x="222" y="278"/>
                      <a:pt x="283" y="217"/>
                      <a:pt x="283" y="139"/>
                    </a:cubicBezTo>
                    <a:cubicBezTo>
                      <a:pt x="283" y="61"/>
                      <a:pt x="222" y="0"/>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6297262" y="3283734"/>
                <a:ext cx="36477" cy="36477"/>
              </a:xfrm>
              <a:custGeom>
                <a:avLst/>
                <a:gdLst/>
                <a:ahLst/>
                <a:cxnLst/>
                <a:rect l="l" t="t" r="r" b="b"/>
                <a:pathLst>
                  <a:path w="292" h="292" extrusionOk="0">
                    <a:moveTo>
                      <a:pt x="144" y="1"/>
                    </a:moveTo>
                    <a:cubicBezTo>
                      <a:pt x="66" y="1"/>
                      <a:pt x="1" y="66"/>
                      <a:pt x="1" y="144"/>
                    </a:cubicBezTo>
                    <a:cubicBezTo>
                      <a:pt x="1" y="226"/>
                      <a:pt x="66" y="291"/>
                      <a:pt x="144" y="291"/>
                    </a:cubicBezTo>
                    <a:cubicBezTo>
                      <a:pt x="226" y="291"/>
                      <a:pt x="291" y="226"/>
                      <a:pt x="291" y="144"/>
                    </a:cubicBezTo>
                    <a:cubicBezTo>
                      <a:pt x="291" y="66"/>
                      <a:pt x="226"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5663161" y="3618975"/>
                <a:ext cx="107308" cy="106809"/>
              </a:xfrm>
              <a:custGeom>
                <a:avLst/>
                <a:gdLst/>
                <a:ahLst/>
                <a:cxnLst/>
                <a:rect l="l" t="t" r="r" b="b"/>
                <a:pathLst>
                  <a:path w="859" h="855" extrusionOk="0">
                    <a:moveTo>
                      <a:pt x="429" y="0"/>
                    </a:moveTo>
                    <a:cubicBezTo>
                      <a:pt x="191" y="0"/>
                      <a:pt x="0" y="191"/>
                      <a:pt x="0" y="425"/>
                    </a:cubicBezTo>
                    <a:cubicBezTo>
                      <a:pt x="0" y="664"/>
                      <a:pt x="191" y="854"/>
                      <a:pt x="429" y="854"/>
                    </a:cubicBezTo>
                    <a:cubicBezTo>
                      <a:pt x="663" y="854"/>
                      <a:pt x="859" y="664"/>
                      <a:pt x="859" y="425"/>
                    </a:cubicBezTo>
                    <a:cubicBezTo>
                      <a:pt x="859" y="191"/>
                      <a:pt x="663"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4604672" y="4272127"/>
                <a:ext cx="100313" cy="100313"/>
              </a:xfrm>
              <a:custGeom>
                <a:avLst/>
                <a:gdLst/>
                <a:ahLst/>
                <a:cxnLst/>
                <a:rect l="l" t="t" r="r" b="b"/>
                <a:pathLst>
                  <a:path w="803" h="803" extrusionOk="0">
                    <a:moveTo>
                      <a:pt x="399" y="0"/>
                    </a:moveTo>
                    <a:cubicBezTo>
                      <a:pt x="178" y="0"/>
                      <a:pt x="0" y="178"/>
                      <a:pt x="0" y="399"/>
                    </a:cubicBezTo>
                    <a:cubicBezTo>
                      <a:pt x="0" y="625"/>
                      <a:pt x="178" y="803"/>
                      <a:pt x="399" y="803"/>
                    </a:cubicBezTo>
                    <a:cubicBezTo>
                      <a:pt x="620" y="803"/>
                      <a:pt x="802" y="625"/>
                      <a:pt x="802" y="399"/>
                    </a:cubicBezTo>
                    <a:cubicBezTo>
                      <a:pt x="802" y="178"/>
                      <a:pt x="620"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3166171" y="4186686"/>
                <a:ext cx="63461" cy="63461"/>
              </a:xfrm>
              <a:custGeom>
                <a:avLst/>
                <a:gdLst/>
                <a:ahLst/>
                <a:cxnLst/>
                <a:rect l="l" t="t" r="r" b="b"/>
                <a:pathLst>
                  <a:path w="508" h="508" extrusionOk="0">
                    <a:moveTo>
                      <a:pt x="256" y="1"/>
                    </a:moveTo>
                    <a:cubicBezTo>
                      <a:pt x="113" y="1"/>
                      <a:pt x="0" y="113"/>
                      <a:pt x="0" y="252"/>
                    </a:cubicBezTo>
                    <a:cubicBezTo>
                      <a:pt x="0" y="391"/>
                      <a:pt x="113" y="508"/>
                      <a:pt x="256" y="508"/>
                    </a:cubicBezTo>
                    <a:cubicBezTo>
                      <a:pt x="395" y="508"/>
                      <a:pt x="507" y="391"/>
                      <a:pt x="507" y="252"/>
                    </a:cubicBezTo>
                    <a:cubicBezTo>
                      <a:pt x="507" y="113"/>
                      <a:pt x="395"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3245247" y="1516931"/>
                <a:ext cx="70956" cy="71081"/>
              </a:xfrm>
              <a:custGeom>
                <a:avLst/>
                <a:gdLst/>
                <a:ahLst/>
                <a:cxnLst/>
                <a:rect l="l" t="t" r="r" b="b"/>
                <a:pathLst>
                  <a:path w="568" h="569" extrusionOk="0">
                    <a:moveTo>
                      <a:pt x="282" y="1"/>
                    </a:moveTo>
                    <a:cubicBezTo>
                      <a:pt x="126" y="1"/>
                      <a:pt x="0" y="127"/>
                      <a:pt x="0" y="283"/>
                    </a:cubicBezTo>
                    <a:cubicBezTo>
                      <a:pt x="0" y="439"/>
                      <a:pt x="126" y="569"/>
                      <a:pt x="282" y="569"/>
                    </a:cubicBezTo>
                    <a:cubicBezTo>
                      <a:pt x="442" y="569"/>
                      <a:pt x="568" y="439"/>
                      <a:pt x="568" y="283"/>
                    </a:cubicBezTo>
                    <a:cubicBezTo>
                      <a:pt x="568" y="127"/>
                      <a:pt x="442"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5026037" y="1155151"/>
                <a:ext cx="57090" cy="56465"/>
              </a:xfrm>
              <a:custGeom>
                <a:avLst/>
                <a:gdLst/>
                <a:ahLst/>
                <a:cxnLst/>
                <a:rect l="l" t="t" r="r" b="b"/>
                <a:pathLst>
                  <a:path w="457" h="452" extrusionOk="0">
                    <a:moveTo>
                      <a:pt x="231" y="1"/>
                    </a:moveTo>
                    <a:cubicBezTo>
                      <a:pt x="105" y="1"/>
                      <a:pt x="1" y="100"/>
                      <a:pt x="1" y="226"/>
                    </a:cubicBezTo>
                    <a:cubicBezTo>
                      <a:pt x="1" y="352"/>
                      <a:pt x="105" y="452"/>
                      <a:pt x="231" y="452"/>
                    </a:cubicBezTo>
                    <a:cubicBezTo>
                      <a:pt x="356" y="452"/>
                      <a:pt x="456" y="352"/>
                      <a:pt x="456" y="226"/>
                    </a:cubicBezTo>
                    <a:cubicBezTo>
                      <a:pt x="456" y="100"/>
                      <a:pt x="356"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5814681" y="1592760"/>
                <a:ext cx="97065" cy="97065"/>
              </a:xfrm>
              <a:custGeom>
                <a:avLst/>
                <a:gdLst/>
                <a:ahLst/>
                <a:cxnLst/>
                <a:rect l="l" t="t" r="r" b="b"/>
                <a:pathLst>
                  <a:path w="777" h="777" extrusionOk="0">
                    <a:moveTo>
                      <a:pt x="387" y="1"/>
                    </a:moveTo>
                    <a:lnTo>
                      <a:pt x="352" y="157"/>
                    </a:lnTo>
                    <a:cubicBezTo>
                      <a:pt x="330" y="257"/>
                      <a:pt x="252" y="335"/>
                      <a:pt x="152" y="356"/>
                    </a:cubicBezTo>
                    <a:lnTo>
                      <a:pt x="1" y="391"/>
                    </a:lnTo>
                    <a:lnTo>
                      <a:pt x="152" y="426"/>
                    </a:lnTo>
                    <a:cubicBezTo>
                      <a:pt x="252" y="447"/>
                      <a:pt x="330" y="526"/>
                      <a:pt x="352" y="625"/>
                    </a:cubicBezTo>
                    <a:lnTo>
                      <a:pt x="387" y="777"/>
                    </a:lnTo>
                    <a:lnTo>
                      <a:pt x="421" y="625"/>
                    </a:lnTo>
                    <a:cubicBezTo>
                      <a:pt x="443" y="526"/>
                      <a:pt x="521" y="447"/>
                      <a:pt x="621" y="426"/>
                    </a:cubicBezTo>
                    <a:lnTo>
                      <a:pt x="777" y="391"/>
                    </a:lnTo>
                    <a:lnTo>
                      <a:pt x="621" y="356"/>
                    </a:lnTo>
                    <a:cubicBezTo>
                      <a:pt x="521" y="335"/>
                      <a:pt x="443" y="257"/>
                      <a:pt x="421" y="157"/>
                    </a:cubicBezTo>
                    <a:lnTo>
                      <a:pt x="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5786702" y="2309208"/>
                <a:ext cx="97564" cy="97065"/>
              </a:xfrm>
              <a:custGeom>
                <a:avLst/>
                <a:gdLst/>
                <a:ahLst/>
                <a:cxnLst/>
                <a:rect l="l" t="t" r="r" b="b"/>
                <a:pathLst>
                  <a:path w="781" h="777" extrusionOk="0">
                    <a:moveTo>
                      <a:pt x="391" y="0"/>
                    </a:moveTo>
                    <a:lnTo>
                      <a:pt x="356" y="156"/>
                    </a:lnTo>
                    <a:cubicBezTo>
                      <a:pt x="334" y="256"/>
                      <a:pt x="256" y="334"/>
                      <a:pt x="157" y="356"/>
                    </a:cubicBezTo>
                    <a:lnTo>
                      <a:pt x="1" y="391"/>
                    </a:lnTo>
                    <a:lnTo>
                      <a:pt x="157" y="425"/>
                    </a:lnTo>
                    <a:cubicBezTo>
                      <a:pt x="256" y="447"/>
                      <a:pt x="334" y="525"/>
                      <a:pt x="356" y="625"/>
                    </a:cubicBezTo>
                    <a:lnTo>
                      <a:pt x="391" y="776"/>
                    </a:lnTo>
                    <a:lnTo>
                      <a:pt x="425" y="625"/>
                    </a:lnTo>
                    <a:cubicBezTo>
                      <a:pt x="447" y="525"/>
                      <a:pt x="525" y="447"/>
                      <a:pt x="625" y="425"/>
                    </a:cubicBezTo>
                    <a:lnTo>
                      <a:pt x="781" y="391"/>
                    </a:lnTo>
                    <a:lnTo>
                      <a:pt x="625" y="356"/>
                    </a:lnTo>
                    <a:cubicBezTo>
                      <a:pt x="525" y="334"/>
                      <a:pt x="447" y="256"/>
                      <a:pt x="425" y="156"/>
                    </a:cubicBezTo>
                    <a:lnTo>
                      <a:pt x="3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4562445" y="1511560"/>
                <a:ext cx="134417" cy="134417"/>
              </a:xfrm>
              <a:custGeom>
                <a:avLst/>
                <a:gdLst/>
                <a:ahLst/>
                <a:cxnLst/>
                <a:rect l="l" t="t" r="r" b="b"/>
                <a:pathLst>
                  <a:path w="1076" h="1076" extrusionOk="0">
                    <a:moveTo>
                      <a:pt x="538" y="1"/>
                    </a:moveTo>
                    <a:lnTo>
                      <a:pt x="490" y="213"/>
                    </a:lnTo>
                    <a:cubicBezTo>
                      <a:pt x="460" y="352"/>
                      <a:pt x="356" y="460"/>
                      <a:pt x="217" y="490"/>
                    </a:cubicBezTo>
                    <a:lnTo>
                      <a:pt x="0" y="538"/>
                    </a:lnTo>
                    <a:lnTo>
                      <a:pt x="217" y="586"/>
                    </a:lnTo>
                    <a:cubicBezTo>
                      <a:pt x="356" y="616"/>
                      <a:pt x="460" y="725"/>
                      <a:pt x="490" y="863"/>
                    </a:cubicBezTo>
                    <a:lnTo>
                      <a:pt x="538" y="1076"/>
                    </a:lnTo>
                    <a:lnTo>
                      <a:pt x="586" y="863"/>
                    </a:lnTo>
                    <a:cubicBezTo>
                      <a:pt x="616" y="725"/>
                      <a:pt x="725" y="616"/>
                      <a:pt x="863" y="586"/>
                    </a:cubicBezTo>
                    <a:lnTo>
                      <a:pt x="1076" y="538"/>
                    </a:lnTo>
                    <a:lnTo>
                      <a:pt x="863" y="490"/>
                    </a:lnTo>
                    <a:cubicBezTo>
                      <a:pt x="725" y="460"/>
                      <a:pt x="616" y="352"/>
                      <a:pt x="586" y="213"/>
                    </a:cubicBez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811387" y="2125187"/>
                <a:ext cx="134916" cy="134542"/>
              </a:xfrm>
              <a:custGeom>
                <a:avLst/>
                <a:gdLst/>
                <a:ahLst/>
                <a:cxnLst/>
                <a:rect l="l" t="t" r="r" b="b"/>
                <a:pathLst>
                  <a:path w="1080" h="1077" extrusionOk="0">
                    <a:moveTo>
                      <a:pt x="542" y="1"/>
                    </a:moveTo>
                    <a:lnTo>
                      <a:pt x="494" y="213"/>
                    </a:lnTo>
                    <a:cubicBezTo>
                      <a:pt x="464" y="352"/>
                      <a:pt x="356" y="460"/>
                      <a:pt x="217" y="491"/>
                    </a:cubicBezTo>
                    <a:lnTo>
                      <a:pt x="0" y="539"/>
                    </a:lnTo>
                    <a:lnTo>
                      <a:pt x="217" y="586"/>
                    </a:lnTo>
                    <a:cubicBezTo>
                      <a:pt x="356" y="617"/>
                      <a:pt x="464" y="725"/>
                      <a:pt x="494" y="864"/>
                    </a:cubicBezTo>
                    <a:lnTo>
                      <a:pt x="542" y="1076"/>
                    </a:lnTo>
                    <a:lnTo>
                      <a:pt x="585" y="864"/>
                    </a:lnTo>
                    <a:cubicBezTo>
                      <a:pt x="620" y="725"/>
                      <a:pt x="724" y="617"/>
                      <a:pt x="863" y="586"/>
                    </a:cubicBezTo>
                    <a:lnTo>
                      <a:pt x="1080" y="539"/>
                    </a:lnTo>
                    <a:lnTo>
                      <a:pt x="863" y="491"/>
                    </a:lnTo>
                    <a:cubicBezTo>
                      <a:pt x="724" y="460"/>
                      <a:pt x="620" y="352"/>
                      <a:pt x="585" y="213"/>
                    </a:cubicBezTo>
                    <a:lnTo>
                      <a:pt x="5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4007283" y="1168768"/>
                <a:ext cx="98189" cy="98064"/>
              </a:xfrm>
              <a:custGeom>
                <a:avLst/>
                <a:gdLst/>
                <a:ahLst/>
                <a:cxnLst/>
                <a:rect l="l" t="t" r="r" b="b"/>
                <a:pathLst>
                  <a:path w="786" h="785" extrusionOk="0">
                    <a:moveTo>
                      <a:pt x="391" y="0"/>
                    </a:moveTo>
                    <a:lnTo>
                      <a:pt x="356" y="156"/>
                    </a:lnTo>
                    <a:cubicBezTo>
                      <a:pt x="334" y="256"/>
                      <a:pt x="256" y="334"/>
                      <a:pt x="156" y="356"/>
                    </a:cubicBezTo>
                    <a:lnTo>
                      <a:pt x="0" y="390"/>
                    </a:lnTo>
                    <a:lnTo>
                      <a:pt x="156" y="425"/>
                    </a:lnTo>
                    <a:cubicBezTo>
                      <a:pt x="256" y="447"/>
                      <a:pt x="334" y="525"/>
                      <a:pt x="356" y="629"/>
                    </a:cubicBezTo>
                    <a:lnTo>
                      <a:pt x="391" y="785"/>
                    </a:lnTo>
                    <a:lnTo>
                      <a:pt x="425" y="629"/>
                    </a:lnTo>
                    <a:cubicBezTo>
                      <a:pt x="447" y="525"/>
                      <a:pt x="525" y="447"/>
                      <a:pt x="629" y="425"/>
                    </a:cubicBezTo>
                    <a:lnTo>
                      <a:pt x="785" y="390"/>
                    </a:lnTo>
                    <a:lnTo>
                      <a:pt x="629" y="356"/>
                    </a:lnTo>
                    <a:cubicBezTo>
                      <a:pt x="525" y="334"/>
                      <a:pt x="447" y="256"/>
                      <a:pt x="425" y="156"/>
                    </a:cubicBezTo>
                    <a:lnTo>
                      <a:pt x="3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145605" y="2027247"/>
                <a:ext cx="98189" cy="98064"/>
              </a:xfrm>
              <a:custGeom>
                <a:avLst/>
                <a:gdLst/>
                <a:ahLst/>
                <a:cxnLst/>
                <a:rect l="l" t="t" r="r" b="b"/>
                <a:pathLst>
                  <a:path w="786" h="785" extrusionOk="0">
                    <a:moveTo>
                      <a:pt x="391" y="0"/>
                    </a:moveTo>
                    <a:lnTo>
                      <a:pt x="356" y="156"/>
                    </a:lnTo>
                    <a:cubicBezTo>
                      <a:pt x="335" y="256"/>
                      <a:pt x="257" y="334"/>
                      <a:pt x="157" y="356"/>
                    </a:cubicBezTo>
                    <a:lnTo>
                      <a:pt x="1" y="390"/>
                    </a:lnTo>
                    <a:lnTo>
                      <a:pt x="157" y="425"/>
                    </a:lnTo>
                    <a:cubicBezTo>
                      <a:pt x="257" y="447"/>
                      <a:pt x="335" y="525"/>
                      <a:pt x="356" y="629"/>
                    </a:cubicBezTo>
                    <a:lnTo>
                      <a:pt x="391" y="785"/>
                    </a:lnTo>
                    <a:lnTo>
                      <a:pt x="426" y="629"/>
                    </a:lnTo>
                    <a:cubicBezTo>
                      <a:pt x="447" y="525"/>
                      <a:pt x="525" y="447"/>
                      <a:pt x="629" y="425"/>
                    </a:cubicBezTo>
                    <a:lnTo>
                      <a:pt x="786" y="390"/>
                    </a:lnTo>
                    <a:lnTo>
                      <a:pt x="629" y="356"/>
                    </a:lnTo>
                    <a:cubicBezTo>
                      <a:pt x="525" y="334"/>
                      <a:pt x="447" y="256"/>
                      <a:pt x="426" y="156"/>
                    </a:cubicBezTo>
                    <a:lnTo>
                      <a:pt x="3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2810762" y="3714348"/>
                <a:ext cx="98189" cy="98189"/>
              </a:xfrm>
              <a:custGeom>
                <a:avLst/>
                <a:gdLst/>
                <a:ahLst/>
                <a:cxnLst/>
                <a:rect l="l" t="t" r="r" b="b"/>
                <a:pathLst>
                  <a:path w="786" h="786" extrusionOk="0">
                    <a:moveTo>
                      <a:pt x="391" y="1"/>
                    </a:moveTo>
                    <a:lnTo>
                      <a:pt x="356" y="157"/>
                    </a:lnTo>
                    <a:cubicBezTo>
                      <a:pt x="335" y="257"/>
                      <a:pt x="257" y="335"/>
                      <a:pt x="157" y="361"/>
                    </a:cubicBezTo>
                    <a:lnTo>
                      <a:pt x="1" y="391"/>
                    </a:lnTo>
                    <a:lnTo>
                      <a:pt x="157" y="426"/>
                    </a:lnTo>
                    <a:cubicBezTo>
                      <a:pt x="257" y="452"/>
                      <a:pt x="335" y="530"/>
                      <a:pt x="356" y="630"/>
                    </a:cubicBezTo>
                    <a:lnTo>
                      <a:pt x="391" y="786"/>
                    </a:lnTo>
                    <a:lnTo>
                      <a:pt x="426" y="630"/>
                    </a:lnTo>
                    <a:cubicBezTo>
                      <a:pt x="447" y="530"/>
                      <a:pt x="525" y="452"/>
                      <a:pt x="629" y="426"/>
                    </a:cubicBezTo>
                    <a:lnTo>
                      <a:pt x="786" y="391"/>
                    </a:lnTo>
                    <a:lnTo>
                      <a:pt x="629" y="361"/>
                    </a:lnTo>
                    <a:cubicBezTo>
                      <a:pt x="525" y="335"/>
                      <a:pt x="447" y="257"/>
                      <a:pt x="426" y="157"/>
                    </a:cubicBezTo>
                    <a:lnTo>
                      <a:pt x="3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5913871" y="4026409"/>
                <a:ext cx="98064" cy="98064"/>
              </a:xfrm>
              <a:custGeom>
                <a:avLst/>
                <a:gdLst/>
                <a:ahLst/>
                <a:cxnLst/>
                <a:rect l="l" t="t" r="r" b="b"/>
                <a:pathLst>
                  <a:path w="785" h="785" extrusionOk="0">
                    <a:moveTo>
                      <a:pt x="390" y="0"/>
                    </a:moveTo>
                    <a:lnTo>
                      <a:pt x="356" y="156"/>
                    </a:lnTo>
                    <a:cubicBezTo>
                      <a:pt x="334" y="256"/>
                      <a:pt x="256" y="334"/>
                      <a:pt x="156" y="356"/>
                    </a:cubicBezTo>
                    <a:lnTo>
                      <a:pt x="0" y="390"/>
                    </a:lnTo>
                    <a:lnTo>
                      <a:pt x="156" y="425"/>
                    </a:lnTo>
                    <a:cubicBezTo>
                      <a:pt x="256" y="447"/>
                      <a:pt x="334" y="529"/>
                      <a:pt x="356" y="629"/>
                    </a:cubicBezTo>
                    <a:lnTo>
                      <a:pt x="390" y="785"/>
                    </a:lnTo>
                    <a:lnTo>
                      <a:pt x="425" y="629"/>
                    </a:lnTo>
                    <a:cubicBezTo>
                      <a:pt x="451" y="529"/>
                      <a:pt x="529" y="447"/>
                      <a:pt x="629" y="425"/>
                    </a:cubicBezTo>
                    <a:lnTo>
                      <a:pt x="785" y="390"/>
                    </a:lnTo>
                    <a:lnTo>
                      <a:pt x="629" y="356"/>
                    </a:lnTo>
                    <a:cubicBezTo>
                      <a:pt x="529" y="334"/>
                      <a:pt x="451" y="256"/>
                      <a:pt x="425" y="156"/>
                    </a:cubicBezTo>
                    <a:lnTo>
                      <a:pt x="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459117" y="3852514"/>
                <a:ext cx="98189" cy="97564"/>
              </a:xfrm>
              <a:custGeom>
                <a:avLst/>
                <a:gdLst/>
                <a:ahLst/>
                <a:cxnLst/>
                <a:rect l="l" t="t" r="r" b="b"/>
                <a:pathLst>
                  <a:path w="786" h="781" extrusionOk="0">
                    <a:moveTo>
                      <a:pt x="395" y="0"/>
                    </a:moveTo>
                    <a:lnTo>
                      <a:pt x="360" y="157"/>
                    </a:lnTo>
                    <a:cubicBezTo>
                      <a:pt x="334" y="256"/>
                      <a:pt x="256" y="334"/>
                      <a:pt x="157" y="356"/>
                    </a:cubicBezTo>
                    <a:lnTo>
                      <a:pt x="1" y="391"/>
                    </a:lnTo>
                    <a:lnTo>
                      <a:pt x="157" y="425"/>
                    </a:lnTo>
                    <a:cubicBezTo>
                      <a:pt x="256" y="447"/>
                      <a:pt x="334" y="525"/>
                      <a:pt x="360" y="629"/>
                    </a:cubicBezTo>
                    <a:lnTo>
                      <a:pt x="395" y="781"/>
                    </a:lnTo>
                    <a:lnTo>
                      <a:pt x="426" y="629"/>
                    </a:lnTo>
                    <a:cubicBezTo>
                      <a:pt x="452" y="525"/>
                      <a:pt x="530" y="447"/>
                      <a:pt x="629" y="425"/>
                    </a:cubicBezTo>
                    <a:lnTo>
                      <a:pt x="785" y="391"/>
                    </a:lnTo>
                    <a:lnTo>
                      <a:pt x="629" y="356"/>
                    </a:lnTo>
                    <a:cubicBezTo>
                      <a:pt x="530" y="334"/>
                      <a:pt x="452" y="256"/>
                      <a:pt x="426" y="157"/>
                    </a:cubicBez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5819054" y="3384419"/>
                <a:ext cx="98189" cy="97564"/>
              </a:xfrm>
              <a:custGeom>
                <a:avLst/>
                <a:gdLst/>
                <a:ahLst/>
                <a:cxnLst/>
                <a:rect l="l" t="t" r="r" b="b"/>
                <a:pathLst>
                  <a:path w="786" h="781" extrusionOk="0">
                    <a:moveTo>
                      <a:pt x="391" y="0"/>
                    </a:moveTo>
                    <a:lnTo>
                      <a:pt x="356" y="156"/>
                    </a:lnTo>
                    <a:cubicBezTo>
                      <a:pt x="334" y="256"/>
                      <a:pt x="256" y="334"/>
                      <a:pt x="156" y="356"/>
                    </a:cubicBezTo>
                    <a:lnTo>
                      <a:pt x="0" y="390"/>
                    </a:lnTo>
                    <a:lnTo>
                      <a:pt x="156" y="425"/>
                    </a:lnTo>
                    <a:cubicBezTo>
                      <a:pt x="256" y="447"/>
                      <a:pt x="334" y="525"/>
                      <a:pt x="356" y="624"/>
                    </a:cubicBezTo>
                    <a:lnTo>
                      <a:pt x="391" y="781"/>
                    </a:lnTo>
                    <a:lnTo>
                      <a:pt x="425" y="624"/>
                    </a:lnTo>
                    <a:cubicBezTo>
                      <a:pt x="447" y="525"/>
                      <a:pt x="525" y="447"/>
                      <a:pt x="629" y="425"/>
                    </a:cubicBezTo>
                    <a:lnTo>
                      <a:pt x="785" y="390"/>
                    </a:lnTo>
                    <a:lnTo>
                      <a:pt x="629" y="356"/>
                    </a:lnTo>
                    <a:cubicBezTo>
                      <a:pt x="525" y="334"/>
                      <a:pt x="447" y="256"/>
                      <a:pt x="425" y="156"/>
                    </a:cubicBezTo>
                    <a:lnTo>
                      <a:pt x="3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4059251" y="4624920"/>
                <a:ext cx="98189" cy="98064"/>
              </a:xfrm>
              <a:custGeom>
                <a:avLst/>
                <a:gdLst/>
                <a:ahLst/>
                <a:cxnLst/>
                <a:rect l="l" t="t" r="r" b="b"/>
                <a:pathLst>
                  <a:path w="786" h="785" extrusionOk="0">
                    <a:moveTo>
                      <a:pt x="395" y="0"/>
                    </a:moveTo>
                    <a:lnTo>
                      <a:pt x="360" y="156"/>
                    </a:lnTo>
                    <a:cubicBezTo>
                      <a:pt x="339" y="256"/>
                      <a:pt x="261" y="334"/>
                      <a:pt x="157" y="356"/>
                    </a:cubicBezTo>
                    <a:lnTo>
                      <a:pt x="1" y="390"/>
                    </a:lnTo>
                    <a:lnTo>
                      <a:pt x="157" y="425"/>
                    </a:lnTo>
                    <a:cubicBezTo>
                      <a:pt x="261" y="447"/>
                      <a:pt x="339" y="525"/>
                      <a:pt x="360" y="629"/>
                    </a:cubicBezTo>
                    <a:lnTo>
                      <a:pt x="395" y="785"/>
                    </a:lnTo>
                    <a:lnTo>
                      <a:pt x="430" y="629"/>
                    </a:lnTo>
                    <a:cubicBezTo>
                      <a:pt x="452" y="525"/>
                      <a:pt x="530" y="447"/>
                      <a:pt x="629" y="425"/>
                    </a:cubicBezTo>
                    <a:lnTo>
                      <a:pt x="785" y="390"/>
                    </a:lnTo>
                    <a:lnTo>
                      <a:pt x="629" y="356"/>
                    </a:lnTo>
                    <a:cubicBezTo>
                      <a:pt x="530" y="334"/>
                      <a:pt x="452" y="256"/>
                      <a:pt x="430" y="156"/>
                    </a:cubicBez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3316079" y="2143051"/>
                <a:ext cx="98189" cy="98189"/>
              </a:xfrm>
              <a:custGeom>
                <a:avLst/>
                <a:gdLst/>
                <a:ahLst/>
                <a:cxnLst/>
                <a:rect l="l" t="t" r="r" b="b"/>
                <a:pathLst>
                  <a:path w="786" h="786" extrusionOk="0">
                    <a:moveTo>
                      <a:pt x="391" y="1"/>
                    </a:moveTo>
                    <a:lnTo>
                      <a:pt x="357" y="157"/>
                    </a:lnTo>
                    <a:cubicBezTo>
                      <a:pt x="335" y="261"/>
                      <a:pt x="257" y="339"/>
                      <a:pt x="157" y="361"/>
                    </a:cubicBezTo>
                    <a:lnTo>
                      <a:pt x="1" y="396"/>
                    </a:lnTo>
                    <a:lnTo>
                      <a:pt x="157" y="430"/>
                    </a:lnTo>
                    <a:cubicBezTo>
                      <a:pt x="257" y="452"/>
                      <a:pt x="335" y="530"/>
                      <a:pt x="357" y="630"/>
                    </a:cubicBezTo>
                    <a:lnTo>
                      <a:pt x="391" y="786"/>
                    </a:lnTo>
                    <a:lnTo>
                      <a:pt x="426" y="630"/>
                    </a:lnTo>
                    <a:cubicBezTo>
                      <a:pt x="448" y="530"/>
                      <a:pt x="530" y="452"/>
                      <a:pt x="630" y="430"/>
                    </a:cubicBezTo>
                    <a:lnTo>
                      <a:pt x="786" y="396"/>
                    </a:lnTo>
                    <a:lnTo>
                      <a:pt x="630" y="361"/>
                    </a:lnTo>
                    <a:cubicBezTo>
                      <a:pt x="530" y="339"/>
                      <a:pt x="448" y="261"/>
                      <a:pt x="426" y="157"/>
                    </a:cubicBezTo>
                    <a:lnTo>
                      <a:pt x="3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997149" y="1364274"/>
                <a:ext cx="3150171" cy="3149671"/>
              </a:xfrm>
              <a:custGeom>
                <a:avLst/>
                <a:gdLst/>
                <a:ahLst/>
                <a:cxnLst/>
                <a:rect l="l" t="t" r="r" b="b"/>
                <a:pathLst>
                  <a:path w="25217" h="25213" extrusionOk="0">
                    <a:moveTo>
                      <a:pt x="12361" y="0"/>
                    </a:moveTo>
                    <a:cubicBezTo>
                      <a:pt x="12301" y="0"/>
                      <a:pt x="12253" y="52"/>
                      <a:pt x="12253" y="109"/>
                    </a:cubicBezTo>
                    <a:cubicBezTo>
                      <a:pt x="12257" y="169"/>
                      <a:pt x="12305" y="217"/>
                      <a:pt x="12361" y="217"/>
                    </a:cubicBezTo>
                    <a:lnTo>
                      <a:pt x="12366" y="217"/>
                    </a:lnTo>
                    <a:cubicBezTo>
                      <a:pt x="12422" y="217"/>
                      <a:pt x="12470" y="165"/>
                      <a:pt x="12470" y="104"/>
                    </a:cubicBezTo>
                    <a:cubicBezTo>
                      <a:pt x="12470" y="48"/>
                      <a:pt x="12422" y="0"/>
                      <a:pt x="12361" y="0"/>
                    </a:cubicBezTo>
                    <a:close/>
                    <a:moveTo>
                      <a:pt x="12869" y="0"/>
                    </a:moveTo>
                    <a:cubicBezTo>
                      <a:pt x="12812" y="0"/>
                      <a:pt x="12760" y="48"/>
                      <a:pt x="12760" y="109"/>
                    </a:cubicBezTo>
                    <a:cubicBezTo>
                      <a:pt x="12760" y="165"/>
                      <a:pt x="12808" y="217"/>
                      <a:pt x="12864" y="217"/>
                    </a:cubicBezTo>
                    <a:lnTo>
                      <a:pt x="12869" y="217"/>
                    </a:lnTo>
                    <a:cubicBezTo>
                      <a:pt x="12925" y="217"/>
                      <a:pt x="12977" y="169"/>
                      <a:pt x="12977" y="113"/>
                    </a:cubicBezTo>
                    <a:cubicBezTo>
                      <a:pt x="12977" y="52"/>
                      <a:pt x="12929" y="0"/>
                      <a:pt x="12869" y="0"/>
                    </a:cubicBezTo>
                    <a:close/>
                    <a:moveTo>
                      <a:pt x="11858" y="22"/>
                    </a:moveTo>
                    <a:cubicBezTo>
                      <a:pt x="11855" y="22"/>
                      <a:pt x="11853" y="22"/>
                      <a:pt x="11850" y="22"/>
                    </a:cubicBezTo>
                    <a:cubicBezTo>
                      <a:pt x="11789" y="22"/>
                      <a:pt x="11746" y="74"/>
                      <a:pt x="11750" y="135"/>
                    </a:cubicBezTo>
                    <a:cubicBezTo>
                      <a:pt x="11750" y="191"/>
                      <a:pt x="11802" y="234"/>
                      <a:pt x="11858" y="234"/>
                    </a:cubicBezTo>
                    <a:lnTo>
                      <a:pt x="11863" y="234"/>
                    </a:lnTo>
                    <a:cubicBezTo>
                      <a:pt x="11923" y="234"/>
                      <a:pt x="11967" y="182"/>
                      <a:pt x="11967" y="122"/>
                    </a:cubicBezTo>
                    <a:cubicBezTo>
                      <a:pt x="11963" y="64"/>
                      <a:pt x="11915" y="22"/>
                      <a:pt x="11858" y="22"/>
                    </a:cubicBezTo>
                    <a:close/>
                    <a:moveTo>
                      <a:pt x="13372" y="22"/>
                    </a:moveTo>
                    <a:cubicBezTo>
                      <a:pt x="13315" y="22"/>
                      <a:pt x="13267" y="64"/>
                      <a:pt x="13263" y="122"/>
                    </a:cubicBezTo>
                    <a:cubicBezTo>
                      <a:pt x="13263" y="182"/>
                      <a:pt x="13307" y="234"/>
                      <a:pt x="13367" y="239"/>
                    </a:cubicBezTo>
                    <a:lnTo>
                      <a:pt x="13372" y="239"/>
                    </a:lnTo>
                    <a:cubicBezTo>
                      <a:pt x="13428" y="239"/>
                      <a:pt x="13480" y="191"/>
                      <a:pt x="13480" y="135"/>
                    </a:cubicBezTo>
                    <a:cubicBezTo>
                      <a:pt x="13484" y="74"/>
                      <a:pt x="13441" y="26"/>
                      <a:pt x="13380" y="22"/>
                    </a:cubicBezTo>
                    <a:cubicBezTo>
                      <a:pt x="13377" y="22"/>
                      <a:pt x="13375" y="22"/>
                      <a:pt x="13372" y="22"/>
                    </a:cubicBezTo>
                    <a:close/>
                    <a:moveTo>
                      <a:pt x="11358" y="60"/>
                    </a:moveTo>
                    <a:cubicBezTo>
                      <a:pt x="11353" y="60"/>
                      <a:pt x="11348" y="60"/>
                      <a:pt x="11343" y="61"/>
                    </a:cubicBezTo>
                    <a:cubicBezTo>
                      <a:pt x="11282" y="65"/>
                      <a:pt x="11238" y="117"/>
                      <a:pt x="11247" y="178"/>
                    </a:cubicBezTo>
                    <a:cubicBezTo>
                      <a:pt x="11251" y="234"/>
                      <a:pt x="11299" y="278"/>
                      <a:pt x="11351" y="278"/>
                    </a:cubicBezTo>
                    <a:lnTo>
                      <a:pt x="11364" y="278"/>
                    </a:lnTo>
                    <a:cubicBezTo>
                      <a:pt x="11425" y="269"/>
                      <a:pt x="11468" y="217"/>
                      <a:pt x="11460" y="156"/>
                    </a:cubicBezTo>
                    <a:cubicBezTo>
                      <a:pt x="11456" y="101"/>
                      <a:pt x="11412" y="60"/>
                      <a:pt x="11358" y="60"/>
                    </a:cubicBezTo>
                    <a:close/>
                    <a:moveTo>
                      <a:pt x="13879" y="61"/>
                    </a:moveTo>
                    <a:cubicBezTo>
                      <a:pt x="13822" y="61"/>
                      <a:pt x="13775" y="103"/>
                      <a:pt x="13771" y="161"/>
                    </a:cubicBezTo>
                    <a:cubicBezTo>
                      <a:pt x="13762" y="217"/>
                      <a:pt x="13805" y="273"/>
                      <a:pt x="13866" y="278"/>
                    </a:cubicBezTo>
                    <a:lnTo>
                      <a:pt x="13879" y="278"/>
                    </a:lnTo>
                    <a:cubicBezTo>
                      <a:pt x="13931" y="278"/>
                      <a:pt x="13979" y="234"/>
                      <a:pt x="13987" y="182"/>
                    </a:cubicBezTo>
                    <a:cubicBezTo>
                      <a:pt x="13992" y="122"/>
                      <a:pt x="13948" y="70"/>
                      <a:pt x="13888" y="61"/>
                    </a:cubicBezTo>
                    <a:cubicBezTo>
                      <a:pt x="13885" y="61"/>
                      <a:pt x="13882" y="61"/>
                      <a:pt x="13879" y="61"/>
                    </a:cubicBezTo>
                    <a:close/>
                    <a:moveTo>
                      <a:pt x="10852" y="120"/>
                    </a:moveTo>
                    <a:cubicBezTo>
                      <a:pt x="10846" y="120"/>
                      <a:pt x="10841" y="121"/>
                      <a:pt x="10835" y="122"/>
                    </a:cubicBezTo>
                    <a:cubicBezTo>
                      <a:pt x="10775" y="130"/>
                      <a:pt x="10736" y="182"/>
                      <a:pt x="10744" y="243"/>
                    </a:cubicBezTo>
                    <a:cubicBezTo>
                      <a:pt x="10753" y="299"/>
                      <a:pt x="10796" y="338"/>
                      <a:pt x="10853" y="338"/>
                    </a:cubicBezTo>
                    <a:cubicBezTo>
                      <a:pt x="10857" y="338"/>
                      <a:pt x="10861" y="338"/>
                      <a:pt x="10866" y="334"/>
                    </a:cubicBezTo>
                    <a:cubicBezTo>
                      <a:pt x="10926" y="325"/>
                      <a:pt x="10965" y="273"/>
                      <a:pt x="10957" y="213"/>
                    </a:cubicBezTo>
                    <a:cubicBezTo>
                      <a:pt x="10949" y="158"/>
                      <a:pt x="10905" y="120"/>
                      <a:pt x="10852" y="120"/>
                    </a:cubicBezTo>
                    <a:close/>
                    <a:moveTo>
                      <a:pt x="14379" y="121"/>
                    </a:moveTo>
                    <a:cubicBezTo>
                      <a:pt x="14326" y="121"/>
                      <a:pt x="14281" y="162"/>
                      <a:pt x="14273" y="217"/>
                    </a:cubicBezTo>
                    <a:cubicBezTo>
                      <a:pt x="14265" y="273"/>
                      <a:pt x="14304" y="330"/>
                      <a:pt x="14365" y="338"/>
                    </a:cubicBezTo>
                    <a:lnTo>
                      <a:pt x="14378" y="338"/>
                    </a:lnTo>
                    <a:cubicBezTo>
                      <a:pt x="14434" y="338"/>
                      <a:pt x="14477" y="299"/>
                      <a:pt x="14486" y="247"/>
                    </a:cubicBezTo>
                    <a:cubicBezTo>
                      <a:pt x="14495" y="187"/>
                      <a:pt x="14456" y="130"/>
                      <a:pt x="14395" y="122"/>
                    </a:cubicBezTo>
                    <a:cubicBezTo>
                      <a:pt x="14390" y="121"/>
                      <a:pt x="14385" y="121"/>
                      <a:pt x="14379" y="121"/>
                    </a:cubicBezTo>
                    <a:close/>
                    <a:moveTo>
                      <a:pt x="10356" y="202"/>
                    </a:moveTo>
                    <a:cubicBezTo>
                      <a:pt x="10348" y="202"/>
                      <a:pt x="10340" y="202"/>
                      <a:pt x="10332" y="204"/>
                    </a:cubicBezTo>
                    <a:cubicBezTo>
                      <a:pt x="10272" y="213"/>
                      <a:pt x="10233" y="269"/>
                      <a:pt x="10246" y="330"/>
                    </a:cubicBezTo>
                    <a:cubicBezTo>
                      <a:pt x="10254" y="382"/>
                      <a:pt x="10302" y="416"/>
                      <a:pt x="10350" y="416"/>
                    </a:cubicBezTo>
                    <a:lnTo>
                      <a:pt x="10371" y="416"/>
                    </a:lnTo>
                    <a:cubicBezTo>
                      <a:pt x="10432" y="403"/>
                      <a:pt x="10471" y="347"/>
                      <a:pt x="10458" y="291"/>
                    </a:cubicBezTo>
                    <a:cubicBezTo>
                      <a:pt x="10450" y="238"/>
                      <a:pt x="10407" y="202"/>
                      <a:pt x="10356" y="202"/>
                    </a:cubicBezTo>
                    <a:close/>
                    <a:moveTo>
                      <a:pt x="14881" y="203"/>
                    </a:moveTo>
                    <a:cubicBezTo>
                      <a:pt x="14827" y="203"/>
                      <a:pt x="14780" y="240"/>
                      <a:pt x="14772" y="291"/>
                    </a:cubicBezTo>
                    <a:cubicBezTo>
                      <a:pt x="14759" y="351"/>
                      <a:pt x="14798" y="408"/>
                      <a:pt x="14859" y="416"/>
                    </a:cubicBezTo>
                    <a:cubicBezTo>
                      <a:pt x="14867" y="421"/>
                      <a:pt x="14872" y="421"/>
                      <a:pt x="14880" y="421"/>
                    </a:cubicBezTo>
                    <a:cubicBezTo>
                      <a:pt x="14928" y="421"/>
                      <a:pt x="14976" y="382"/>
                      <a:pt x="14985" y="330"/>
                    </a:cubicBezTo>
                    <a:cubicBezTo>
                      <a:pt x="14998" y="273"/>
                      <a:pt x="14958" y="217"/>
                      <a:pt x="14898" y="204"/>
                    </a:cubicBezTo>
                    <a:cubicBezTo>
                      <a:pt x="14892" y="203"/>
                      <a:pt x="14886" y="203"/>
                      <a:pt x="14881" y="203"/>
                    </a:cubicBezTo>
                    <a:close/>
                    <a:moveTo>
                      <a:pt x="9856" y="301"/>
                    </a:moveTo>
                    <a:cubicBezTo>
                      <a:pt x="9848" y="301"/>
                      <a:pt x="9841" y="302"/>
                      <a:pt x="9834" y="304"/>
                    </a:cubicBezTo>
                    <a:cubicBezTo>
                      <a:pt x="9773" y="317"/>
                      <a:pt x="9738" y="373"/>
                      <a:pt x="9751" y="434"/>
                    </a:cubicBezTo>
                    <a:cubicBezTo>
                      <a:pt x="9760" y="486"/>
                      <a:pt x="9808" y="516"/>
                      <a:pt x="9855" y="516"/>
                    </a:cubicBezTo>
                    <a:lnTo>
                      <a:pt x="9881" y="516"/>
                    </a:lnTo>
                    <a:cubicBezTo>
                      <a:pt x="9938" y="503"/>
                      <a:pt x="9977" y="442"/>
                      <a:pt x="9964" y="386"/>
                    </a:cubicBezTo>
                    <a:cubicBezTo>
                      <a:pt x="9952" y="337"/>
                      <a:pt x="9905" y="301"/>
                      <a:pt x="9856" y="301"/>
                    </a:cubicBezTo>
                    <a:close/>
                    <a:moveTo>
                      <a:pt x="15372" y="305"/>
                    </a:moveTo>
                    <a:cubicBezTo>
                      <a:pt x="15324" y="305"/>
                      <a:pt x="15278" y="338"/>
                      <a:pt x="15266" y="390"/>
                    </a:cubicBezTo>
                    <a:cubicBezTo>
                      <a:pt x="15253" y="447"/>
                      <a:pt x="15292" y="508"/>
                      <a:pt x="15349" y="521"/>
                    </a:cubicBezTo>
                    <a:lnTo>
                      <a:pt x="15375" y="521"/>
                    </a:lnTo>
                    <a:cubicBezTo>
                      <a:pt x="15422" y="521"/>
                      <a:pt x="15470" y="486"/>
                      <a:pt x="15479" y="438"/>
                    </a:cubicBezTo>
                    <a:cubicBezTo>
                      <a:pt x="15492" y="377"/>
                      <a:pt x="15457" y="321"/>
                      <a:pt x="15396" y="308"/>
                    </a:cubicBezTo>
                    <a:cubicBezTo>
                      <a:pt x="15388" y="306"/>
                      <a:pt x="15380" y="305"/>
                      <a:pt x="15372" y="305"/>
                    </a:cubicBezTo>
                    <a:close/>
                    <a:moveTo>
                      <a:pt x="9365" y="422"/>
                    </a:moveTo>
                    <a:cubicBezTo>
                      <a:pt x="9357" y="422"/>
                      <a:pt x="9348" y="423"/>
                      <a:pt x="9339" y="425"/>
                    </a:cubicBezTo>
                    <a:cubicBezTo>
                      <a:pt x="9279" y="442"/>
                      <a:pt x="9244" y="499"/>
                      <a:pt x="9261" y="560"/>
                    </a:cubicBezTo>
                    <a:cubicBezTo>
                      <a:pt x="9274" y="607"/>
                      <a:pt x="9318" y="638"/>
                      <a:pt x="9365" y="638"/>
                    </a:cubicBezTo>
                    <a:cubicBezTo>
                      <a:pt x="9374" y="638"/>
                      <a:pt x="9383" y="638"/>
                      <a:pt x="9391" y="633"/>
                    </a:cubicBezTo>
                    <a:cubicBezTo>
                      <a:pt x="9452" y="620"/>
                      <a:pt x="9487" y="560"/>
                      <a:pt x="9469" y="503"/>
                    </a:cubicBezTo>
                    <a:cubicBezTo>
                      <a:pt x="9458" y="452"/>
                      <a:pt x="9413" y="422"/>
                      <a:pt x="9365" y="422"/>
                    </a:cubicBezTo>
                    <a:close/>
                    <a:moveTo>
                      <a:pt x="15865" y="426"/>
                    </a:moveTo>
                    <a:cubicBezTo>
                      <a:pt x="15817" y="426"/>
                      <a:pt x="15772" y="456"/>
                      <a:pt x="15761" y="508"/>
                    </a:cubicBezTo>
                    <a:cubicBezTo>
                      <a:pt x="15743" y="564"/>
                      <a:pt x="15778" y="625"/>
                      <a:pt x="15839" y="638"/>
                    </a:cubicBezTo>
                    <a:cubicBezTo>
                      <a:pt x="15847" y="642"/>
                      <a:pt x="15856" y="642"/>
                      <a:pt x="15865" y="642"/>
                    </a:cubicBezTo>
                    <a:cubicBezTo>
                      <a:pt x="15912" y="642"/>
                      <a:pt x="15956" y="612"/>
                      <a:pt x="15969" y="564"/>
                    </a:cubicBezTo>
                    <a:cubicBezTo>
                      <a:pt x="15986" y="503"/>
                      <a:pt x="15951" y="447"/>
                      <a:pt x="15891" y="429"/>
                    </a:cubicBezTo>
                    <a:cubicBezTo>
                      <a:pt x="15882" y="427"/>
                      <a:pt x="15873" y="426"/>
                      <a:pt x="15865" y="426"/>
                    </a:cubicBezTo>
                    <a:close/>
                    <a:moveTo>
                      <a:pt x="8882" y="563"/>
                    </a:moveTo>
                    <a:cubicBezTo>
                      <a:pt x="8871" y="563"/>
                      <a:pt x="8860" y="565"/>
                      <a:pt x="8849" y="568"/>
                    </a:cubicBezTo>
                    <a:cubicBezTo>
                      <a:pt x="8789" y="586"/>
                      <a:pt x="8758" y="646"/>
                      <a:pt x="8776" y="703"/>
                    </a:cubicBezTo>
                    <a:cubicBezTo>
                      <a:pt x="8789" y="750"/>
                      <a:pt x="8832" y="781"/>
                      <a:pt x="8880" y="781"/>
                    </a:cubicBezTo>
                    <a:cubicBezTo>
                      <a:pt x="8888" y="781"/>
                      <a:pt x="8901" y="776"/>
                      <a:pt x="8910" y="776"/>
                    </a:cubicBezTo>
                    <a:cubicBezTo>
                      <a:pt x="8971" y="759"/>
                      <a:pt x="9001" y="698"/>
                      <a:pt x="8984" y="638"/>
                    </a:cubicBezTo>
                    <a:cubicBezTo>
                      <a:pt x="8970" y="592"/>
                      <a:pt x="8927" y="563"/>
                      <a:pt x="8882" y="563"/>
                    </a:cubicBezTo>
                    <a:close/>
                    <a:moveTo>
                      <a:pt x="16348" y="568"/>
                    </a:moveTo>
                    <a:cubicBezTo>
                      <a:pt x="16303" y="568"/>
                      <a:pt x="16260" y="596"/>
                      <a:pt x="16246" y="642"/>
                    </a:cubicBezTo>
                    <a:cubicBezTo>
                      <a:pt x="16229" y="703"/>
                      <a:pt x="16259" y="763"/>
                      <a:pt x="16316" y="781"/>
                    </a:cubicBezTo>
                    <a:cubicBezTo>
                      <a:pt x="16329" y="781"/>
                      <a:pt x="16337" y="785"/>
                      <a:pt x="16350" y="785"/>
                    </a:cubicBezTo>
                    <a:cubicBezTo>
                      <a:pt x="16398" y="785"/>
                      <a:pt x="16441" y="755"/>
                      <a:pt x="16454" y="707"/>
                    </a:cubicBezTo>
                    <a:cubicBezTo>
                      <a:pt x="16472" y="651"/>
                      <a:pt x="16441" y="590"/>
                      <a:pt x="16381" y="573"/>
                    </a:cubicBezTo>
                    <a:cubicBezTo>
                      <a:pt x="16370" y="569"/>
                      <a:pt x="16359" y="568"/>
                      <a:pt x="16348" y="568"/>
                    </a:cubicBezTo>
                    <a:close/>
                    <a:moveTo>
                      <a:pt x="8399" y="723"/>
                    </a:moveTo>
                    <a:cubicBezTo>
                      <a:pt x="8387" y="723"/>
                      <a:pt x="8375" y="725"/>
                      <a:pt x="8364" y="729"/>
                    </a:cubicBezTo>
                    <a:cubicBezTo>
                      <a:pt x="8308" y="750"/>
                      <a:pt x="8277" y="811"/>
                      <a:pt x="8299" y="867"/>
                    </a:cubicBezTo>
                    <a:cubicBezTo>
                      <a:pt x="8312" y="911"/>
                      <a:pt x="8355" y="941"/>
                      <a:pt x="8399" y="941"/>
                    </a:cubicBezTo>
                    <a:cubicBezTo>
                      <a:pt x="8412" y="941"/>
                      <a:pt x="8425" y="937"/>
                      <a:pt x="8438" y="932"/>
                    </a:cubicBezTo>
                    <a:cubicBezTo>
                      <a:pt x="8494" y="915"/>
                      <a:pt x="8524" y="850"/>
                      <a:pt x="8503" y="794"/>
                    </a:cubicBezTo>
                    <a:cubicBezTo>
                      <a:pt x="8485" y="749"/>
                      <a:pt x="8444" y="723"/>
                      <a:pt x="8399" y="723"/>
                    </a:cubicBezTo>
                    <a:close/>
                    <a:moveTo>
                      <a:pt x="16829" y="730"/>
                    </a:moveTo>
                    <a:cubicBezTo>
                      <a:pt x="16785" y="730"/>
                      <a:pt x="16744" y="758"/>
                      <a:pt x="16727" y="802"/>
                    </a:cubicBezTo>
                    <a:cubicBezTo>
                      <a:pt x="16710" y="859"/>
                      <a:pt x="16736" y="919"/>
                      <a:pt x="16793" y="941"/>
                    </a:cubicBezTo>
                    <a:cubicBezTo>
                      <a:pt x="16806" y="945"/>
                      <a:pt x="16819" y="945"/>
                      <a:pt x="16832" y="945"/>
                    </a:cubicBezTo>
                    <a:cubicBezTo>
                      <a:pt x="16875" y="945"/>
                      <a:pt x="16918" y="919"/>
                      <a:pt x="16931" y="876"/>
                    </a:cubicBezTo>
                    <a:cubicBezTo>
                      <a:pt x="16953" y="820"/>
                      <a:pt x="16923" y="755"/>
                      <a:pt x="16866" y="737"/>
                    </a:cubicBezTo>
                    <a:cubicBezTo>
                      <a:pt x="16854" y="733"/>
                      <a:pt x="16841" y="730"/>
                      <a:pt x="16829" y="730"/>
                    </a:cubicBezTo>
                    <a:close/>
                    <a:moveTo>
                      <a:pt x="7927" y="903"/>
                    </a:moveTo>
                    <a:cubicBezTo>
                      <a:pt x="7914" y="903"/>
                      <a:pt x="7900" y="906"/>
                      <a:pt x="7887" y="911"/>
                    </a:cubicBezTo>
                    <a:cubicBezTo>
                      <a:pt x="7831" y="932"/>
                      <a:pt x="7805" y="997"/>
                      <a:pt x="7826" y="1054"/>
                    </a:cubicBezTo>
                    <a:cubicBezTo>
                      <a:pt x="7844" y="1093"/>
                      <a:pt x="7883" y="1119"/>
                      <a:pt x="7926" y="1119"/>
                    </a:cubicBezTo>
                    <a:cubicBezTo>
                      <a:pt x="7939" y="1119"/>
                      <a:pt x="7956" y="1119"/>
                      <a:pt x="7969" y="1110"/>
                    </a:cubicBezTo>
                    <a:cubicBezTo>
                      <a:pt x="8026" y="1088"/>
                      <a:pt x="8052" y="1028"/>
                      <a:pt x="8030" y="971"/>
                    </a:cubicBezTo>
                    <a:cubicBezTo>
                      <a:pt x="8010" y="928"/>
                      <a:pt x="7970" y="903"/>
                      <a:pt x="7927" y="903"/>
                    </a:cubicBezTo>
                    <a:close/>
                    <a:moveTo>
                      <a:pt x="17303" y="910"/>
                    </a:moveTo>
                    <a:cubicBezTo>
                      <a:pt x="17261" y="910"/>
                      <a:pt x="17221" y="937"/>
                      <a:pt x="17204" y="976"/>
                    </a:cubicBezTo>
                    <a:cubicBezTo>
                      <a:pt x="17183" y="1032"/>
                      <a:pt x="17209" y="1097"/>
                      <a:pt x="17265" y="1119"/>
                    </a:cubicBezTo>
                    <a:cubicBezTo>
                      <a:pt x="17278" y="1123"/>
                      <a:pt x="17291" y="1128"/>
                      <a:pt x="17304" y="1128"/>
                    </a:cubicBezTo>
                    <a:cubicBezTo>
                      <a:pt x="17347" y="1128"/>
                      <a:pt x="17386" y="1101"/>
                      <a:pt x="17404" y="1058"/>
                    </a:cubicBezTo>
                    <a:cubicBezTo>
                      <a:pt x="17426" y="1002"/>
                      <a:pt x="17400" y="941"/>
                      <a:pt x="17343" y="919"/>
                    </a:cubicBezTo>
                    <a:cubicBezTo>
                      <a:pt x="17330" y="913"/>
                      <a:pt x="17316" y="910"/>
                      <a:pt x="17303" y="910"/>
                    </a:cubicBezTo>
                    <a:close/>
                    <a:moveTo>
                      <a:pt x="7463" y="1102"/>
                    </a:moveTo>
                    <a:cubicBezTo>
                      <a:pt x="7448" y="1102"/>
                      <a:pt x="7433" y="1105"/>
                      <a:pt x="7419" y="1110"/>
                    </a:cubicBezTo>
                    <a:cubicBezTo>
                      <a:pt x="7367" y="1136"/>
                      <a:pt x="7341" y="1201"/>
                      <a:pt x="7367" y="1253"/>
                    </a:cubicBezTo>
                    <a:cubicBezTo>
                      <a:pt x="7384" y="1297"/>
                      <a:pt x="7423" y="1318"/>
                      <a:pt x="7462" y="1318"/>
                    </a:cubicBezTo>
                    <a:cubicBezTo>
                      <a:pt x="7479" y="1318"/>
                      <a:pt x="7492" y="1314"/>
                      <a:pt x="7510" y="1310"/>
                    </a:cubicBezTo>
                    <a:cubicBezTo>
                      <a:pt x="7562" y="1284"/>
                      <a:pt x="7588" y="1219"/>
                      <a:pt x="7562" y="1167"/>
                    </a:cubicBezTo>
                    <a:cubicBezTo>
                      <a:pt x="7546" y="1125"/>
                      <a:pt x="7506" y="1102"/>
                      <a:pt x="7463" y="1102"/>
                    </a:cubicBezTo>
                    <a:close/>
                    <a:moveTo>
                      <a:pt x="17772" y="1111"/>
                    </a:moveTo>
                    <a:cubicBezTo>
                      <a:pt x="17729" y="1111"/>
                      <a:pt x="17689" y="1133"/>
                      <a:pt x="17673" y="1175"/>
                    </a:cubicBezTo>
                    <a:cubicBezTo>
                      <a:pt x="17647" y="1227"/>
                      <a:pt x="17673" y="1292"/>
                      <a:pt x="17725" y="1318"/>
                    </a:cubicBezTo>
                    <a:cubicBezTo>
                      <a:pt x="17738" y="1323"/>
                      <a:pt x="17755" y="1327"/>
                      <a:pt x="17768" y="1327"/>
                    </a:cubicBezTo>
                    <a:cubicBezTo>
                      <a:pt x="17811" y="1327"/>
                      <a:pt x="17850" y="1305"/>
                      <a:pt x="17868" y="1262"/>
                    </a:cubicBezTo>
                    <a:cubicBezTo>
                      <a:pt x="17894" y="1210"/>
                      <a:pt x="17868" y="1145"/>
                      <a:pt x="17816" y="1119"/>
                    </a:cubicBezTo>
                    <a:cubicBezTo>
                      <a:pt x="17801" y="1113"/>
                      <a:pt x="17786" y="1111"/>
                      <a:pt x="17772" y="1111"/>
                    </a:cubicBezTo>
                    <a:close/>
                    <a:moveTo>
                      <a:pt x="7009" y="1320"/>
                    </a:moveTo>
                    <a:cubicBezTo>
                      <a:pt x="6992" y="1320"/>
                      <a:pt x="6975" y="1324"/>
                      <a:pt x="6959" y="1331"/>
                    </a:cubicBezTo>
                    <a:cubicBezTo>
                      <a:pt x="6907" y="1357"/>
                      <a:pt x="6885" y="1422"/>
                      <a:pt x="6911" y="1474"/>
                    </a:cubicBezTo>
                    <a:cubicBezTo>
                      <a:pt x="6929" y="1513"/>
                      <a:pt x="6968" y="1535"/>
                      <a:pt x="7007" y="1535"/>
                    </a:cubicBezTo>
                    <a:cubicBezTo>
                      <a:pt x="7024" y="1535"/>
                      <a:pt x="7041" y="1531"/>
                      <a:pt x="7059" y="1522"/>
                    </a:cubicBezTo>
                    <a:cubicBezTo>
                      <a:pt x="7111" y="1496"/>
                      <a:pt x="7133" y="1431"/>
                      <a:pt x="7107" y="1379"/>
                    </a:cubicBezTo>
                    <a:cubicBezTo>
                      <a:pt x="7088" y="1342"/>
                      <a:pt x="7050" y="1320"/>
                      <a:pt x="7009" y="1320"/>
                    </a:cubicBezTo>
                    <a:close/>
                    <a:moveTo>
                      <a:pt x="18228" y="1329"/>
                    </a:moveTo>
                    <a:cubicBezTo>
                      <a:pt x="18189" y="1329"/>
                      <a:pt x="18151" y="1351"/>
                      <a:pt x="18132" y="1388"/>
                    </a:cubicBezTo>
                    <a:cubicBezTo>
                      <a:pt x="18102" y="1444"/>
                      <a:pt x="18124" y="1509"/>
                      <a:pt x="18180" y="1535"/>
                    </a:cubicBezTo>
                    <a:cubicBezTo>
                      <a:pt x="18193" y="1544"/>
                      <a:pt x="18210" y="1544"/>
                      <a:pt x="18228" y="1544"/>
                    </a:cubicBezTo>
                    <a:cubicBezTo>
                      <a:pt x="18267" y="1544"/>
                      <a:pt x="18306" y="1522"/>
                      <a:pt x="18323" y="1487"/>
                    </a:cubicBezTo>
                    <a:cubicBezTo>
                      <a:pt x="18349" y="1431"/>
                      <a:pt x="18327" y="1366"/>
                      <a:pt x="18275" y="1340"/>
                    </a:cubicBezTo>
                    <a:cubicBezTo>
                      <a:pt x="18260" y="1332"/>
                      <a:pt x="18244" y="1329"/>
                      <a:pt x="18228" y="1329"/>
                    </a:cubicBezTo>
                    <a:close/>
                    <a:moveTo>
                      <a:pt x="6564" y="1555"/>
                    </a:moveTo>
                    <a:cubicBezTo>
                      <a:pt x="6545" y="1555"/>
                      <a:pt x="6526" y="1560"/>
                      <a:pt x="6508" y="1570"/>
                    </a:cubicBezTo>
                    <a:cubicBezTo>
                      <a:pt x="6456" y="1596"/>
                      <a:pt x="6439" y="1661"/>
                      <a:pt x="6469" y="1717"/>
                    </a:cubicBezTo>
                    <a:cubicBezTo>
                      <a:pt x="6486" y="1752"/>
                      <a:pt x="6526" y="1769"/>
                      <a:pt x="6560" y="1769"/>
                    </a:cubicBezTo>
                    <a:cubicBezTo>
                      <a:pt x="6582" y="1769"/>
                      <a:pt x="6599" y="1765"/>
                      <a:pt x="6617" y="1756"/>
                    </a:cubicBezTo>
                    <a:cubicBezTo>
                      <a:pt x="6669" y="1730"/>
                      <a:pt x="6686" y="1661"/>
                      <a:pt x="6656" y="1609"/>
                    </a:cubicBezTo>
                    <a:cubicBezTo>
                      <a:pt x="6638" y="1574"/>
                      <a:pt x="6602" y="1555"/>
                      <a:pt x="6564" y="1555"/>
                    </a:cubicBezTo>
                    <a:close/>
                    <a:moveTo>
                      <a:pt x="18676" y="1566"/>
                    </a:moveTo>
                    <a:cubicBezTo>
                      <a:pt x="18637" y="1566"/>
                      <a:pt x="18600" y="1586"/>
                      <a:pt x="18579" y="1622"/>
                    </a:cubicBezTo>
                    <a:cubicBezTo>
                      <a:pt x="18548" y="1674"/>
                      <a:pt x="18570" y="1739"/>
                      <a:pt x="18622" y="1769"/>
                    </a:cubicBezTo>
                    <a:cubicBezTo>
                      <a:pt x="18640" y="1778"/>
                      <a:pt x="18657" y="1782"/>
                      <a:pt x="18674" y="1782"/>
                    </a:cubicBezTo>
                    <a:cubicBezTo>
                      <a:pt x="18713" y="1782"/>
                      <a:pt x="18748" y="1765"/>
                      <a:pt x="18770" y="1726"/>
                    </a:cubicBezTo>
                    <a:cubicBezTo>
                      <a:pt x="18800" y="1674"/>
                      <a:pt x="18778" y="1609"/>
                      <a:pt x="18726" y="1578"/>
                    </a:cubicBezTo>
                    <a:cubicBezTo>
                      <a:pt x="18710" y="1570"/>
                      <a:pt x="18693" y="1566"/>
                      <a:pt x="18676" y="1566"/>
                    </a:cubicBezTo>
                    <a:close/>
                    <a:moveTo>
                      <a:pt x="6128" y="1808"/>
                    </a:moveTo>
                    <a:cubicBezTo>
                      <a:pt x="6109" y="1808"/>
                      <a:pt x="6089" y="1813"/>
                      <a:pt x="6070" y="1826"/>
                    </a:cubicBezTo>
                    <a:lnTo>
                      <a:pt x="6070" y="1821"/>
                    </a:lnTo>
                    <a:cubicBezTo>
                      <a:pt x="6018" y="1856"/>
                      <a:pt x="6001" y="1921"/>
                      <a:pt x="6031" y="1973"/>
                    </a:cubicBezTo>
                    <a:cubicBezTo>
                      <a:pt x="6053" y="2008"/>
                      <a:pt x="6088" y="2025"/>
                      <a:pt x="6127" y="2025"/>
                    </a:cubicBezTo>
                    <a:cubicBezTo>
                      <a:pt x="6144" y="2025"/>
                      <a:pt x="6166" y="2021"/>
                      <a:pt x="6183" y="2008"/>
                    </a:cubicBezTo>
                    <a:cubicBezTo>
                      <a:pt x="6231" y="1977"/>
                      <a:pt x="6248" y="1912"/>
                      <a:pt x="6218" y="1860"/>
                    </a:cubicBezTo>
                    <a:cubicBezTo>
                      <a:pt x="6198" y="1827"/>
                      <a:pt x="6164" y="1808"/>
                      <a:pt x="6128" y="1808"/>
                    </a:cubicBezTo>
                    <a:close/>
                    <a:moveTo>
                      <a:pt x="19110" y="1821"/>
                    </a:moveTo>
                    <a:cubicBezTo>
                      <a:pt x="19075" y="1821"/>
                      <a:pt x="19041" y="1840"/>
                      <a:pt x="19021" y="1873"/>
                    </a:cubicBezTo>
                    <a:cubicBezTo>
                      <a:pt x="18986" y="1925"/>
                      <a:pt x="19004" y="1990"/>
                      <a:pt x="19056" y="2021"/>
                    </a:cubicBezTo>
                    <a:cubicBezTo>
                      <a:pt x="19073" y="2034"/>
                      <a:pt x="19090" y="2038"/>
                      <a:pt x="19112" y="2038"/>
                    </a:cubicBezTo>
                    <a:cubicBezTo>
                      <a:pt x="19147" y="2038"/>
                      <a:pt x="19186" y="2021"/>
                      <a:pt x="19203" y="1986"/>
                    </a:cubicBezTo>
                    <a:cubicBezTo>
                      <a:pt x="19234" y="1934"/>
                      <a:pt x="19221" y="1869"/>
                      <a:pt x="19168" y="1839"/>
                    </a:cubicBezTo>
                    <a:cubicBezTo>
                      <a:pt x="19150" y="1826"/>
                      <a:pt x="19130" y="1821"/>
                      <a:pt x="19110" y="1821"/>
                    </a:cubicBezTo>
                    <a:close/>
                    <a:moveTo>
                      <a:pt x="5701" y="2079"/>
                    </a:moveTo>
                    <a:cubicBezTo>
                      <a:pt x="5680" y="2079"/>
                      <a:pt x="5659" y="2086"/>
                      <a:pt x="5641" y="2099"/>
                    </a:cubicBezTo>
                    <a:cubicBezTo>
                      <a:pt x="5589" y="2129"/>
                      <a:pt x="5576" y="2198"/>
                      <a:pt x="5611" y="2246"/>
                    </a:cubicBezTo>
                    <a:cubicBezTo>
                      <a:pt x="5628" y="2276"/>
                      <a:pt x="5663" y="2294"/>
                      <a:pt x="5697" y="2294"/>
                    </a:cubicBezTo>
                    <a:cubicBezTo>
                      <a:pt x="5719" y="2294"/>
                      <a:pt x="5741" y="2289"/>
                      <a:pt x="5758" y="2276"/>
                    </a:cubicBezTo>
                    <a:cubicBezTo>
                      <a:pt x="5810" y="2246"/>
                      <a:pt x="5823" y="2177"/>
                      <a:pt x="5788" y="2129"/>
                    </a:cubicBezTo>
                    <a:cubicBezTo>
                      <a:pt x="5770" y="2097"/>
                      <a:pt x="5735" y="2079"/>
                      <a:pt x="5701" y="2079"/>
                    </a:cubicBezTo>
                    <a:close/>
                    <a:moveTo>
                      <a:pt x="19538" y="2092"/>
                    </a:moveTo>
                    <a:cubicBezTo>
                      <a:pt x="19503" y="2092"/>
                      <a:pt x="19469" y="2110"/>
                      <a:pt x="19450" y="2142"/>
                    </a:cubicBezTo>
                    <a:cubicBezTo>
                      <a:pt x="19416" y="2190"/>
                      <a:pt x="19429" y="2259"/>
                      <a:pt x="19476" y="2294"/>
                    </a:cubicBezTo>
                    <a:cubicBezTo>
                      <a:pt x="19498" y="2302"/>
                      <a:pt x="19520" y="2311"/>
                      <a:pt x="19537" y="2311"/>
                    </a:cubicBezTo>
                    <a:cubicBezTo>
                      <a:pt x="19572" y="2311"/>
                      <a:pt x="19606" y="2294"/>
                      <a:pt x="19628" y="2263"/>
                    </a:cubicBezTo>
                    <a:cubicBezTo>
                      <a:pt x="19663" y="2211"/>
                      <a:pt x="19650" y="2146"/>
                      <a:pt x="19598" y="2112"/>
                    </a:cubicBezTo>
                    <a:cubicBezTo>
                      <a:pt x="19580" y="2099"/>
                      <a:pt x="19559" y="2092"/>
                      <a:pt x="19538" y="2092"/>
                    </a:cubicBezTo>
                    <a:close/>
                    <a:moveTo>
                      <a:pt x="5285" y="2366"/>
                    </a:moveTo>
                    <a:cubicBezTo>
                      <a:pt x="5262" y="2366"/>
                      <a:pt x="5240" y="2374"/>
                      <a:pt x="5220" y="2389"/>
                    </a:cubicBezTo>
                    <a:cubicBezTo>
                      <a:pt x="5173" y="2424"/>
                      <a:pt x="5160" y="2489"/>
                      <a:pt x="5194" y="2537"/>
                    </a:cubicBezTo>
                    <a:cubicBezTo>
                      <a:pt x="5216" y="2567"/>
                      <a:pt x="5251" y="2584"/>
                      <a:pt x="5286" y="2584"/>
                    </a:cubicBezTo>
                    <a:cubicBezTo>
                      <a:pt x="5307" y="2584"/>
                      <a:pt x="5329" y="2576"/>
                      <a:pt x="5346" y="2563"/>
                    </a:cubicBezTo>
                    <a:cubicBezTo>
                      <a:pt x="5398" y="2528"/>
                      <a:pt x="5407" y="2459"/>
                      <a:pt x="5372" y="2411"/>
                    </a:cubicBezTo>
                    <a:cubicBezTo>
                      <a:pt x="5351" y="2382"/>
                      <a:pt x="5318" y="2366"/>
                      <a:pt x="5285" y="2366"/>
                    </a:cubicBezTo>
                    <a:close/>
                    <a:moveTo>
                      <a:pt x="19957" y="2383"/>
                    </a:moveTo>
                    <a:cubicBezTo>
                      <a:pt x="19922" y="2383"/>
                      <a:pt x="19888" y="2399"/>
                      <a:pt x="19867" y="2428"/>
                    </a:cubicBezTo>
                    <a:cubicBezTo>
                      <a:pt x="19832" y="2476"/>
                      <a:pt x="19841" y="2545"/>
                      <a:pt x="19888" y="2580"/>
                    </a:cubicBezTo>
                    <a:cubicBezTo>
                      <a:pt x="19910" y="2593"/>
                      <a:pt x="19932" y="2602"/>
                      <a:pt x="19953" y="2602"/>
                    </a:cubicBezTo>
                    <a:cubicBezTo>
                      <a:pt x="19988" y="2602"/>
                      <a:pt x="20018" y="2584"/>
                      <a:pt x="20040" y="2554"/>
                    </a:cubicBezTo>
                    <a:cubicBezTo>
                      <a:pt x="20075" y="2506"/>
                      <a:pt x="20066" y="2437"/>
                      <a:pt x="20018" y="2402"/>
                    </a:cubicBezTo>
                    <a:cubicBezTo>
                      <a:pt x="20000" y="2389"/>
                      <a:pt x="19978" y="2383"/>
                      <a:pt x="19957" y="2383"/>
                    </a:cubicBezTo>
                    <a:close/>
                    <a:moveTo>
                      <a:pt x="4878" y="2672"/>
                    </a:moveTo>
                    <a:cubicBezTo>
                      <a:pt x="4855" y="2672"/>
                      <a:pt x="4832" y="2679"/>
                      <a:pt x="4813" y="2693"/>
                    </a:cubicBezTo>
                    <a:cubicBezTo>
                      <a:pt x="4765" y="2732"/>
                      <a:pt x="4761" y="2801"/>
                      <a:pt x="4796" y="2844"/>
                    </a:cubicBezTo>
                    <a:cubicBezTo>
                      <a:pt x="4817" y="2875"/>
                      <a:pt x="4848" y="2888"/>
                      <a:pt x="4882" y="2888"/>
                    </a:cubicBezTo>
                    <a:cubicBezTo>
                      <a:pt x="4904" y="2888"/>
                      <a:pt x="4930" y="2879"/>
                      <a:pt x="4947" y="2866"/>
                    </a:cubicBezTo>
                    <a:cubicBezTo>
                      <a:pt x="4995" y="2827"/>
                      <a:pt x="5004" y="2758"/>
                      <a:pt x="4965" y="2714"/>
                    </a:cubicBezTo>
                    <a:cubicBezTo>
                      <a:pt x="4944" y="2686"/>
                      <a:pt x="4911" y="2672"/>
                      <a:pt x="4878" y="2672"/>
                    </a:cubicBezTo>
                    <a:close/>
                    <a:moveTo>
                      <a:pt x="20357" y="2690"/>
                    </a:moveTo>
                    <a:cubicBezTo>
                      <a:pt x="20325" y="2690"/>
                      <a:pt x="20292" y="2704"/>
                      <a:pt x="20270" y="2732"/>
                    </a:cubicBezTo>
                    <a:cubicBezTo>
                      <a:pt x="20235" y="2775"/>
                      <a:pt x="20244" y="2844"/>
                      <a:pt x="20291" y="2883"/>
                    </a:cubicBezTo>
                    <a:cubicBezTo>
                      <a:pt x="20309" y="2896"/>
                      <a:pt x="20335" y="2905"/>
                      <a:pt x="20356" y="2905"/>
                    </a:cubicBezTo>
                    <a:cubicBezTo>
                      <a:pt x="20387" y="2905"/>
                      <a:pt x="20422" y="2892"/>
                      <a:pt x="20443" y="2866"/>
                    </a:cubicBezTo>
                    <a:cubicBezTo>
                      <a:pt x="20478" y="2818"/>
                      <a:pt x="20469" y="2749"/>
                      <a:pt x="20426" y="2714"/>
                    </a:cubicBezTo>
                    <a:cubicBezTo>
                      <a:pt x="20406" y="2698"/>
                      <a:pt x="20381" y="2690"/>
                      <a:pt x="20357" y="2690"/>
                    </a:cubicBezTo>
                    <a:close/>
                    <a:moveTo>
                      <a:pt x="4491" y="2992"/>
                    </a:moveTo>
                    <a:cubicBezTo>
                      <a:pt x="4466" y="2992"/>
                      <a:pt x="4440" y="3000"/>
                      <a:pt x="4418" y="3018"/>
                    </a:cubicBezTo>
                    <a:cubicBezTo>
                      <a:pt x="4375" y="3057"/>
                      <a:pt x="4371" y="3126"/>
                      <a:pt x="4410" y="3170"/>
                    </a:cubicBezTo>
                    <a:cubicBezTo>
                      <a:pt x="4431" y="3196"/>
                      <a:pt x="4462" y="3209"/>
                      <a:pt x="4492" y="3209"/>
                    </a:cubicBezTo>
                    <a:cubicBezTo>
                      <a:pt x="4514" y="3209"/>
                      <a:pt x="4540" y="3200"/>
                      <a:pt x="4561" y="3183"/>
                    </a:cubicBezTo>
                    <a:cubicBezTo>
                      <a:pt x="4605" y="3144"/>
                      <a:pt x="4613" y="3074"/>
                      <a:pt x="4574" y="3031"/>
                    </a:cubicBezTo>
                    <a:cubicBezTo>
                      <a:pt x="4553" y="3005"/>
                      <a:pt x="4522" y="2992"/>
                      <a:pt x="4491" y="2992"/>
                    </a:cubicBezTo>
                    <a:close/>
                    <a:moveTo>
                      <a:pt x="20749" y="3010"/>
                    </a:moveTo>
                    <a:cubicBezTo>
                      <a:pt x="20718" y="3010"/>
                      <a:pt x="20686" y="3024"/>
                      <a:pt x="20664" y="3048"/>
                    </a:cubicBezTo>
                    <a:cubicBezTo>
                      <a:pt x="20625" y="3096"/>
                      <a:pt x="20630" y="3161"/>
                      <a:pt x="20677" y="3200"/>
                    </a:cubicBezTo>
                    <a:cubicBezTo>
                      <a:pt x="20699" y="3217"/>
                      <a:pt x="20721" y="3226"/>
                      <a:pt x="20747" y="3226"/>
                    </a:cubicBezTo>
                    <a:cubicBezTo>
                      <a:pt x="20777" y="3226"/>
                      <a:pt x="20807" y="3213"/>
                      <a:pt x="20829" y="3191"/>
                    </a:cubicBezTo>
                    <a:cubicBezTo>
                      <a:pt x="20868" y="3144"/>
                      <a:pt x="20864" y="3074"/>
                      <a:pt x="20816" y="3035"/>
                    </a:cubicBezTo>
                    <a:cubicBezTo>
                      <a:pt x="20797" y="3018"/>
                      <a:pt x="20773" y="3010"/>
                      <a:pt x="20749" y="3010"/>
                    </a:cubicBezTo>
                    <a:close/>
                    <a:moveTo>
                      <a:pt x="4113" y="3328"/>
                    </a:moveTo>
                    <a:cubicBezTo>
                      <a:pt x="4087" y="3328"/>
                      <a:pt x="4062" y="3338"/>
                      <a:pt x="4041" y="3356"/>
                    </a:cubicBezTo>
                    <a:cubicBezTo>
                      <a:pt x="3993" y="3399"/>
                      <a:pt x="3993" y="3464"/>
                      <a:pt x="4032" y="3508"/>
                    </a:cubicBezTo>
                    <a:cubicBezTo>
                      <a:pt x="4054" y="3534"/>
                      <a:pt x="4085" y="3542"/>
                      <a:pt x="4115" y="3542"/>
                    </a:cubicBezTo>
                    <a:cubicBezTo>
                      <a:pt x="4141" y="3542"/>
                      <a:pt x="4167" y="3534"/>
                      <a:pt x="4189" y="3516"/>
                    </a:cubicBezTo>
                    <a:cubicBezTo>
                      <a:pt x="4232" y="3473"/>
                      <a:pt x="4232" y="3408"/>
                      <a:pt x="4193" y="3365"/>
                    </a:cubicBezTo>
                    <a:cubicBezTo>
                      <a:pt x="4170" y="3340"/>
                      <a:pt x="4141" y="3328"/>
                      <a:pt x="4113" y="3328"/>
                    </a:cubicBezTo>
                    <a:close/>
                    <a:moveTo>
                      <a:pt x="21124" y="3347"/>
                    </a:moveTo>
                    <a:cubicBezTo>
                      <a:pt x="21095" y="3347"/>
                      <a:pt x="21066" y="3359"/>
                      <a:pt x="21046" y="3382"/>
                    </a:cubicBezTo>
                    <a:cubicBezTo>
                      <a:pt x="21002" y="3425"/>
                      <a:pt x="21007" y="3495"/>
                      <a:pt x="21050" y="3534"/>
                    </a:cubicBezTo>
                    <a:cubicBezTo>
                      <a:pt x="21072" y="3556"/>
                      <a:pt x="21098" y="3564"/>
                      <a:pt x="21124" y="3564"/>
                    </a:cubicBezTo>
                    <a:cubicBezTo>
                      <a:pt x="21154" y="3564"/>
                      <a:pt x="21180" y="3556"/>
                      <a:pt x="21202" y="3529"/>
                    </a:cubicBezTo>
                    <a:cubicBezTo>
                      <a:pt x="21245" y="3486"/>
                      <a:pt x="21241" y="3417"/>
                      <a:pt x="21198" y="3378"/>
                    </a:cubicBezTo>
                    <a:cubicBezTo>
                      <a:pt x="21177" y="3357"/>
                      <a:pt x="21151" y="3347"/>
                      <a:pt x="21124" y="3347"/>
                    </a:cubicBezTo>
                    <a:close/>
                    <a:moveTo>
                      <a:pt x="3748" y="3679"/>
                    </a:moveTo>
                    <a:cubicBezTo>
                      <a:pt x="3721" y="3679"/>
                      <a:pt x="3694" y="3690"/>
                      <a:pt x="3673" y="3712"/>
                    </a:cubicBezTo>
                    <a:cubicBezTo>
                      <a:pt x="3629" y="3755"/>
                      <a:pt x="3629" y="3820"/>
                      <a:pt x="3673" y="3863"/>
                    </a:cubicBezTo>
                    <a:cubicBezTo>
                      <a:pt x="3694" y="3885"/>
                      <a:pt x="3720" y="3894"/>
                      <a:pt x="3751" y="3894"/>
                    </a:cubicBezTo>
                    <a:cubicBezTo>
                      <a:pt x="3777" y="3894"/>
                      <a:pt x="3803" y="3885"/>
                      <a:pt x="3824" y="3863"/>
                    </a:cubicBezTo>
                    <a:cubicBezTo>
                      <a:pt x="3868" y="3820"/>
                      <a:pt x="3868" y="3755"/>
                      <a:pt x="3824" y="3712"/>
                    </a:cubicBezTo>
                    <a:cubicBezTo>
                      <a:pt x="3803" y="3690"/>
                      <a:pt x="3776" y="3679"/>
                      <a:pt x="3748" y="3679"/>
                    </a:cubicBezTo>
                    <a:close/>
                    <a:moveTo>
                      <a:pt x="21488" y="3701"/>
                    </a:moveTo>
                    <a:cubicBezTo>
                      <a:pt x="21460" y="3701"/>
                      <a:pt x="21432" y="3712"/>
                      <a:pt x="21410" y="3733"/>
                    </a:cubicBezTo>
                    <a:cubicBezTo>
                      <a:pt x="21367" y="3772"/>
                      <a:pt x="21367" y="3842"/>
                      <a:pt x="21410" y="3885"/>
                    </a:cubicBezTo>
                    <a:cubicBezTo>
                      <a:pt x="21432" y="3907"/>
                      <a:pt x="21458" y="3915"/>
                      <a:pt x="21488" y="3915"/>
                    </a:cubicBezTo>
                    <a:cubicBezTo>
                      <a:pt x="21514" y="3915"/>
                      <a:pt x="21544" y="3907"/>
                      <a:pt x="21562" y="3885"/>
                    </a:cubicBezTo>
                    <a:cubicBezTo>
                      <a:pt x="21605" y="3842"/>
                      <a:pt x="21605" y="3777"/>
                      <a:pt x="21566" y="3733"/>
                    </a:cubicBezTo>
                    <a:cubicBezTo>
                      <a:pt x="21544" y="3712"/>
                      <a:pt x="21516" y="3701"/>
                      <a:pt x="21488" y="3701"/>
                    </a:cubicBezTo>
                    <a:close/>
                    <a:moveTo>
                      <a:pt x="3402" y="4045"/>
                    </a:moveTo>
                    <a:cubicBezTo>
                      <a:pt x="3372" y="4045"/>
                      <a:pt x="3342" y="4057"/>
                      <a:pt x="3321" y="4080"/>
                    </a:cubicBezTo>
                    <a:cubicBezTo>
                      <a:pt x="3278" y="4123"/>
                      <a:pt x="3282" y="4193"/>
                      <a:pt x="3326" y="4232"/>
                    </a:cubicBezTo>
                    <a:cubicBezTo>
                      <a:pt x="3347" y="4254"/>
                      <a:pt x="3373" y="4262"/>
                      <a:pt x="3399" y="4262"/>
                    </a:cubicBezTo>
                    <a:cubicBezTo>
                      <a:pt x="3430" y="4262"/>
                      <a:pt x="3456" y="4249"/>
                      <a:pt x="3478" y="4228"/>
                    </a:cubicBezTo>
                    <a:cubicBezTo>
                      <a:pt x="3521" y="4184"/>
                      <a:pt x="3517" y="4115"/>
                      <a:pt x="3473" y="4071"/>
                    </a:cubicBezTo>
                    <a:cubicBezTo>
                      <a:pt x="3453" y="4053"/>
                      <a:pt x="3428" y="4045"/>
                      <a:pt x="3402" y="4045"/>
                    </a:cubicBezTo>
                    <a:close/>
                    <a:moveTo>
                      <a:pt x="21833" y="4066"/>
                    </a:moveTo>
                    <a:cubicBezTo>
                      <a:pt x="21807" y="4066"/>
                      <a:pt x="21781" y="4075"/>
                      <a:pt x="21761" y="4093"/>
                    </a:cubicBezTo>
                    <a:cubicBezTo>
                      <a:pt x="21718" y="4136"/>
                      <a:pt x="21714" y="4206"/>
                      <a:pt x="21757" y="4249"/>
                    </a:cubicBezTo>
                    <a:cubicBezTo>
                      <a:pt x="21779" y="4271"/>
                      <a:pt x="21805" y="4284"/>
                      <a:pt x="21835" y="4284"/>
                    </a:cubicBezTo>
                    <a:cubicBezTo>
                      <a:pt x="21861" y="4284"/>
                      <a:pt x="21887" y="4275"/>
                      <a:pt x="21909" y="4254"/>
                    </a:cubicBezTo>
                    <a:cubicBezTo>
                      <a:pt x="21952" y="4215"/>
                      <a:pt x="21956" y="4145"/>
                      <a:pt x="21917" y="4102"/>
                    </a:cubicBezTo>
                    <a:cubicBezTo>
                      <a:pt x="21894" y="4078"/>
                      <a:pt x="21863" y="4066"/>
                      <a:pt x="21833" y="4066"/>
                    </a:cubicBezTo>
                    <a:close/>
                    <a:moveTo>
                      <a:pt x="3066" y="4424"/>
                    </a:moveTo>
                    <a:cubicBezTo>
                      <a:pt x="3036" y="4424"/>
                      <a:pt x="3005" y="4437"/>
                      <a:pt x="2983" y="4462"/>
                    </a:cubicBezTo>
                    <a:cubicBezTo>
                      <a:pt x="2944" y="4509"/>
                      <a:pt x="2949" y="4574"/>
                      <a:pt x="2996" y="4613"/>
                    </a:cubicBezTo>
                    <a:cubicBezTo>
                      <a:pt x="3014" y="4631"/>
                      <a:pt x="3040" y="4639"/>
                      <a:pt x="3066" y="4639"/>
                    </a:cubicBezTo>
                    <a:cubicBezTo>
                      <a:pt x="3096" y="4639"/>
                      <a:pt x="3126" y="4626"/>
                      <a:pt x="3148" y="4600"/>
                    </a:cubicBezTo>
                    <a:cubicBezTo>
                      <a:pt x="3187" y="4557"/>
                      <a:pt x="3178" y="4488"/>
                      <a:pt x="3135" y="4449"/>
                    </a:cubicBezTo>
                    <a:cubicBezTo>
                      <a:pt x="3114" y="4432"/>
                      <a:pt x="3090" y="4424"/>
                      <a:pt x="3066" y="4424"/>
                    </a:cubicBezTo>
                    <a:close/>
                    <a:moveTo>
                      <a:pt x="22168" y="4445"/>
                    </a:moveTo>
                    <a:cubicBezTo>
                      <a:pt x="22144" y="4445"/>
                      <a:pt x="22120" y="4453"/>
                      <a:pt x="22099" y="4470"/>
                    </a:cubicBezTo>
                    <a:cubicBezTo>
                      <a:pt x="22052" y="4509"/>
                      <a:pt x="22047" y="4579"/>
                      <a:pt x="22086" y="4626"/>
                    </a:cubicBezTo>
                    <a:cubicBezTo>
                      <a:pt x="22108" y="4648"/>
                      <a:pt x="22138" y="4661"/>
                      <a:pt x="22169" y="4661"/>
                    </a:cubicBezTo>
                    <a:cubicBezTo>
                      <a:pt x="22195" y="4661"/>
                      <a:pt x="22221" y="4652"/>
                      <a:pt x="22238" y="4639"/>
                    </a:cubicBezTo>
                    <a:cubicBezTo>
                      <a:pt x="22286" y="4600"/>
                      <a:pt x="22290" y="4531"/>
                      <a:pt x="22251" y="4483"/>
                    </a:cubicBezTo>
                    <a:cubicBezTo>
                      <a:pt x="22229" y="4459"/>
                      <a:pt x="22199" y="4445"/>
                      <a:pt x="22168" y="4445"/>
                    </a:cubicBezTo>
                    <a:close/>
                    <a:moveTo>
                      <a:pt x="2747" y="4817"/>
                    </a:moveTo>
                    <a:cubicBezTo>
                      <a:pt x="2715" y="4817"/>
                      <a:pt x="2683" y="4831"/>
                      <a:pt x="2662" y="4856"/>
                    </a:cubicBezTo>
                    <a:cubicBezTo>
                      <a:pt x="2623" y="4904"/>
                      <a:pt x="2632" y="4973"/>
                      <a:pt x="2680" y="5012"/>
                    </a:cubicBezTo>
                    <a:cubicBezTo>
                      <a:pt x="2697" y="5025"/>
                      <a:pt x="2723" y="5034"/>
                      <a:pt x="2745" y="5034"/>
                    </a:cubicBezTo>
                    <a:cubicBezTo>
                      <a:pt x="2779" y="5034"/>
                      <a:pt x="2810" y="5021"/>
                      <a:pt x="2831" y="4991"/>
                    </a:cubicBezTo>
                    <a:cubicBezTo>
                      <a:pt x="2866" y="4943"/>
                      <a:pt x="2857" y="4878"/>
                      <a:pt x="2814" y="4839"/>
                    </a:cubicBezTo>
                    <a:cubicBezTo>
                      <a:pt x="2794" y="4824"/>
                      <a:pt x="2771" y="4817"/>
                      <a:pt x="2747" y="4817"/>
                    </a:cubicBezTo>
                    <a:close/>
                    <a:moveTo>
                      <a:pt x="22486" y="4839"/>
                    </a:moveTo>
                    <a:cubicBezTo>
                      <a:pt x="22463" y="4839"/>
                      <a:pt x="22440" y="4846"/>
                      <a:pt x="22420" y="4861"/>
                    </a:cubicBezTo>
                    <a:cubicBezTo>
                      <a:pt x="22373" y="4900"/>
                      <a:pt x="22364" y="4965"/>
                      <a:pt x="22403" y="5012"/>
                    </a:cubicBezTo>
                    <a:cubicBezTo>
                      <a:pt x="22425" y="5043"/>
                      <a:pt x="22455" y="5056"/>
                      <a:pt x="22485" y="5056"/>
                    </a:cubicBezTo>
                    <a:cubicBezTo>
                      <a:pt x="22511" y="5056"/>
                      <a:pt x="22533" y="5047"/>
                      <a:pt x="22555" y="5034"/>
                    </a:cubicBezTo>
                    <a:cubicBezTo>
                      <a:pt x="22602" y="4995"/>
                      <a:pt x="22611" y="4930"/>
                      <a:pt x="22572" y="4882"/>
                    </a:cubicBezTo>
                    <a:cubicBezTo>
                      <a:pt x="22551" y="4854"/>
                      <a:pt x="22519" y="4839"/>
                      <a:pt x="22486" y="4839"/>
                    </a:cubicBezTo>
                    <a:close/>
                    <a:moveTo>
                      <a:pt x="2445" y="5222"/>
                    </a:moveTo>
                    <a:cubicBezTo>
                      <a:pt x="2410" y="5222"/>
                      <a:pt x="2376" y="5239"/>
                      <a:pt x="2355" y="5268"/>
                    </a:cubicBezTo>
                    <a:cubicBezTo>
                      <a:pt x="2320" y="5316"/>
                      <a:pt x="2333" y="5385"/>
                      <a:pt x="2381" y="5420"/>
                    </a:cubicBezTo>
                    <a:cubicBezTo>
                      <a:pt x="2398" y="5433"/>
                      <a:pt x="2420" y="5437"/>
                      <a:pt x="2441" y="5437"/>
                    </a:cubicBezTo>
                    <a:cubicBezTo>
                      <a:pt x="2476" y="5437"/>
                      <a:pt x="2511" y="5424"/>
                      <a:pt x="2532" y="5394"/>
                    </a:cubicBezTo>
                    <a:cubicBezTo>
                      <a:pt x="2567" y="5346"/>
                      <a:pt x="2554" y="5277"/>
                      <a:pt x="2506" y="5242"/>
                    </a:cubicBezTo>
                    <a:cubicBezTo>
                      <a:pt x="2488" y="5229"/>
                      <a:pt x="2467" y="5222"/>
                      <a:pt x="2445" y="5222"/>
                    </a:cubicBezTo>
                    <a:close/>
                    <a:moveTo>
                      <a:pt x="22787" y="5244"/>
                    </a:moveTo>
                    <a:cubicBezTo>
                      <a:pt x="22766" y="5244"/>
                      <a:pt x="22744" y="5250"/>
                      <a:pt x="22724" y="5264"/>
                    </a:cubicBezTo>
                    <a:cubicBezTo>
                      <a:pt x="22676" y="5298"/>
                      <a:pt x="22667" y="5368"/>
                      <a:pt x="22702" y="5416"/>
                    </a:cubicBezTo>
                    <a:cubicBezTo>
                      <a:pt x="22724" y="5446"/>
                      <a:pt x="22754" y="5463"/>
                      <a:pt x="22789" y="5463"/>
                    </a:cubicBezTo>
                    <a:cubicBezTo>
                      <a:pt x="22810" y="5463"/>
                      <a:pt x="22832" y="5455"/>
                      <a:pt x="22854" y="5442"/>
                    </a:cubicBezTo>
                    <a:cubicBezTo>
                      <a:pt x="22902" y="5407"/>
                      <a:pt x="22910" y="5337"/>
                      <a:pt x="22876" y="5290"/>
                    </a:cubicBezTo>
                    <a:cubicBezTo>
                      <a:pt x="22854" y="5260"/>
                      <a:pt x="22821" y="5244"/>
                      <a:pt x="22787" y="5244"/>
                    </a:cubicBezTo>
                    <a:close/>
                    <a:moveTo>
                      <a:pt x="2154" y="5639"/>
                    </a:moveTo>
                    <a:cubicBezTo>
                      <a:pt x="2119" y="5639"/>
                      <a:pt x="2086" y="5656"/>
                      <a:pt x="2064" y="5689"/>
                    </a:cubicBezTo>
                    <a:cubicBezTo>
                      <a:pt x="2034" y="5736"/>
                      <a:pt x="2047" y="5806"/>
                      <a:pt x="2094" y="5836"/>
                    </a:cubicBezTo>
                    <a:cubicBezTo>
                      <a:pt x="2116" y="5849"/>
                      <a:pt x="2133" y="5858"/>
                      <a:pt x="2155" y="5858"/>
                    </a:cubicBezTo>
                    <a:cubicBezTo>
                      <a:pt x="2190" y="5858"/>
                      <a:pt x="2224" y="5840"/>
                      <a:pt x="2246" y="5806"/>
                    </a:cubicBezTo>
                    <a:cubicBezTo>
                      <a:pt x="2281" y="5758"/>
                      <a:pt x="2268" y="5689"/>
                      <a:pt x="2216" y="5658"/>
                    </a:cubicBezTo>
                    <a:cubicBezTo>
                      <a:pt x="2196" y="5645"/>
                      <a:pt x="2175" y="5639"/>
                      <a:pt x="2154" y="5639"/>
                    </a:cubicBezTo>
                    <a:close/>
                    <a:moveTo>
                      <a:pt x="23076" y="5661"/>
                    </a:moveTo>
                    <a:cubicBezTo>
                      <a:pt x="23055" y="5661"/>
                      <a:pt x="23034" y="5667"/>
                      <a:pt x="23014" y="5680"/>
                    </a:cubicBezTo>
                    <a:cubicBezTo>
                      <a:pt x="22962" y="5710"/>
                      <a:pt x="22949" y="5780"/>
                      <a:pt x="22984" y="5827"/>
                    </a:cubicBezTo>
                    <a:cubicBezTo>
                      <a:pt x="23006" y="5862"/>
                      <a:pt x="23040" y="5879"/>
                      <a:pt x="23075" y="5879"/>
                    </a:cubicBezTo>
                    <a:cubicBezTo>
                      <a:pt x="23092" y="5879"/>
                      <a:pt x="23114" y="5871"/>
                      <a:pt x="23131" y="5862"/>
                    </a:cubicBezTo>
                    <a:cubicBezTo>
                      <a:pt x="23183" y="5827"/>
                      <a:pt x="23196" y="5762"/>
                      <a:pt x="23166" y="5710"/>
                    </a:cubicBezTo>
                    <a:cubicBezTo>
                      <a:pt x="23144" y="5678"/>
                      <a:pt x="23111" y="5661"/>
                      <a:pt x="23076" y="5661"/>
                    </a:cubicBezTo>
                    <a:close/>
                    <a:moveTo>
                      <a:pt x="1887" y="6068"/>
                    </a:moveTo>
                    <a:cubicBezTo>
                      <a:pt x="1851" y="6068"/>
                      <a:pt x="1815" y="6086"/>
                      <a:pt x="1795" y="6118"/>
                    </a:cubicBezTo>
                    <a:cubicBezTo>
                      <a:pt x="1765" y="6170"/>
                      <a:pt x="1778" y="6239"/>
                      <a:pt x="1830" y="6270"/>
                    </a:cubicBezTo>
                    <a:cubicBezTo>
                      <a:pt x="1847" y="6278"/>
                      <a:pt x="1869" y="6283"/>
                      <a:pt x="1886" y="6283"/>
                    </a:cubicBezTo>
                    <a:cubicBezTo>
                      <a:pt x="1921" y="6283"/>
                      <a:pt x="1960" y="6265"/>
                      <a:pt x="1977" y="6231"/>
                    </a:cubicBezTo>
                    <a:cubicBezTo>
                      <a:pt x="2012" y="6179"/>
                      <a:pt x="1995" y="6114"/>
                      <a:pt x="1943" y="6083"/>
                    </a:cubicBezTo>
                    <a:cubicBezTo>
                      <a:pt x="1925" y="6073"/>
                      <a:pt x="1906" y="6068"/>
                      <a:pt x="1887" y="6068"/>
                    </a:cubicBezTo>
                    <a:close/>
                    <a:moveTo>
                      <a:pt x="23342" y="6090"/>
                    </a:moveTo>
                    <a:cubicBezTo>
                      <a:pt x="23324" y="6090"/>
                      <a:pt x="23305" y="6095"/>
                      <a:pt x="23287" y="6105"/>
                    </a:cubicBezTo>
                    <a:cubicBezTo>
                      <a:pt x="23235" y="6135"/>
                      <a:pt x="23218" y="6200"/>
                      <a:pt x="23248" y="6252"/>
                    </a:cubicBezTo>
                    <a:cubicBezTo>
                      <a:pt x="23270" y="6287"/>
                      <a:pt x="23305" y="6304"/>
                      <a:pt x="23344" y="6304"/>
                    </a:cubicBezTo>
                    <a:cubicBezTo>
                      <a:pt x="23361" y="6304"/>
                      <a:pt x="23378" y="6300"/>
                      <a:pt x="23396" y="6291"/>
                    </a:cubicBezTo>
                    <a:cubicBezTo>
                      <a:pt x="23448" y="6261"/>
                      <a:pt x="23465" y="6192"/>
                      <a:pt x="23435" y="6144"/>
                    </a:cubicBezTo>
                    <a:cubicBezTo>
                      <a:pt x="23415" y="6109"/>
                      <a:pt x="23379" y="6090"/>
                      <a:pt x="23342" y="6090"/>
                    </a:cubicBezTo>
                    <a:close/>
                    <a:moveTo>
                      <a:pt x="1636" y="6507"/>
                    </a:moveTo>
                    <a:cubicBezTo>
                      <a:pt x="1598" y="6507"/>
                      <a:pt x="1560" y="6529"/>
                      <a:pt x="1539" y="6564"/>
                    </a:cubicBezTo>
                    <a:cubicBezTo>
                      <a:pt x="1509" y="6617"/>
                      <a:pt x="1531" y="6682"/>
                      <a:pt x="1583" y="6712"/>
                    </a:cubicBezTo>
                    <a:cubicBezTo>
                      <a:pt x="1600" y="6721"/>
                      <a:pt x="1617" y="6725"/>
                      <a:pt x="1635" y="6725"/>
                    </a:cubicBezTo>
                    <a:cubicBezTo>
                      <a:pt x="1674" y="6725"/>
                      <a:pt x="1709" y="6703"/>
                      <a:pt x="1730" y="6669"/>
                    </a:cubicBezTo>
                    <a:cubicBezTo>
                      <a:pt x="1756" y="6617"/>
                      <a:pt x="1739" y="6547"/>
                      <a:pt x="1687" y="6521"/>
                    </a:cubicBezTo>
                    <a:cubicBezTo>
                      <a:pt x="1671" y="6512"/>
                      <a:pt x="1653" y="6507"/>
                      <a:pt x="1636" y="6507"/>
                    </a:cubicBezTo>
                    <a:close/>
                    <a:moveTo>
                      <a:pt x="23594" y="6528"/>
                    </a:moveTo>
                    <a:cubicBezTo>
                      <a:pt x="23575" y="6528"/>
                      <a:pt x="23556" y="6533"/>
                      <a:pt x="23539" y="6543"/>
                    </a:cubicBezTo>
                    <a:cubicBezTo>
                      <a:pt x="23487" y="6569"/>
                      <a:pt x="23470" y="6634"/>
                      <a:pt x="23496" y="6686"/>
                    </a:cubicBezTo>
                    <a:cubicBezTo>
                      <a:pt x="23517" y="6725"/>
                      <a:pt x="23552" y="6747"/>
                      <a:pt x="23591" y="6747"/>
                    </a:cubicBezTo>
                    <a:cubicBezTo>
                      <a:pt x="23608" y="6747"/>
                      <a:pt x="23626" y="6742"/>
                      <a:pt x="23643" y="6734"/>
                    </a:cubicBezTo>
                    <a:cubicBezTo>
                      <a:pt x="23695" y="6703"/>
                      <a:pt x="23717" y="6638"/>
                      <a:pt x="23686" y="6586"/>
                    </a:cubicBezTo>
                    <a:cubicBezTo>
                      <a:pt x="23669" y="6548"/>
                      <a:pt x="23632" y="6528"/>
                      <a:pt x="23594" y="6528"/>
                    </a:cubicBezTo>
                    <a:close/>
                    <a:moveTo>
                      <a:pt x="1401" y="6957"/>
                    </a:moveTo>
                    <a:cubicBezTo>
                      <a:pt x="1362" y="6957"/>
                      <a:pt x="1324" y="6978"/>
                      <a:pt x="1305" y="7015"/>
                    </a:cubicBezTo>
                    <a:cubicBezTo>
                      <a:pt x="1275" y="7072"/>
                      <a:pt x="1301" y="7137"/>
                      <a:pt x="1353" y="7163"/>
                    </a:cubicBezTo>
                    <a:cubicBezTo>
                      <a:pt x="1366" y="7167"/>
                      <a:pt x="1383" y="7171"/>
                      <a:pt x="1401" y="7171"/>
                    </a:cubicBezTo>
                    <a:cubicBezTo>
                      <a:pt x="1440" y="7171"/>
                      <a:pt x="1479" y="7150"/>
                      <a:pt x="1496" y="7111"/>
                    </a:cubicBezTo>
                    <a:cubicBezTo>
                      <a:pt x="1522" y="7059"/>
                      <a:pt x="1500" y="6994"/>
                      <a:pt x="1448" y="6968"/>
                    </a:cubicBezTo>
                    <a:cubicBezTo>
                      <a:pt x="1433" y="6960"/>
                      <a:pt x="1417" y="6957"/>
                      <a:pt x="1401" y="6957"/>
                    </a:cubicBezTo>
                    <a:close/>
                    <a:moveTo>
                      <a:pt x="23824" y="6974"/>
                    </a:moveTo>
                    <a:cubicBezTo>
                      <a:pt x="23808" y="6974"/>
                      <a:pt x="23792" y="6978"/>
                      <a:pt x="23777" y="6985"/>
                    </a:cubicBezTo>
                    <a:cubicBezTo>
                      <a:pt x="23721" y="7015"/>
                      <a:pt x="23699" y="7080"/>
                      <a:pt x="23725" y="7132"/>
                    </a:cubicBezTo>
                    <a:cubicBezTo>
                      <a:pt x="23747" y="7171"/>
                      <a:pt x="23786" y="7193"/>
                      <a:pt x="23825" y="7193"/>
                    </a:cubicBezTo>
                    <a:cubicBezTo>
                      <a:pt x="23842" y="7193"/>
                      <a:pt x="23855" y="7189"/>
                      <a:pt x="23873" y="7180"/>
                    </a:cubicBezTo>
                    <a:cubicBezTo>
                      <a:pt x="23925" y="7154"/>
                      <a:pt x="23946" y="7089"/>
                      <a:pt x="23920" y="7037"/>
                    </a:cubicBezTo>
                    <a:cubicBezTo>
                      <a:pt x="23902" y="6997"/>
                      <a:pt x="23863" y="6974"/>
                      <a:pt x="23824" y="6974"/>
                    </a:cubicBezTo>
                    <a:close/>
                    <a:moveTo>
                      <a:pt x="1186" y="7415"/>
                    </a:moveTo>
                    <a:cubicBezTo>
                      <a:pt x="1144" y="7415"/>
                      <a:pt x="1104" y="7437"/>
                      <a:pt x="1084" y="7479"/>
                    </a:cubicBezTo>
                    <a:cubicBezTo>
                      <a:pt x="1063" y="7531"/>
                      <a:pt x="1084" y="7596"/>
                      <a:pt x="1141" y="7622"/>
                    </a:cubicBezTo>
                    <a:cubicBezTo>
                      <a:pt x="1154" y="7627"/>
                      <a:pt x="1171" y="7631"/>
                      <a:pt x="1184" y="7631"/>
                    </a:cubicBezTo>
                    <a:cubicBezTo>
                      <a:pt x="1227" y="7631"/>
                      <a:pt x="1266" y="7605"/>
                      <a:pt x="1284" y="7566"/>
                    </a:cubicBezTo>
                    <a:cubicBezTo>
                      <a:pt x="1310" y="7514"/>
                      <a:pt x="1284" y="7449"/>
                      <a:pt x="1227" y="7423"/>
                    </a:cubicBezTo>
                    <a:cubicBezTo>
                      <a:pt x="1214" y="7417"/>
                      <a:pt x="1200" y="7415"/>
                      <a:pt x="1186" y="7415"/>
                    </a:cubicBezTo>
                    <a:close/>
                    <a:moveTo>
                      <a:pt x="24035" y="7433"/>
                    </a:moveTo>
                    <a:cubicBezTo>
                      <a:pt x="24021" y="7433"/>
                      <a:pt x="24008" y="7435"/>
                      <a:pt x="23994" y="7440"/>
                    </a:cubicBezTo>
                    <a:cubicBezTo>
                      <a:pt x="23938" y="7466"/>
                      <a:pt x="23916" y="7531"/>
                      <a:pt x="23938" y="7583"/>
                    </a:cubicBezTo>
                    <a:cubicBezTo>
                      <a:pt x="23955" y="7627"/>
                      <a:pt x="23998" y="7648"/>
                      <a:pt x="24037" y="7648"/>
                    </a:cubicBezTo>
                    <a:cubicBezTo>
                      <a:pt x="24055" y="7648"/>
                      <a:pt x="24068" y="7648"/>
                      <a:pt x="24081" y="7640"/>
                    </a:cubicBezTo>
                    <a:cubicBezTo>
                      <a:pt x="24137" y="7618"/>
                      <a:pt x="24163" y="7553"/>
                      <a:pt x="24137" y="7497"/>
                    </a:cubicBezTo>
                    <a:cubicBezTo>
                      <a:pt x="24117" y="7457"/>
                      <a:pt x="24078" y="7433"/>
                      <a:pt x="24035" y="7433"/>
                    </a:cubicBezTo>
                    <a:close/>
                    <a:moveTo>
                      <a:pt x="990" y="7880"/>
                    </a:moveTo>
                    <a:cubicBezTo>
                      <a:pt x="946" y="7880"/>
                      <a:pt x="906" y="7907"/>
                      <a:pt x="889" y="7948"/>
                    </a:cubicBezTo>
                    <a:cubicBezTo>
                      <a:pt x="867" y="8004"/>
                      <a:pt x="893" y="8069"/>
                      <a:pt x="950" y="8091"/>
                    </a:cubicBezTo>
                    <a:cubicBezTo>
                      <a:pt x="963" y="8095"/>
                      <a:pt x="976" y="8099"/>
                      <a:pt x="989" y="8099"/>
                    </a:cubicBezTo>
                    <a:cubicBezTo>
                      <a:pt x="1032" y="8099"/>
                      <a:pt x="1071" y="8073"/>
                      <a:pt x="1089" y="8030"/>
                    </a:cubicBezTo>
                    <a:cubicBezTo>
                      <a:pt x="1110" y="7974"/>
                      <a:pt x="1084" y="7913"/>
                      <a:pt x="1028" y="7887"/>
                    </a:cubicBezTo>
                    <a:cubicBezTo>
                      <a:pt x="1015" y="7882"/>
                      <a:pt x="1002" y="7880"/>
                      <a:pt x="990" y="7880"/>
                    </a:cubicBezTo>
                    <a:close/>
                    <a:moveTo>
                      <a:pt x="24231" y="7897"/>
                    </a:moveTo>
                    <a:cubicBezTo>
                      <a:pt x="24219" y="7897"/>
                      <a:pt x="24206" y="7899"/>
                      <a:pt x="24194" y="7904"/>
                    </a:cubicBezTo>
                    <a:cubicBezTo>
                      <a:pt x="24137" y="7926"/>
                      <a:pt x="24111" y="7991"/>
                      <a:pt x="24133" y="8047"/>
                    </a:cubicBezTo>
                    <a:cubicBezTo>
                      <a:pt x="24150" y="8091"/>
                      <a:pt x="24189" y="8117"/>
                      <a:pt x="24233" y="8117"/>
                    </a:cubicBezTo>
                    <a:cubicBezTo>
                      <a:pt x="24246" y="8117"/>
                      <a:pt x="24259" y="8112"/>
                      <a:pt x="24272" y="8108"/>
                    </a:cubicBezTo>
                    <a:cubicBezTo>
                      <a:pt x="24328" y="8086"/>
                      <a:pt x="24358" y="8021"/>
                      <a:pt x="24332" y="7965"/>
                    </a:cubicBezTo>
                    <a:cubicBezTo>
                      <a:pt x="24315" y="7924"/>
                      <a:pt x="24275" y="7897"/>
                      <a:pt x="24231" y="7897"/>
                    </a:cubicBezTo>
                    <a:close/>
                    <a:moveTo>
                      <a:pt x="808" y="8357"/>
                    </a:moveTo>
                    <a:cubicBezTo>
                      <a:pt x="764" y="8357"/>
                      <a:pt x="724" y="8385"/>
                      <a:pt x="707" y="8429"/>
                    </a:cubicBezTo>
                    <a:cubicBezTo>
                      <a:pt x="690" y="8485"/>
                      <a:pt x="720" y="8546"/>
                      <a:pt x="776" y="8568"/>
                    </a:cubicBezTo>
                    <a:cubicBezTo>
                      <a:pt x="785" y="8572"/>
                      <a:pt x="798" y="8572"/>
                      <a:pt x="811" y="8572"/>
                    </a:cubicBezTo>
                    <a:cubicBezTo>
                      <a:pt x="854" y="8572"/>
                      <a:pt x="898" y="8546"/>
                      <a:pt x="911" y="8503"/>
                    </a:cubicBezTo>
                    <a:cubicBezTo>
                      <a:pt x="932" y="8446"/>
                      <a:pt x="902" y="8381"/>
                      <a:pt x="846" y="8364"/>
                    </a:cubicBezTo>
                    <a:cubicBezTo>
                      <a:pt x="833" y="8359"/>
                      <a:pt x="821" y="8357"/>
                      <a:pt x="808" y="8357"/>
                    </a:cubicBezTo>
                    <a:close/>
                    <a:moveTo>
                      <a:pt x="24408" y="8372"/>
                    </a:moveTo>
                    <a:cubicBezTo>
                      <a:pt x="24397" y="8372"/>
                      <a:pt x="24386" y="8374"/>
                      <a:pt x="24376" y="8377"/>
                    </a:cubicBezTo>
                    <a:cubicBezTo>
                      <a:pt x="24319" y="8398"/>
                      <a:pt x="24289" y="8459"/>
                      <a:pt x="24306" y="8516"/>
                    </a:cubicBezTo>
                    <a:cubicBezTo>
                      <a:pt x="24324" y="8559"/>
                      <a:pt x="24367" y="8589"/>
                      <a:pt x="24410" y="8589"/>
                    </a:cubicBezTo>
                    <a:cubicBezTo>
                      <a:pt x="24423" y="8589"/>
                      <a:pt x="24432" y="8585"/>
                      <a:pt x="24445" y="8581"/>
                    </a:cubicBezTo>
                    <a:cubicBezTo>
                      <a:pt x="24501" y="8563"/>
                      <a:pt x="24532" y="8503"/>
                      <a:pt x="24514" y="8446"/>
                    </a:cubicBezTo>
                    <a:cubicBezTo>
                      <a:pt x="24497" y="8401"/>
                      <a:pt x="24454" y="8372"/>
                      <a:pt x="24408" y="8372"/>
                    </a:cubicBezTo>
                    <a:close/>
                    <a:moveTo>
                      <a:pt x="655" y="8836"/>
                    </a:moveTo>
                    <a:cubicBezTo>
                      <a:pt x="609" y="8836"/>
                      <a:pt x="564" y="8868"/>
                      <a:pt x="547" y="8914"/>
                    </a:cubicBezTo>
                    <a:cubicBezTo>
                      <a:pt x="529" y="8971"/>
                      <a:pt x="564" y="9032"/>
                      <a:pt x="620" y="9049"/>
                    </a:cubicBezTo>
                    <a:cubicBezTo>
                      <a:pt x="633" y="9053"/>
                      <a:pt x="642" y="9053"/>
                      <a:pt x="651" y="9053"/>
                    </a:cubicBezTo>
                    <a:cubicBezTo>
                      <a:pt x="698" y="9053"/>
                      <a:pt x="742" y="9023"/>
                      <a:pt x="755" y="8979"/>
                    </a:cubicBezTo>
                    <a:cubicBezTo>
                      <a:pt x="772" y="8919"/>
                      <a:pt x="742" y="8862"/>
                      <a:pt x="685" y="8841"/>
                    </a:cubicBezTo>
                    <a:cubicBezTo>
                      <a:pt x="675" y="8838"/>
                      <a:pt x="665" y="8836"/>
                      <a:pt x="655" y="8836"/>
                    </a:cubicBezTo>
                    <a:close/>
                    <a:moveTo>
                      <a:pt x="24568" y="8853"/>
                    </a:moveTo>
                    <a:cubicBezTo>
                      <a:pt x="24558" y="8853"/>
                      <a:pt x="24547" y="8855"/>
                      <a:pt x="24536" y="8858"/>
                    </a:cubicBezTo>
                    <a:cubicBezTo>
                      <a:pt x="24480" y="8875"/>
                      <a:pt x="24445" y="8936"/>
                      <a:pt x="24462" y="8992"/>
                    </a:cubicBezTo>
                    <a:cubicBezTo>
                      <a:pt x="24480" y="9040"/>
                      <a:pt x="24519" y="9071"/>
                      <a:pt x="24566" y="9071"/>
                    </a:cubicBezTo>
                    <a:cubicBezTo>
                      <a:pt x="24579" y="9071"/>
                      <a:pt x="24588" y="9066"/>
                      <a:pt x="24597" y="9066"/>
                    </a:cubicBezTo>
                    <a:cubicBezTo>
                      <a:pt x="24658" y="9049"/>
                      <a:pt x="24688" y="8988"/>
                      <a:pt x="24671" y="8927"/>
                    </a:cubicBezTo>
                    <a:cubicBezTo>
                      <a:pt x="24656" y="8882"/>
                      <a:pt x="24614" y="8853"/>
                      <a:pt x="24568" y="8853"/>
                    </a:cubicBezTo>
                    <a:close/>
                    <a:moveTo>
                      <a:pt x="518" y="9324"/>
                    </a:moveTo>
                    <a:cubicBezTo>
                      <a:pt x="470" y="9324"/>
                      <a:pt x="423" y="9356"/>
                      <a:pt x="408" y="9404"/>
                    </a:cubicBezTo>
                    <a:cubicBezTo>
                      <a:pt x="395" y="9465"/>
                      <a:pt x="429" y="9521"/>
                      <a:pt x="486" y="9539"/>
                    </a:cubicBezTo>
                    <a:cubicBezTo>
                      <a:pt x="495" y="9539"/>
                      <a:pt x="508" y="9543"/>
                      <a:pt x="516" y="9543"/>
                    </a:cubicBezTo>
                    <a:cubicBezTo>
                      <a:pt x="564" y="9543"/>
                      <a:pt x="607" y="9508"/>
                      <a:pt x="620" y="9461"/>
                    </a:cubicBezTo>
                    <a:cubicBezTo>
                      <a:pt x="633" y="9404"/>
                      <a:pt x="599" y="9344"/>
                      <a:pt x="542" y="9326"/>
                    </a:cubicBezTo>
                    <a:cubicBezTo>
                      <a:pt x="534" y="9324"/>
                      <a:pt x="526" y="9324"/>
                      <a:pt x="518" y="9324"/>
                    </a:cubicBezTo>
                    <a:close/>
                    <a:moveTo>
                      <a:pt x="24709" y="9339"/>
                    </a:moveTo>
                    <a:cubicBezTo>
                      <a:pt x="24699" y="9339"/>
                      <a:pt x="24689" y="9341"/>
                      <a:pt x="24679" y="9344"/>
                    </a:cubicBezTo>
                    <a:cubicBezTo>
                      <a:pt x="24618" y="9357"/>
                      <a:pt x="24584" y="9417"/>
                      <a:pt x="24601" y="9474"/>
                    </a:cubicBezTo>
                    <a:cubicBezTo>
                      <a:pt x="24614" y="9521"/>
                      <a:pt x="24658" y="9556"/>
                      <a:pt x="24705" y="9556"/>
                    </a:cubicBezTo>
                    <a:cubicBezTo>
                      <a:pt x="24714" y="9556"/>
                      <a:pt x="24723" y="9556"/>
                      <a:pt x="24731" y="9552"/>
                    </a:cubicBezTo>
                    <a:cubicBezTo>
                      <a:pt x="24788" y="9539"/>
                      <a:pt x="24822" y="9478"/>
                      <a:pt x="24809" y="9422"/>
                    </a:cubicBezTo>
                    <a:cubicBezTo>
                      <a:pt x="24799" y="9372"/>
                      <a:pt x="24755" y="9339"/>
                      <a:pt x="24709" y="9339"/>
                    </a:cubicBezTo>
                    <a:close/>
                    <a:moveTo>
                      <a:pt x="396" y="9818"/>
                    </a:moveTo>
                    <a:cubicBezTo>
                      <a:pt x="345" y="9818"/>
                      <a:pt x="302" y="9851"/>
                      <a:pt x="291" y="9903"/>
                    </a:cubicBezTo>
                    <a:cubicBezTo>
                      <a:pt x="278" y="9959"/>
                      <a:pt x="317" y="10016"/>
                      <a:pt x="373" y="10029"/>
                    </a:cubicBezTo>
                    <a:cubicBezTo>
                      <a:pt x="382" y="10033"/>
                      <a:pt x="390" y="10033"/>
                      <a:pt x="395" y="10033"/>
                    </a:cubicBezTo>
                    <a:cubicBezTo>
                      <a:pt x="447" y="10033"/>
                      <a:pt x="490" y="9998"/>
                      <a:pt x="503" y="9946"/>
                    </a:cubicBezTo>
                    <a:cubicBezTo>
                      <a:pt x="516" y="9890"/>
                      <a:pt x="477" y="9834"/>
                      <a:pt x="421" y="9821"/>
                    </a:cubicBezTo>
                    <a:cubicBezTo>
                      <a:pt x="412" y="9819"/>
                      <a:pt x="404" y="9818"/>
                      <a:pt x="396" y="9818"/>
                    </a:cubicBezTo>
                    <a:close/>
                    <a:moveTo>
                      <a:pt x="24823" y="9831"/>
                    </a:moveTo>
                    <a:cubicBezTo>
                      <a:pt x="24815" y="9831"/>
                      <a:pt x="24808" y="9832"/>
                      <a:pt x="24801" y="9834"/>
                    </a:cubicBezTo>
                    <a:cubicBezTo>
                      <a:pt x="24740" y="9847"/>
                      <a:pt x="24701" y="9903"/>
                      <a:pt x="24714" y="9964"/>
                    </a:cubicBezTo>
                    <a:cubicBezTo>
                      <a:pt x="24727" y="10011"/>
                      <a:pt x="24770" y="10046"/>
                      <a:pt x="24822" y="10046"/>
                    </a:cubicBezTo>
                    <a:lnTo>
                      <a:pt x="24844" y="10046"/>
                    </a:lnTo>
                    <a:cubicBezTo>
                      <a:pt x="24905" y="10033"/>
                      <a:pt x="24939" y="9977"/>
                      <a:pt x="24926" y="9916"/>
                    </a:cubicBezTo>
                    <a:cubicBezTo>
                      <a:pt x="24915" y="9867"/>
                      <a:pt x="24871" y="9831"/>
                      <a:pt x="24823" y="9831"/>
                    </a:cubicBezTo>
                    <a:close/>
                    <a:moveTo>
                      <a:pt x="295" y="10312"/>
                    </a:moveTo>
                    <a:cubicBezTo>
                      <a:pt x="246" y="10312"/>
                      <a:pt x="202" y="10349"/>
                      <a:pt x="191" y="10402"/>
                    </a:cubicBezTo>
                    <a:cubicBezTo>
                      <a:pt x="182" y="10462"/>
                      <a:pt x="221" y="10519"/>
                      <a:pt x="278" y="10527"/>
                    </a:cubicBezTo>
                    <a:lnTo>
                      <a:pt x="299" y="10527"/>
                    </a:lnTo>
                    <a:cubicBezTo>
                      <a:pt x="351" y="10527"/>
                      <a:pt x="395" y="10493"/>
                      <a:pt x="403" y="10441"/>
                    </a:cubicBezTo>
                    <a:cubicBezTo>
                      <a:pt x="416" y="10380"/>
                      <a:pt x="377" y="10324"/>
                      <a:pt x="317" y="10315"/>
                    </a:cubicBezTo>
                    <a:cubicBezTo>
                      <a:pt x="309" y="10313"/>
                      <a:pt x="302" y="10312"/>
                      <a:pt x="295" y="10312"/>
                    </a:cubicBezTo>
                    <a:close/>
                    <a:moveTo>
                      <a:pt x="24917" y="10327"/>
                    </a:moveTo>
                    <a:cubicBezTo>
                      <a:pt x="24912" y="10327"/>
                      <a:pt x="24906" y="10327"/>
                      <a:pt x="24900" y="10328"/>
                    </a:cubicBezTo>
                    <a:cubicBezTo>
                      <a:pt x="24840" y="10341"/>
                      <a:pt x="24801" y="10393"/>
                      <a:pt x="24814" y="10454"/>
                    </a:cubicBezTo>
                    <a:cubicBezTo>
                      <a:pt x="24822" y="10506"/>
                      <a:pt x="24866" y="10545"/>
                      <a:pt x="24918" y="10545"/>
                    </a:cubicBezTo>
                    <a:cubicBezTo>
                      <a:pt x="24926" y="10545"/>
                      <a:pt x="24931" y="10545"/>
                      <a:pt x="24939" y="10540"/>
                    </a:cubicBezTo>
                    <a:cubicBezTo>
                      <a:pt x="24996" y="10532"/>
                      <a:pt x="25035" y="10475"/>
                      <a:pt x="25026" y="10415"/>
                    </a:cubicBezTo>
                    <a:cubicBezTo>
                      <a:pt x="25018" y="10364"/>
                      <a:pt x="24971" y="10327"/>
                      <a:pt x="24917" y="10327"/>
                    </a:cubicBezTo>
                    <a:close/>
                    <a:moveTo>
                      <a:pt x="220" y="10812"/>
                    </a:moveTo>
                    <a:cubicBezTo>
                      <a:pt x="169" y="10812"/>
                      <a:pt x="121" y="10853"/>
                      <a:pt x="113" y="10905"/>
                    </a:cubicBezTo>
                    <a:cubicBezTo>
                      <a:pt x="104" y="10965"/>
                      <a:pt x="148" y="11022"/>
                      <a:pt x="208" y="11026"/>
                    </a:cubicBezTo>
                    <a:cubicBezTo>
                      <a:pt x="213" y="11030"/>
                      <a:pt x="217" y="11030"/>
                      <a:pt x="221" y="11030"/>
                    </a:cubicBezTo>
                    <a:cubicBezTo>
                      <a:pt x="273" y="11030"/>
                      <a:pt x="321" y="10991"/>
                      <a:pt x="330" y="10935"/>
                    </a:cubicBezTo>
                    <a:cubicBezTo>
                      <a:pt x="338" y="10874"/>
                      <a:pt x="295" y="10822"/>
                      <a:pt x="234" y="10813"/>
                    </a:cubicBezTo>
                    <a:cubicBezTo>
                      <a:pt x="230" y="10813"/>
                      <a:pt x="225" y="10812"/>
                      <a:pt x="220" y="10812"/>
                    </a:cubicBezTo>
                    <a:close/>
                    <a:moveTo>
                      <a:pt x="24997" y="10825"/>
                    </a:moveTo>
                    <a:cubicBezTo>
                      <a:pt x="24992" y="10825"/>
                      <a:pt x="24988" y="10826"/>
                      <a:pt x="24983" y="10826"/>
                    </a:cubicBezTo>
                    <a:cubicBezTo>
                      <a:pt x="24922" y="10835"/>
                      <a:pt x="24879" y="10892"/>
                      <a:pt x="24887" y="10948"/>
                    </a:cubicBezTo>
                    <a:cubicBezTo>
                      <a:pt x="24896" y="11004"/>
                      <a:pt x="24944" y="11043"/>
                      <a:pt x="24996" y="11043"/>
                    </a:cubicBezTo>
                    <a:lnTo>
                      <a:pt x="25009" y="11043"/>
                    </a:lnTo>
                    <a:cubicBezTo>
                      <a:pt x="25069" y="11035"/>
                      <a:pt x="25113" y="10978"/>
                      <a:pt x="25104" y="10922"/>
                    </a:cubicBezTo>
                    <a:cubicBezTo>
                      <a:pt x="25096" y="10866"/>
                      <a:pt x="25048" y="10825"/>
                      <a:pt x="24997" y="10825"/>
                    </a:cubicBezTo>
                    <a:close/>
                    <a:moveTo>
                      <a:pt x="158" y="11315"/>
                    </a:moveTo>
                    <a:cubicBezTo>
                      <a:pt x="104" y="11315"/>
                      <a:pt x="61" y="11356"/>
                      <a:pt x="57" y="11412"/>
                    </a:cubicBezTo>
                    <a:cubicBezTo>
                      <a:pt x="48" y="11473"/>
                      <a:pt x="96" y="11525"/>
                      <a:pt x="152" y="11529"/>
                    </a:cubicBezTo>
                    <a:cubicBezTo>
                      <a:pt x="156" y="11529"/>
                      <a:pt x="161" y="11533"/>
                      <a:pt x="165" y="11533"/>
                    </a:cubicBezTo>
                    <a:cubicBezTo>
                      <a:pt x="217" y="11533"/>
                      <a:pt x="265" y="11490"/>
                      <a:pt x="273" y="11433"/>
                    </a:cubicBezTo>
                    <a:cubicBezTo>
                      <a:pt x="278" y="11373"/>
                      <a:pt x="234" y="11321"/>
                      <a:pt x="174" y="11316"/>
                    </a:cubicBezTo>
                    <a:cubicBezTo>
                      <a:pt x="168" y="11316"/>
                      <a:pt x="163" y="11315"/>
                      <a:pt x="158" y="11315"/>
                    </a:cubicBezTo>
                    <a:close/>
                    <a:moveTo>
                      <a:pt x="25052" y="11329"/>
                    </a:moveTo>
                    <a:cubicBezTo>
                      <a:pt x="25049" y="11329"/>
                      <a:pt x="25046" y="11329"/>
                      <a:pt x="25043" y="11329"/>
                    </a:cubicBezTo>
                    <a:cubicBezTo>
                      <a:pt x="24983" y="11334"/>
                      <a:pt x="24939" y="11386"/>
                      <a:pt x="24944" y="11446"/>
                    </a:cubicBezTo>
                    <a:cubicBezTo>
                      <a:pt x="24952" y="11503"/>
                      <a:pt x="24996" y="11546"/>
                      <a:pt x="25052" y="11546"/>
                    </a:cubicBezTo>
                    <a:lnTo>
                      <a:pt x="25065" y="11546"/>
                    </a:lnTo>
                    <a:cubicBezTo>
                      <a:pt x="25121" y="11542"/>
                      <a:pt x="25165" y="11486"/>
                      <a:pt x="25160" y="11429"/>
                    </a:cubicBezTo>
                    <a:cubicBezTo>
                      <a:pt x="25156" y="11371"/>
                      <a:pt x="25109" y="11329"/>
                      <a:pt x="25052" y="11329"/>
                    </a:cubicBezTo>
                    <a:close/>
                    <a:moveTo>
                      <a:pt x="123" y="11819"/>
                    </a:moveTo>
                    <a:cubicBezTo>
                      <a:pt x="70" y="11819"/>
                      <a:pt x="22" y="11865"/>
                      <a:pt x="18" y="11919"/>
                    </a:cubicBezTo>
                    <a:cubicBezTo>
                      <a:pt x="13" y="11980"/>
                      <a:pt x="61" y="12032"/>
                      <a:pt x="122" y="12036"/>
                    </a:cubicBezTo>
                    <a:lnTo>
                      <a:pt x="126" y="12036"/>
                    </a:lnTo>
                    <a:cubicBezTo>
                      <a:pt x="182" y="12036"/>
                      <a:pt x="230" y="11988"/>
                      <a:pt x="234" y="11932"/>
                    </a:cubicBezTo>
                    <a:cubicBezTo>
                      <a:pt x="239" y="11871"/>
                      <a:pt x="191" y="11824"/>
                      <a:pt x="130" y="11819"/>
                    </a:cubicBezTo>
                    <a:cubicBezTo>
                      <a:pt x="128" y="11819"/>
                      <a:pt x="126" y="11819"/>
                      <a:pt x="123" y="11819"/>
                    </a:cubicBezTo>
                    <a:close/>
                    <a:moveTo>
                      <a:pt x="25082" y="11832"/>
                    </a:moveTo>
                    <a:cubicBezTo>
                      <a:pt x="25026" y="11837"/>
                      <a:pt x="24978" y="11889"/>
                      <a:pt x="24983" y="11949"/>
                    </a:cubicBezTo>
                    <a:cubicBezTo>
                      <a:pt x="24983" y="12006"/>
                      <a:pt x="25030" y="12049"/>
                      <a:pt x="25091" y="12049"/>
                    </a:cubicBezTo>
                    <a:lnTo>
                      <a:pt x="25095" y="12049"/>
                    </a:lnTo>
                    <a:cubicBezTo>
                      <a:pt x="25156" y="12045"/>
                      <a:pt x="25199" y="11997"/>
                      <a:pt x="25199" y="11936"/>
                    </a:cubicBezTo>
                    <a:cubicBezTo>
                      <a:pt x="25195" y="11876"/>
                      <a:pt x="25143" y="11832"/>
                      <a:pt x="25082" y="11832"/>
                    </a:cubicBezTo>
                    <a:close/>
                    <a:moveTo>
                      <a:pt x="113" y="12322"/>
                    </a:moveTo>
                    <a:cubicBezTo>
                      <a:pt x="52" y="12322"/>
                      <a:pt x="0" y="12370"/>
                      <a:pt x="0" y="12431"/>
                    </a:cubicBezTo>
                    <a:cubicBezTo>
                      <a:pt x="0" y="12491"/>
                      <a:pt x="48" y="12539"/>
                      <a:pt x="109" y="12539"/>
                    </a:cubicBezTo>
                    <a:cubicBezTo>
                      <a:pt x="169" y="12539"/>
                      <a:pt x="217" y="12491"/>
                      <a:pt x="217" y="12435"/>
                    </a:cubicBezTo>
                    <a:cubicBezTo>
                      <a:pt x="217" y="12374"/>
                      <a:pt x="169" y="12327"/>
                      <a:pt x="113" y="12322"/>
                    </a:cubicBezTo>
                    <a:close/>
                    <a:moveTo>
                      <a:pt x="25104" y="12340"/>
                    </a:moveTo>
                    <a:cubicBezTo>
                      <a:pt x="25043" y="12340"/>
                      <a:pt x="24996" y="12387"/>
                      <a:pt x="24996" y="12448"/>
                    </a:cubicBezTo>
                    <a:cubicBezTo>
                      <a:pt x="24996" y="12478"/>
                      <a:pt x="25013" y="12509"/>
                      <a:pt x="25030" y="12526"/>
                    </a:cubicBezTo>
                    <a:cubicBezTo>
                      <a:pt x="25013" y="12548"/>
                      <a:pt x="25000" y="12574"/>
                      <a:pt x="25000" y="12604"/>
                    </a:cubicBezTo>
                    <a:cubicBezTo>
                      <a:pt x="25000" y="12665"/>
                      <a:pt x="25048" y="12713"/>
                      <a:pt x="25108" y="12713"/>
                    </a:cubicBezTo>
                    <a:cubicBezTo>
                      <a:pt x="25165" y="12713"/>
                      <a:pt x="25217" y="12665"/>
                      <a:pt x="25217" y="12604"/>
                    </a:cubicBezTo>
                    <a:cubicBezTo>
                      <a:pt x="25217" y="12574"/>
                      <a:pt x="25204" y="12548"/>
                      <a:pt x="25182" y="12526"/>
                    </a:cubicBezTo>
                    <a:cubicBezTo>
                      <a:pt x="25199" y="12504"/>
                      <a:pt x="25212" y="12478"/>
                      <a:pt x="25212" y="12448"/>
                    </a:cubicBezTo>
                    <a:cubicBezTo>
                      <a:pt x="25212" y="12387"/>
                      <a:pt x="25165" y="12340"/>
                      <a:pt x="25104" y="12340"/>
                    </a:cubicBezTo>
                    <a:close/>
                    <a:moveTo>
                      <a:pt x="109" y="12830"/>
                    </a:moveTo>
                    <a:cubicBezTo>
                      <a:pt x="48" y="12830"/>
                      <a:pt x="5" y="12882"/>
                      <a:pt x="5" y="12942"/>
                    </a:cubicBezTo>
                    <a:cubicBezTo>
                      <a:pt x="5" y="12999"/>
                      <a:pt x="52" y="13046"/>
                      <a:pt x="113" y="13046"/>
                    </a:cubicBezTo>
                    <a:lnTo>
                      <a:pt x="117" y="13046"/>
                    </a:lnTo>
                    <a:cubicBezTo>
                      <a:pt x="174" y="13046"/>
                      <a:pt x="221" y="12994"/>
                      <a:pt x="221" y="12934"/>
                    </a:cubicBezTo>
                    <a:cubicBezTo>
                      <a:pt x="221" y="12877"/>
                      <a:pt x="169" y="12830"/>
                      <a:pt x="109" y="12830"/>
                    </a:cubicBezTo>
                    <a:close/>
                    <a:moveTo>
                      <a:pt x="25092" y="13003"/>
                    </a:moveTo>
                    <a:cubicBezTo>
                      <a:pt x="25035" y="13003"/>
                      <a:pt x="24991" y="13049"/>
                      <a:pt x="24987" y="13107"/>
                    </a:cubicBezTo>
                    <a:cubicBezTo>
                      <a:pt x="24987" y="13168"/>
                      <a:pt x="25030" y="13215"/>
                      <a:pt x="25091" y="13220"/>
                    </a:cubicBezTo>
                    <a:lnTo>
                      <a:pt x="25095" y="13220"/>
                    </a:lnTo>
                    <a:cubicBezTo>
                      <a:pt x="25156" y="13220"/>
                      <a:pt x="25204" y="13172"/>
                      <a:pt x="25204" y="13116"/>
                    </a:cubicBezTo>
                    <a:cubicBezTo>
                      <a:pt x="25208" y="13055"/>
                      <a:pt x="25160" y="13003"/>
                      <a:pt x="25100" y="13003"/>
                    </a:cubicBezTo>
                    <a:cubicBezTo>
                      <a:pt x="25097" y="13003"/>
                      <a:pt x="25095" y="13003"/>
                      <a:pt x="25092" y="13003"/>
                    </a:cubicBezTo>
                    <a:close/>
                    <a:moveTo>
                      <a:pt x="138" y="13337"/>
                    </a:moveTo>
                    <a:cubicBezTo>
                      <a:pt x="136" y="13337"/>
                      <a:pt x="133" y="13337"/>
                      <a:pt x="130" y="13337"/>
                    </a:cubicBezTo>
                    <a:cubicBezTo>
                      <a:pt x="70" y="13337"/>
                      <a:pt x="22" y="13389"/>
                      <a:pt x="26" y="13450"/>
                    </a:cubicBezTo>
                    <a:cubicBezTo>
                      <a:pt x="31" y="13506"/>
                      <a:pt x="78" y="13554"/>
                      <a:pt x="135" y="13554"/>
                    </a:cubicBezTo>
                    <a:cubicBezTo>
                      <a:pt x="139" y="13554"/>
                      <a:pt x="139" y="13554"/>
                      <a:pt x="143" y="13549"/>
                    </a:cubicBezTo>
                    <a:cubicBezTo>
                      <a:pt x="204" y="13549"/>
                      <a:pt x="247" y="13497"/>
                      <a:pt x="243" y="13437"/>
                    </a:cubicBezTo>
                    <a:cubicBezTo>
                      <a:pt x="239" y="13379"/>
                      <a:pt x="191" y="13337"/>
                      <a:pt x="138" y="13337"/>
                    </a:cubicBezTo>
                    <a:close/>
                    <a:moveTo>
                      <a:pt x="25066" y="13506"/>
                    </a:moveTo>
                    <a:cubicBezTo>
                      <a:pt x="25012" y="13506"/>
                      <a:pt x="24961" y="13548"/>
                      <a:pt x="24957" y="13606"/>
                    </a:cubicBezTo>
                    <a:cubicBezTo>
                      <a:pt x="24952" y="13666"/>
                      <a:pt x="25000" y="13718"/>
                      <a:pt x="25056" y="13723"/>
                    </a:cubicBezTo>
                    <a:lnTo>
                      <a:pt x="25065" y="13723"/>
                    </a:lnTo>
                    <a:cubicBezTo>
                      <a:pt x="25121" y="13723"/>
                      <a:pt x="25169" y="13679"/>
                      <a:pt x="25173" y="13623"/>
                    </a:cubicBezTo>
                    <a:cubicBezTo>
                      <a:pt x="25178" y="13562"/>
                      <a:pt x="25134" y="13510"/>
                      <a:pt x="25074" y="13506"/>
                    </a:cubicBezTo>
                    <a:cubicBezTo>
                      <a:pt x="25071" y="13506"/>
                      <a:pt x="25069" y="13506"/>
                      <a:pt x="25066" y="13506"/>
                    </a:cubicBezTo>
                    <a:close/>
                    <a:moveTo>
                      <a:pt x="184" y="13839"/>
                    </a:moveTo>
                    <a:cubicBezTo>
                      <a:pt x="179" y="13839"/>
                      <a:pt x="174" y="13839"/>
                      <a:pt x="169" y="13840"/>
                    </a:cubicBezTo>
                    <a:cubicBezTo>
                      <a:pt x="109" y="13844"/>
                      <a:pt x="65" y="13901"/>
                      <a:pt x="70" y="13957"/>
                    </a:cubicBezTo>
                    <a:cubicBezTo>
                      <a:pt x="78" y="14013"/>
                      <a:pt x="126" y="14057"/>
                      <a:pt x="178" y="14057"/>
                    </a:cubicBezTo>
                    <a:lnTo>
                      <a:pt x="191" y="14057"/>
                    </a:lnTo>
                    <a:cubicBezTo>
                      <a:pt x="252" y="14048"/>
                      <a:pt x="295" y="13996"/>
                      <a:pt x="286" y="13935"/>
                    </a:cubicBezTo>
                    <a:cubicBezTo>
                      <a:pt x="282" y="13880"/>
                      <a:pt x="235" y="13839"/>
                      <a:pt x="184" y="13839"/>
                    </a:cubicBezTo>
                    <a:close/>
                    <a:moveTo>
                      <a:pt x="25022" y="14009"/>
                    </a:moveTo>
                    <a:cubicBezTo>
                      <a:pt x="24965" y="14009"/>
                      <a:pt x="24917" y="14051"/>
                      <a:pt x="24909" y="14104"/>
                    </a:cubicBezTo>
                    <a:cubicBezTo>
                      <a:pt x="24900" y="14165"/>
                      <a:pt x="24944" y="14217"/>
                      <a:pt x="25004" y="14226"/>
                    </a:cubicBezTo>
                    <a:lnTo>
                      <a:pt x="25017" y="14226"/>
                    </a:lnTo>
                    <a:cubicBezTo>
                      <a:pt x="25069" y="14226"/>
                      <a:pt x="25117" y="14187"/>
                      <a:pt x="25121" y="14130"/>
                    </a:cubicBezTo>
                    <a:cubicBezTo>
                      <a:pt x="25130" y="14074"/>
                      <a:pt x="25087" y="14018"/>
                      <a:pt x="25030" y="14009"/>
                    </a:cubicBezTo>
                    <a:cubicBezTo>
                      <a:pt x="25028" y="14009"/>
                      <a:pt x="25025" y="14009"/>
                      <a:pt x="25022" y="14009"/>
                    </a:cubicBezTo>
                    <a:close/>
                    <a:moveTo>
                      <a:pt x="243" y="14342"/>
                    </a:moveTo>
                    <a:cubicBezTo>
                      <a:pt x="237" y="14342"/>
                      <a:pt x="231" y="14342"/>
                      <a:pt x="226" y="14343"/>
                    </a:cubicBezTo>
                    <a:cubicBezTo>
                      <a:pt x="169" y="14351"/>
                      <a:pt x="126" y="14403"/>
                      <a:pt x="135" y="14464"/>
                    </a:cubicBezTo>
                    <a:cubicBezTo>
                      <a:pt x="143" y="14516"/>
                      <a:pt x="191" y="14555"/>
                      <a:pt x="243" y="14555"/>
                    </a:cubicBezTo>
                    <a:lnTo>
                      <a:pt x="260" y="14555"/>
                    </a:lnTo>
                    <a:cubicBezTo>
                      <a:pt x="317" y="14547"/>
                      <a:pt x="360" y="14490"/>
                      <a:pt x="351" y="14434"/>
                    </a:cubicBezTo>
                    <a:cubicBezTo>
                      <a:pt x="344" y="14379"/>
                      <a:pt x="297" y="14342"/>
                      <a:pt x="243" y="14342"/>
                    </a:cubicBezTo>
                    <a:close/>
                    <a:moveTo>
                      <a:pt x="24945" y="14511"/>
                    </a:moveTo>
                    <a:cubicBezTo>
                      <a:pt x="24895" y="14511"/>
                      <a:pt x="24847" y="14548"/>
                      <a:pt x="24840" y="14603"/>
                    </a:cubicBezTo>
                    <a:cubicBezTo>
                      <a:pt x="24827" y="14659"/>
                      <a:pt x="24870" y="14716"/>
                      <a:pt x="24926" y="14724"/>
                    </a:cubicBezTo>
                    <a:cubicBezTo>
                      <a:pt x="24935" y="14729"/>
                      <a:pt x="24939" y="14729"/>
                      <a:pt x="24944" y="14729"/>
                    </a:cubicBezTo>
                    <a:cubicBezTo>
                      <a:pt x="24996" y="14729"/>
                      <a:pt x="25043" y="14690"/>
                      <a:pt x="25052" y="14638"/>
                    </a:cubicBezTo>
                    <a:cubicBezTo>
                      <a:pt x="25061" y="14577"/>
                      <a:pt x="25022" y="14521"/>
                      <a:pt x="24961" y="14512"/>
                    </a:cubicBezTo>
                    <a:cubicBezTo>
                      <a:pt x="24956" y="14511"/>
                      <a:pt x="24950" y="14511"/>
                      <a:pt x="24945" y="14511"/>
                    </a:cubicBezTo>
                    <a:close/>
                    <a:moveTo>
                      <a:pt x="330" y="14839"/>
                    </a:moveTo>
                    <a:cubicBezTo>
                      <a:pt x="323" y="14839"/>
                      <a:pt x="315" y="14840"/>
                      <a:pt x="308" y="14841"/>
                    </a:cubicBezTo>
                    <a:cubicBezTo>
                      <a:pt x="247" y="14850"/>
                      <a:pt x="208" y="14911"/>
                      <a:pt x="221" y="14967"/>
                    </a:cubicBezTo>
                    <a:cubicBezTo>
                      <a:pt x="230" y="15019"/>
                      <a:pt x="278" y="15054"/>
                      <a:pt x="325" y="15054"/>
                    </a:cubicBezTo>
                    <a:lnTo>
                      <a:pt x="347" y="15054"/>
                    </a:lnTo>
                    <a:cubicBezTo>
                      <a:pt x="408" y="15041"/>
                      <a:pt x="447" y="14984"/>
                      <a:pt x="434" y="14928"/>
                    </a:cubicBezTo>
                    <a:cubicBezTo>
                      <a:pt x="423" y="14875"/>
                      <a:pt x="378" y="14839"/>
                      <a:pt x="330" y="14839"/>
                    </a:cubicBezTo>
                    <a:close/>
                    <a:moveTo>
                      <a:pt x="24852" y="15008"/>
                    </a:moveTo>
                    <a:cubicBezTo>
                      <a:pt x="24804" y="15008"/>
                      <a:pt x="24760" y="15044"/>
                      <a:pt x="24749" y="15093"/>
                    </a:cubicBezTo>
                    <a:cubicBezTo>
                      <a:pt x="24736" y="15154"/>
                      <a:pt x="24775" y="15210"/>
                      <a:pt x="24831" y="15223"/>
                    </a:cubicBezTo>
                    <a:lnTo>
                      <a:pt x="24853" y="15223"/>
                    </a:lnTo>
                    <a:cubicBezTo>
                      <a:pt x="24905" y="15223"/>
                      <a:pt x="24948" y="15188"/>
                      <a:pt x="24961" y="15136"/>
                    </a:cubicBezTo>
                    <a:cubicBezTo>
                      <a:pt x="24974" y="15080"/>
                      <a:pt x="24935" y="15023"/>
                      <a:pt x="24874" y="15010"/>
                    </a:cubicBezTo>
                    <a:cubicBezTo>
                      <a:pt x="24867" y="15009"/>
                      <a:pt x="24860" y="15008"/>
                      <a:pt x="24852" y="15008"/>
                    </a:cubicBezTo>
                    <a:close/>
                    <a:moveTo>
                      <a:pt x="432" y="15333"/>
                    </a:moveTo>
                    <a:cubicBezTo>
                      <a:pt x="424" y="15333"/>
                      <a:pt x="416" y="15334"/>
                      <a:pt x="408" y="15336"/>
                    </a:cubicBezTo>
                    <a:cubicBezTo>
                      <a:pt x="347" y="15349"/>
                      <a:pt x="312" y="15409"/>
                      <a:pt x="325" y="15466"/>
                    </a:cubicBezTo>
                    <a:cubicBezTo>
                      <a:pt x="338" y="15518"/>
                      <a:pt x="382" y="15552"/>
                      <a:pt x="429" y="15552"/>
                    </a:cubicBezTo>
                    <a:cubicBezTo>
                      <a:pt x="438" y="15552"/>
                      <a:pt x="447" y="15548"/>
                      <a:pt x="456" y="15548"/>
                    </a:cubicBezTo>
                    <a:cubicBezTo>
                      <a:pt x="516" y="15535"/>
                      <a:pt x="551" y="15474"/>
                      <a:pt x="538" y="15418"/>
                    </a:cubicBezTo>
                    <a:cubicBezTo>
                      <a:pt x="527" y="15366"/>
                      <a:pt x="480" y="15333"/>
                      <a:pt x="432" y="15333"/>
                    </a:cubicBezTo>
                    <a:close/>
                    <a:moveTo>
                      <a:pt x="24745" y="15502"/>
                    </a:moveTo>
                    <a:cubicBezTo>
                      <a:pt x="24694" y="15502"/>
                      <a:pt x="24651" y="15534"/>
                      <a:pt x="24636" y="15583"/>
                    </a:cubicBezTo>
                    <a:cubicBezTo>
                      <a:pt x="24623" y="15643"/>
                      <a:pt x="24658" y="15700"/>
                      <a:pt x="24718" y="15717"/>
                    </a:cubicBezTo>
                    <a:lnTo>
                      <a:pt x="24744" y="15717"/>
                    </a:lnTo>
                    <a:cubicBezTo>
                      <a:pt x="24792" y="15717"/>
                      <a:pt x="24835" y="15687"/>
                      <a:pt x="24848" y="15635"/>
                    </a:cubicBezTo>
                    <a:cubicBezTo>
                      <a:pt x="24861" y="15578"/>
                      <a:pt x="24827" y="15518"/>
                      <a:pt x="24770" y="15505"/>
                    </a:cubicBezTo>
                    <a:cubicBezTo>
                      <a:pt x="24762" y="15503"/>
                      <a:pt x="24753" y="15502"/>
                      <a:pt x="24745" y="15502"/>
                    </a:cubicBezTo>
                    <a:close/>
                    <a:moveTo>
                      <a:pt x="553" y="15823"/>
                    </a:moveTo>
                    <a:cubicBezTo>
                      <a:pt x="545" y="15823"/>
                      <a:pt x="537" y="15824"/>
                      <a:pt x="529" y="15826"/>
                    </a:cubicBezTo>
                    <a:cubicBezTo>
                      <a:pt x="469" y="15843"/>
                      <a:pt x="434" y="15904"/>
                      <a:pt x="451" y="15960"/>
                    </a:cubicBezTo>
                    <a:cubicBezTo>
                      <a:pt x="464" y="16008"/>
                      <a:pt x="508" y="16042"/>
                      <a:pt x="555" y="16042"/>
                    </a:cubicBezTo>
                    <a:cubicBezTo>
                      <a:pt x="564" y="16042"/>
                      <a:pt x="577" y="16038"/>
                      <a:pt x="586" y="16038"/>
                    </a:cubicBezTo>
                    <a:cubicBezTo>
                      <a:pt x="642" y="16021"/>
                      <a:pt x="677" y="15960"/>
                      <a:pt x="659" y="15904"/>
                    </a:cubicBezTo>
                    <a:cubicBezTo>
                      <a:pt x="648" y="15855"/>
                      <a:pt x="602" y="15823"/>
                      <a:pt x="553" y="15823"/>
                    </a:cubicBezTo>
                    <a:close/>
                    <a:moveTo>
                      <a:pt x="24613" y="15990"/>
                    </a:moveTo>
                    <a:cubicBezTo>
                      <a:pt x="24564" y="15990"/>
                      <a:pt x="24521" y="16022"/>
                      <a:pt x="24510" y="16068"/>
                    </a:cubicBezTo>
                    <a:cubicBezTo>
                      <a:pt x="24493" y="16125"/>
                      <a:pt x="24523" y="16185"/>
                      <a:pt x="24584" y="16203"/>
                    </a:cubicBezTo>
                    <a:cubicBezTo>
                      <a:pt x="24592" y="16207"/>
                      <a:pt x="24601" y="16207"/>
                      <a:pt x="24614" y="16207"/>
                    </a:cubicBezTo>
                    <a:cubicBezTo>
                      <a:pt x="24658" y="16207"/>
                      <a:pt x="24701" y="16177"/>
                      <a:pt x="24718" y="16129"/>
                    </a:cubicBezTo>
                    <a:cubicBezTo>
                      <a:pt x="24731" y="16073"/>
                      <a:pt x="24701" y="16012"/>
                      <a:pt x="24644" y="15995"/>
                    </a:cubicBezTo>
                    <a:cubicBezTo>
                      <a:pt x="24634" y="15992"/>
                      <a:pt x="24623" y="15990"/>
                      <a:pt x="24613" y="15990"/>
                    </a:cubicBezTo>
                    <a:close/>
                    <a:moveTo>
                      <a:pt x="703" y="16309"/>
                    </a:moveTo>
                    <a:cubicBezTo>
                      <a:pt x="691" y="16309"/>
                      <a:pt x="680" y="16311"/>
                      <a:pt x="668" y="16315"/>
                    </a:cubicBezTo>
                    <a:cubicBezTo>
                      <a:pt x="612" y="16333"/>
                      <a:pt x="577" y="16394"/>
                      <a:pt x="599" y="16450"/>
                    </a:cubicBezTo>
                    <a:cubicBezTo>
                      <a:pt x="612" y="16498"/>
                      <a:pt x="655" y="16524"/>
                      <a:pt x="698" y="16524"/>
                    </a:cubicBezTo>
                    <a:cubicBezTo>
                      <a:pt x="711" y="16524"/>
                      <a:pt x="724" y="16524"/>
                      <a:pt x="733" y="16519"/>
                    </a:cubicBezTo>
                    <a:cubicBezTo>
                      <a:pt x="789" y="16502"/>
                      <a:pt x="820" y="16441"/>
                      <a:pt x="802" y="16385"/>
                    </a:cubicBezTo>
                    <a:cubicBezTo>
                      <a:pt x="789" y="16340"/>
                      <a:pt x="747" y="16309"/>
                      <a:pt x="703" y="16309"/>
                    </a:cubicBezTo>
                    <a:close/>
                    <a:moveTo>
                      <a:pt x="24464" y="16471"/>
                    </a:moveTo>
                    <a:cubicBezTo>
                      <a:pt x="24418" y="16471"/>
                      <a:pt x="24372" y="16500"/>
                      <a:pt x="24358" y="16545"/>
                    </a:cubicBezTo>
                    <a:cubicBezTo>
                      <a:pt x="24341" y="16602"/>
                      <a:pt x="24371" y="16667"/>
                      <a:pt x="24428" y="16684"/>
                    </a:cubicBezTo>
                    <a:cubicBezTo>
                      <a:pt x="24436" y="16688"/>
                      <a:pt x="24449" y="16688"/>
                      <a:pt x="24462" y="16688"/>
                    </a:cubicBezTo>
                    <a:cubicBezTo>
                      <a:pt x="24506" y="16688"/>
                      <a:pt x="24549" y="16662"/>
                      <a:pt x="24562" y="16615"/>
                    </a:cubicBezTo>
                    <a:cubicBezTo>
                      <a:pt x="24584" y="16558"/>
                      <a:pt x="24553" y="16498"/>
                      <a:pt x="24497" y="16476"/>
                    </a:cubicBezTo>
                    <a:cubicBezTo>
                      <a:pt x="24486" y="16473"/>
                      <a:pt x="24475" y="16471"/>
                      <a:pt x="24464" y="16471"/>
                    </a:cubicBezTo>
                    <a:close/>
                    <a:moveTo>
                      <a:pt x="866" y="16785"/>
                    </a:moveTo>
                    <a:cubicBezTo>
                      <a:pt x="853" y="16785"/>
                      <a:pt x="841" y="16788"/>
                      <a:pt x="828" y="16792"/>
                    </a:cubicBezTo>
                    <a:cubicBezTo>
                      <a:pt x="772" y="16814"/>
                      <a:pt x="742" y="16875"/>
                      <a:pt x="763" y="16931"/>
                    </a:cubicBezTo>
                    <a:cubicBezTo>
                      <a:pt x="776" y="16975"/>
                      <a:pt x="820" y="17005"/>
                      <a:pt x="863" y="17005"/>
                    </a:cubicBezTo>
                    <a:cubicBezTo>
                      <a:pt x="876" y="17005"/>
                      <a:pt x="889" y="17001"/>
                      <a:pt x="902" y="16996"/>
                    </a:cubicBezTo>
                    <a:cubicBezTo>
                      <a:pt x="958" y="16975"/>
                      <a:pt x="984" y="16914"/>
                      <a:pt x="967" y="16857"/>
                    </a:cubicBezTo>
                    <a:cubicBezTo>
                      <a:pt x="950" y="16814"/>
                      <a:pt x="910" y="16785"/>
                      <a:pt x="866" y="16785"/>
                    </a:cubicBezTo>
                    <a:close/>
                    <a:moveTo>
                      <a:pt x="24288" y="16950"/>
                    </a:moveTo>
                    <a:cubicBezTo>
                      <a:pt x="24245" y="16950"/>
                      <a:pt x="24206" y="16975"/>
                      <a:pt x="24189" y="17018"/>
                    </a:cubicBezTo>
                    <a:cubicBezTo>
                      <a:pt x="24168" y="17074"/>
                      <a:pt x="24194" y="17139"/>
                      <a:pt x="24250" y="17161"/>
                    </a:cubicBezTo>
                    <a:cubicBezTo>
                      <a:pt x="24263" y="17165"/>
                      <a:pt x="24276" y="17165"/>
                      <a:pt x="24289" y="17165"/>
                    </a:cubicBezTo>
                    <a:cubicBezTo>
                      <a:pt x="24332" y="17165"/>
                      <a:pt x="24376" y="17139"/>
                      <a:pt x="24393" y="17096"/>
                    </a:cubicBezTo>
                    <a:cubicBezTo>
                      <a:pt x="24415" y="17040"/>
                      <a:pt x="24384" y="16979"/>
                      <a:pt x="24328" y="16957"/>
                    </a:cubicBezTo>
                    <a:cubicBezTo>
                      <a:pt x="24315" y="16952"/>
                      <a:pt x="24301" y="16950"/>
                      <a:pt x="24288" y="16950"/>
                    </a:cubicBezTo>
                    <a:close/>
                    <a:moveTo>
                      <a:pt x="1047" y="17257"/>
                    </a:moveTo>
                    <a:cubicBezTo>
                      <a:pt x="1033" y="17257"/>
                      <a:pt x="1020" y="17260"/>
                      <a:pt x="1006" y="17265"/>
                    </a:cubicBezTo>
                    <a:cubicBezTo>
                      <a:pt x="950" y="17291"/>
                      <a:pt x="924" y="17352"/>
                      <a:pt x="945" y="17408"/>
                    </a:cubicBezTo>
                    <a:cubicBezTo>
                      <a:pt x="963" y="17451"/>
                      <a:pt x="1006" y="17473"/>
                      <a:pt x="1045" y="17473"/>
                    </a:cubicBezTo>
                    <a:cubicBezTo>
                      <a:pt x="1063" y="17473"/>
                      <a:pt x="1076" y="17473"/>
                      <a:pt x="1089" y="17464"/>
                    </a:cubicBezTo>
                    <a:cubicBezTo>
                      <a:pt x="1145" y="17443"/>
                      <a:pt x="1171" y="17382"/>
                      <a:pt x="1149" y="17326"/>
                    </a:cubicBezTo>
                    <a:cubicBezTo>
                      <a:pt x="1129" y="17283"/>
                      <a:pt x="1089" y="17257"/>
                      <a:pt x="1047" y="17257"/>
                    </a:cubicBezTo>
                    <a:close/>
                    <a:moveTo>
                      <a:pt x="24098" y="17420"/>
                    </a:moveTo>
                    <a:cubicBezTo>
                      <a:pt x="24058" y="17420"/>
                      <a:pt x="24018" y="17445"/>
                      <a:pt x="23998" y="17486"/>
                    </a:cubicBezTo>
                    <a:cubicBezTo>
                      <a:pt x="23977" y="17538"/>
                      <a:pt x="24003" y="17603"/>
                      <a:pt x="24059" y="17629"/>
                    </a:cubicBezTo>
                    <a:cubicBezTo>
                      <a:pt x="24072" y="17634"/>
                      <a:pt x="24085" y="17638"/>
                      <a:pt x="24098" y="17638"/>
                    </a:cubicBezTo>
                    <a:cubicBezTo>
                      <a:pt x="24142" y="17638"/>
                      <a:pt x="24181" y="17612"/>
                      <a:pt x="24198" y="17573"/>
                    </a:cubicBezTo>
                    <a:cubicBezTo>
                      <a:pt x="24224" y="17516"/>
                      <a:pt x="24198" y="17451"/>
                      <a:pt x="24142" y="17430"/>
                    </a:cubicBezTo>
                    <a:cubicBezTo>
                      <a:pt x="24128" y="17423"/>
                      <a:pt x="24113" y="17420"/>
                      <a:pt x="24098" y="17420"/>
                    </a:cubicBezTo>
                    <a:close/>
                    <a:moveTo>
                      <a:pt x="1247" y="17721"/>
                    </a:moveTo>
                    <a:cubicBezTo>
                      <a:pt x="1233" y="17721"/>
                      <a:pt x="1219" y="17723"/>
                      <a:pt x="1206" y="17729"/>
                    </a:cubicBezTo>
                    <a:cubicBezTo>
                      <a:pt x="1149" y="17755"/>
                      <a:pt x="1128" y="17820"/>
                      <a:pt x="1149" y="17872"/>
                    </a:cubicBezTo>
                    <a:cubicBezTo>
                      <a:pt x="1171" y="17915"/>
                      <a:pt x="1210" y="17937"/>
                      <a:pt x="1249" y="17937"/>
                    </a:cubicBezTo>
                    <a:cubicBezTo>
                      <a:pt x="1266" y="17937"/>
                      <a:pt x="1279" y="17933"/>
                      <a:pt x="1292" y="17928"/>
                    </a:cubicBezTo>
                    <a:cubicBezTo>
                      <a:pt x="1349" y="17902"/>
                      <a:pt x="1370" y="17837"/>
                      <a:pt x="1349" y="17785"/>
                    </a:cubicBezTo>
                    <a:cubicBezTo>
                      <a:pt x="1329" y="17743"/>
                      <a:pt x="1288" y="17721"/>
                      <a:pt x="1247" y="17721"/>
                    </a:cubicBezTo>
                    <a:close/>
                    <a:moveTo>
                      <a:pt x="23889" y="17883"/>
                    </a:moveTo>
                    <a:cubicBezTo>
                      <a:pt x="23849" y="17883"/>
                      <a:pt x="23813" y="17904"/>
                      <a:pt x="23795" y="17941"/>
                    </a:cubicBezTo>
                    <a:cubicBezTo>
                      <a:pt x="23769" y="17998"/>
                      <a:pt x="23790" y="18063"/>
                      <a:pt x="23842" y="18089"/>
                    </a:cubicBezTo>
                    <a:cubicBezTo>
                      <a:pt x="23860" y="18093"/>
                      <a:pt x="23873" y="18097"/>
                      <a:pt x="23890" y="18097"/>
                    </a:cubicBezTo>
                    <a:cubicBezTo>
                      <a:pt x="23929" y="18097"/>
                      <a:pt x="23968" y="18076"/>
                      <a:pt x="23990" y="18037"/>
                    </a:cubicBezTo>
                    <a:cubicBezTo>
                      <a:pt x="24016" y="17980"/>
                      <a:pt x="23990" y="17915"/>
                      <a:pt x="23938" y="17894"/>
                    </a:cubicBezTo>
                    <a:cubicBezTo>
                      <a:pt x="23922" y="17886"/>
                      <a:pt x="23905" y="17883"/>
                      <a:pt x="23889" y="17883"/>
                    </a:cubicBezTo>
                    <a:close/>
                    <a:moveTo>
                      <a:pt x="1468" y="18173"/>
                    </a:moveTo>
                    <a:cubicBezTo>
                      <a:pt x="1451" y="18173"/>
                      <a:pt x="1434" y="18177"/>
                      <a:pt x="1418" y="18184"/>
                    </a:cubicBezTo>
                    <a:cubicBezTo>
                      <a:pt x="1366" y="18215"/>
                      <a:pt x="1344" y="18280"/>
                      <a:pt x="1375" y="18332"/>
                    </a:cubicBezTo>
                    <a:cubicBezTo>
                      <a:pt x="1392" y="18371"/>
                      <a:pt x="1431" y="18392"/>
                      <a:pt x="1470" y="18392"/>
                    </a:cubicBezTo>
                    <a:cubicBezTo>
                      <a:pt x="1487" y="18392"/>
                      <a:pt x="1505" y="18388"/>
                      <a:pt x="1518" y="18379"/>
                    </a:cubicBezTo>
                    <a:cubicBezTo>
                      <a:pt x="1570" y="18353"/>
                      <a:pt x="1591" y="18288"/>
                      <a:pt x="1565" y="18232"/>
                    </a:cubicBezTo>
                    <a:cubicBezTo>
                      <a:pt x="1547" y="18195"/>
                      <a:pt x="1509" y="18173"/>
                      <a:pt x="1468" y="18173"/>
                    </a:cubicBezTo>
                    <a:close/>
                    <a:moveTo>
                      <a:pt x="23665" y="18334"/>
                    </a:moveTo>
                    <a:cubicBezTo>
                      <a:pt x="23626" y="18334"/>
                      <a:pt x="23588" y="18355"/>
                      <a:pt x="23569" y="18392"/>
                    </a:cubicBezTo>
                    <a:cubicBezTo>
                      <a:pt x="23539" y="18444"/>
                      <a:pt x="23561" y="18509"/>
                      <a:pt x="23613" y="18540"/>
                    </a:cubicBezTo>
                    <a:cubicBezTo>
                      <a:pt x="23630" y="18548"/>
                      <a:pt x="23647" y="18548"/>
                      <a:pt x="23665" y="18548"/>
                    </a:cubicBezTo>
                    <a:cubicBezTo>
                      <a:pt x="23704" y="18548"/>
                      <a:pt x="23738" y="18531"/>
                      <a:pt x="23760" y="18492"/>
                    </a:cubicBezTo>
                    <a:cubicBezTo>
                      <a:pt x="23786" y="18440"/>
                      <a:pt x="23769" y="18375"/>
                      <a:pt x="23712" y="18345"/>
                    </a:cubicBezTo>
                    <a:cubicBezTo>
                      <a:pt x="23697" y="18337"/>
                      <a:pt x="23681" y="18334"/>
                      <a:pt x="23665" y="18334"/>
                    </a:cubicBezTo>
                    <a:close/>
                    <a:moveTo>
                      <a:pt x="1711" y="18620"/>
                    </a:moveTo>
                    <a:cubicBezTo>
                      <a:pt x="1693" y="18620"/>
                      <a:pt x="1674" y="18625"/>
                      <a:pt x="1657" y="18635"/>
                    </a:cubicBezTo>
                    <a:cubicBezTo>
                      <a:pt x="1604" y="18661"/>
                      <a:pt x="1583" y="18730"/>
                      <a:pt x="1613" y="18783"/>
                    </a:cubicBezTo>
                    <a:cubicBezTo>
                      <a:pt x="1635" y="18817"/>
                      <a:pt x="1670" y="18835"/>
                      <a:pt x="1709" y="18835"/>
                    </a:cubicBezTo>
                    <a:cubicBezTo>
                      <a:pt x="1726" y="18835"/>
                      <a:pt x="1743" y="18830"/>
                      <a:pt x="1761" y="18822"/>
                    </a:cubicBezTo>
                    <a:cubicBezTo>
                      <a:pt x="1813" y="18791"/>
                      <a:pt x="1830" y="18726"/>
                      <a:pt x="1804" y="18674"/>
                    </a:cubicBezTo>
                    <a:cubicBezTo>
                      <a:pt x="1784" y="18639"/>
                      <a:pt x="1748" y="18620"/>
                      <a:pt x="1711" y="18620"/>
                    </a:cubicBezTo>
                    <a:close/>
                    <a:moveTo>
                      <a:pt x="23417" y="18776"/>
                    </a:moveTo>
                    <a:cubicBezTo>
                      <a:pt x="23380" y="18776"/>
                      <a:pt x="23342" y="18796"/>
                      <a:pt x="23322" y="18830"/>
                    </a:cubicBezTo>
                    <a:cubicBezTo>
                      <a:pt x="23292" y="18882"/>
                      <a:pt x="23309" y="18947"/>
                      <a:pt x="23361" y="18978"/>
                    </a:cubicBezTo>
                    <a:cubicBezTo>
                      <a:pt x="23378" y="18986"/>
                      <a:pt x="23400" y="18995"/>
                      <a:pt x="23417" y="18995"/>
                    </a:cubicBezTo>
                    <a:cubicBezTo>
                      <a:pt x="23452" y="18995"/>
                      <a:pt x="23491" y="18973"/>
                      <a:pt x="23513" y="18939"/>
                    </a:cubicBezTo>
                    <a:cubicBezTo>
                      <a:pt x="23539" y="18887"/>
                      <a:pt x="23522" y="18822"/>
                      <a:pt x="23470" y="18791"/>
                    </a:cubicBezTo>
                    <a:cubicBezTo>
                      <a:pt x="23454" y="18781"/>
                      <a:pt x="23435" y="18776"/>
                      <a:pt x="23417" y="18776"/>
                    </a:cubicBezTo>
                    <a:close/>
                    <a:moveTo>
                      <a:pt x="1964" y="19054"/>
                    </a:moveTo>
                    <a:cubicBezTo>
                      <a:pt x="1945" y="19054"/>
                      <a:pt x="1926" y="19058"/>
                      <a:pt x="1908" y="19069"/>
                    </a:cubicBezTo>
                    <a:cubicBezTo>
                      <a:pt x="1856" y="19103"/>
                      <a:pt x="1839" y="19168"/>
                      <a:pt x="1873" y="19220"/>
                    </a:cubicBezTo>
                    <a:cubicBezTo>
                      <a:pt x="1891" y="19251"/>
                      <a:pt x="1930" y="19272"/>
                      <a:pt x="1964" y="19272"/>
                    </a:cubicBezTo>
                    <a:cubicBezTo>
                      <a:pt x="1986" y="19272"/>
                      <a:pt x="2003" y="19264"/>
                      <a:pt x="2021" y="19255"/>
                    </a:cubicBezTo>
                    <a:cubicBezTo>
                      <a:pt x="2073" y="19225"/>
                      <a:pt x="2090" y="19155"/>
                      <a:pt x="2055" y="19103"/>
                    </a:cubicBezTo>
                    <a:cubicBezTo>
                      <a:pt x="2035" y="19072"/>
                      <a:pt x="2000" y="19054"/>
                      <a:pt x="1964" y="19054"/>
                    </a:cubicBezTo>
                    <a:close/>
                    <a:moveTo>
                      <a:pt x="23154" y="19209"/>
                    </a:moveTo>
                    <a:cubicBezTo>
                      <a:pt x="23117" y="19209"/>
                      <a:pt x="23081" y="19226"/>
                      <a:pt x="23062" y="19259"/>
                    </a:cubicBezTo>
                    <a:cubicBezTo>
                      <a:pt x="23032" y="19307"/>
                      <a:pt x="23045" y="19376"/>
                      <a:pt x="23097" y="19407"/>
                    </a:cubicBezTo>
                    <a:cubicBezTo>
                      <a:pt x="23114" y="19420"/>
                      <a:pt x="23136" y="19424"/>
                      <a:pt x="23153" y="19424"/>
                    </a:cubicBezTo>
                    <a:cubicBezTo>
                      <a:pt x="23188" y="19424"/>
                      <a:pt x="23222" y="19407"/>
                      <a:pt x="23244" y="19376"/>
                    </a:cubicBezTo>
                    <a:cubicBezTo>
                      <a:pt x="23279" y="19324"/>
                      <a:pt x="23261" y="19259"/>
                      <a:pt x="23214" y="19225"/>
                    </a:cubicBezTo>
                    <a:cubicBezTo>
                      <a:pt x="23195" y="19214"/>
                      <a:pt x="23174" y="19209"/>
                      <a:pt x="23154" y="19209"/>
                    </a:cubicBezTo>
                    <a:close/>
                    <a:moveTo>
                      <a:pt x="2240" y="19478"/>
                    </a:moveTo>
                    <a:cubicBezTo>
                      <a:pt x="2219" y="19478"/>
                      <a:pt x="2197" y="19485"/>
                      <a:pt x="2177" y="19498"/>
                    </a:cubicBezTo>
                    <a:cubicBezTo>
                      <a:pt x="2129" y="19528"/>
                      <a:pt x="2116" y="19598"/>
                      <a:pt x="2146" y="19645"/>
                    </a:cubicBezTo>
                    <a:cubicBezTo>
                      <a:pt x="2168" y="19680"/>
                      <a:pt x="2203" y="19693"/>
                      <a:pt x="2237" y="19693"/>
                    </a:cubicBezTo>
                    <a:cubicBezTo>
                      <a:pt x="2259" y="19693"/>
                      <a:pt x="2281" y="19689"/>
                      <a:pt x="2298" y="19676"/>
                    </a:cubicBezTo>
                    <a:cubicBezTo>
                      <a:pt x="2350" y="19641"/>
                      <a:pt x="2363" y="19576"/>
                      <a:pt x="2329" y="19524"/>
                    </a:cubicBezTo>
                    <a:cubicBezTo>
                      <a:pt x="2307" y="19495"/>
                      <a:pt x="2274" y="19478"/>
                      <a:pt x="2240" y="19478"/>
                    </a:cubicBezTo>
                    <a:close/>
                    <a:moveTo>
                      <a:pt x="22873" y="19630"/>
                    </a:moveTo>
                    <a:cubicBezTo>
                      <a:pt x="22839" y="19630"/>
                      <a:pt x="22806" y="19646"/>
                      <a:pt x="22784" y="19676"/>
                    </a:cubicBezTo>
                    <a:cubicBezTo>
                      <a:pt x="22750" y="19723"/>
                      <a:pt x="22763" y="19793"/>
                      <a:pt x="22810" y="19827"/>
                    </a:cubicBezTo>
                    <a:cubicBezTo>
                      <a:pt x="22828" y="19840"/>
                      <a:pt x="22850" y="19845"/>
                      <a:pt x="22871" y="19845"/>
                    </a:cubicBezTo>
                    <a:cubicBezTo>
                      <a:pt x="22906" y="19845"/>
                      <a:pt x="22941" y="19832"/>
                      <a:pt x="22962" y="19801"/>
                    </a:cubicBezTo>
                    <a:cubicBezTo>
                      <a:pt x="22997" y="19749"/>
                      <a:pt x="22984" y="19684"/>
                      <a:pt x="22936" y="19650"/>
                    </a:cubicBezTo>
                    <a:cubicBezTo>
                      <a:pt x="22916" y="19636"/>
                      <a:pt x="22894" y="19630"/>
                      <a:pt x="22873" y="19630"/>
                    </a:cubicBezTo>
                    <a:close/>
                    <a:moveTo>
                      <a:pt x="2530" y="19891"/>
                    </a:moveTo>
                    <a:cubicBezTo>
                      <a:pt x="2508" y="19891"/>
                      <a:pt x="2486" y="19898"/>
                      <a:pt x="2467" y="19914"/>
                    </a:cubicBezTo>
                    <a:cubicBezTo>
                      <a:pt x="2415" y="19949"/>
                      <a:pt x="2407" y="20014"/>
                      <a:pt x="2441" y="20066"/>
                    </a:cubicBezTo>
                    <a:cubicBezTo>
                      <a:pt x="2463" y="20092"/>
                      <a:pt x="2498" y="20109"/>
                      <a:pt x="2528" y="20109"/>
                    </a:cubicBezTo>
                    <a:cubicBezTo>
                      <a:pt x="2550" y="20109"/>
                      <a:pt x="2576" y="20101"/>
                      <a:pt x="2593" y="20088"/>
                    </a:cubicBezTo>
                    <a:cubicBezTo>
                      <a:pt x="2641" y="20053"/>
                      <a:pt x="2654" y="19983"/>
                      <a:pt x="2615" y="19936"/>
                    </a:cubicBezTo>
                    <a:cubicBezTo>
                      <a:pt x="2594" y="19907"/>
                      <a:pt x="2562" y="19891"/>
                      <a:pt x="2530" y="19891"/>
                    </a:cubicBezTo>
                    <a:close/>
                    <a:moveTo>
                      <a:pt x="22576" y="20040"/>
                    </a:moveTo>
                    <a:cubicBezTo>
                      <a:pt x="22543" y="20040"/>
                      <a:pt x="22510" y="20055"/>
                      <a:pt x="22490" y="20083"/>
                    </a:cubicBezTo>
                    <a:cubicBezTo>
                      <a:pt x="22455" y="20131"/>
                      <a:pt x="22464" y="20196"/>
                      <a:pt x="22511" y="20235"/>
                    </a:cubicBezTo>
                    <a:cubicBezTo>
                      <a:pt x="22529" y="20248"/>
                      <a:pt x="22550" y="20257"/>
                      <a:pt x="22576" y="20257"/>
                    </a:cubicBezTo>
                    <a:cubicBezTo>
                      <a:pt x="22607" y="20257"/>
                      <a:pt x="22641" y="20239"/>
                      <a:pt x="22663" y="20213"/>
                    </a:cubicBezTo>
                    <a:cubicBezTo>
                      <a:pt x="22698" y="20166"/>
                      <a:pt x="22689" y="20096"/>
                      <a:pt x="22641" y="20062"/>
                    </a:cubicBezTo>
                    <a:cubicBezTo>
                      <a:pt x="22622" y="20047"/>
                      <a:pt x="22599" y="20040"/>
                      <a:pt x="22576" y="20040"/>
                    </a:cubicBezTo>
                    <a:close/>
                    <a:moveTo>
                      <a:pt x="2836" y="20293"/>
                    </a:moveTo>
                    <a:cubicBezTo>
                      <a:pt x="2812" y="20293"/>
                      <a:pt x="2789" y="20301"/>
                      <a:pt x="2771" y="20317"/>
                    </a:cubicBezTo>
                    <a:cubicBezTo>
                      <a:pt x="2723" y="20352"/>
                      <a:pt x="2714" y="20421"/>
                      <a:pt x="2753" y="20469"/>
                    </a:cubicBezTo>
                    <a:cubicBezTo>
                      <a:pt x="2775" y="20495"/>
                      <a:pt x="2805" y="20508"/>
                      <a:pt x="2836" y="20508"/>
                    </a:cubicBezTo>
                    <a:cubicBezTo>
                      <a:pt x="2862" y="20508"/>
                      <a:pt x="2884" y="20499"/>
                      <a:pt x="2905" y="20486"/>
                    </a:cubicBezTo>
                    <a:cubicBezTo>
                      <a:pt x="2953" y="20447"/>
                      <a:pt x="2957" y="20378"/>
                      <a:pt x="2923" y="20335"/>
                    </a:cubicBezTo>
                    <a:cubicBezTo>
                      <a:pt x="2900" y="20307"/>
                      <a:pt x="2868" y="20293"/>
                      <a:pt x="2836" y="20293"/>
                    </a:cubicBezTo>
                    <a:close/>
                    <a:moveTo>
                      <a:pt x="22264" y="20436"/>
                    </a:moveTo>
                    <a:cubicBezTo>
                      <a:pt x="22232" y="20436"/>
                      <a:pt x="22200" y="20450"/>
                      <a:pt x="22177" y="20478"/>
                    </a:cubicBezTo>
                    <a:cubicBezTo>
                      <a:pt x="22138" y="20521"/>
                      <a:pt x="22147" y="20590"/>
                      <a:pt x="22195" y="20630"/>
                    </a:cubicBezTo>
                    <a:cubicBezTo>
                      <a:pt x="22212" y="20647"/>
                      <a:pt x="22238" y="20651"/>
                      <a:pt x="22260" y="20651"/>
                    </a:cubicBezTo>
                    <a:cubicBezTo>
                      <a:pt x="22295" y="20651"/>
                      <a:pt x="22325" y="20638"/>
                      <a:pt x="22347" y="20612"/>
                    </a:cubicBezTo>
                    <a:cubicBezTo>
                      <a:pt x="22386" y="20569"/>
                      <a:pt x="22377" y="20499"/>
                      <a:pt x="22329" y="20460"/>
                    </a:cubicBezTo>
                    <a:cubicBezTo>
                      <a:pt x="22311" y="20444"/>
                      <a:pt x="22288" y="20436"/>
                      <a:pt x="22264" y="20436"/>
                    </a:cubicBezTo>
                    <a:close/>
                    <a:moveTo>
                      <a:pt x="3162" y="20681"/>
                    </a:moveTo>
                    <a:cubicBezTo>
                      <a:pt x="3136" y="20681"/>
                      <a:pt x="3109" y="20690"/>
                      <a:pt x="3087" y="20708"/>
                    </a:cubicBezTo>
                    <a:cubicBezTo>
                      <a:pt x="3044" y="20747"/>
                      <a:pt x="3040" y="20816"/>
                      <a:pt x="3079" y="20859"/>
                    </a:cubicBezTo>
                    <a:cubicBezTo>
                      <a:pt x="3100" y="20885"/>
                      <a:pt x="3131" y="20898"/>
                      <a:pt x="3161" y="20898"/>
                    </a:cubicBezTo>
                    <a:cubicBezTo>
                      <a:pt x="3187" y="20898"/>
                      <a:pt x="3209" y="20890"/>
                      <a:pt x="3230" y="20872"/>
                    </a:cubicBezTo>
                    <a:cubicBezTo>
                      <a:pt x="3278" y="20833"/>
                      <a:pt x="3282" y="20764"/>
                      <a:pt x="3243" y="20716"/>
                    </a:cubicBezTo>
                    <a:cubicBezTo>
                      <a:pt x="3222" y="20693"/>
                      <a:pt x="3192" y="20681"/>
                      <a:pt x="3162" y="20681"/>
                    </a:cubicBezTo>
                    <a:close/>
                    <a:moveTo>
                      <a:pt x="21933" y="20820"/>
                    </a:moveTo>
                    <a:cubicBezTo>
                      <a:pt x="21903" y="20820"/>
                      <a:pt x="21873" y="20832"/>
                      <a:pt x="21852" y="20855"/>
                    </a:cubicBezTo>
                    <a:cubicBezTo>
                      <a:pt x="21813" y="20903"/>
                      <a:pt x="21813" y="20968"/>
                      <a:pt x="21861" y="21011"/>
                    </a:cubicBezTo>
                    <a:cubicBezTo>
                      <a:pt x="21883" y="21028"/>
                      <a:pt x="21909" y="21037"/>
                      <a:pt x="21930" y="21037"/>
                    </a:cubicBezTo>
                    <a:cubicBezTo>
                      <a:pt x="21961" y="21037"/>
                      <a:pt x="21991" y="21024"/>
                      <a:pt x="22013" y="21002"/>
                    </a:cubicBezTo>
                    <a:cubicBezTo>
                      <a:pt x="22052" y="20955"/>
                      <a:pt x="22047" y="20890"/>
                      <a:pt x="22004" y="20846"/>
                    </a:cubicBezTo>
                    <a:cubicBezTo>
                      <a:pt x="21984" y="20828"/>
                      <a:pt x="21959" y="20820"/>
                      <a:pt x="21933" y="20820"/>
                    </a:cubicBezTo>
                    <a:close/>
                    <a:moveTo>
                      <a:pt x="3501" y="21056"/>
                    </a:moveTo>
                    <a:cubicBezTo>
                      <a:pt x="3474" y="21056"/>
                      <a:pt x="3447" y="21066"/>
                      <a:pt x="3425" y="21085"/>
                    </a:cubicBezTo>
                    <a:cubicBezTo>
                      <a:pt x="3382" y="21128"/>
                      <a:pt x="3378" y="21193"/>
                      <a:pt x="3421" y="21237"/>
                    </a:cubicBezTo>
                    <a:cubicBezTo>
                      <a:pt x="3443" y="21263"/>
                      <a:pt x="3469" y="21271"/>
                      <a:pt x="3499" y="21271"/>
                    </a:cubicBezTo>
                    <a:cubicBezTo>
                      <a:pt x="3525" y="21271"/>
                      <a:pt x="3551" y="21263"/>
                      <a:pt x="3573" y="21245"/>
                    </a:cubicBezTo>
                    <a:cubicBezTo>
                      <a:pt x="3616" y="21202"/>
                      <a:pt x="3621" y="21132"/>
                      <a:pt x="3577" y="21089"/>
                    </a:cubicBezTo>
                    <a:cubicBezTo>
                      <a:pt x="3557" y="21067"/>
                      <a:pt x="3529" y="21056"/>
                      <a:pt x="3501" y="21056"/>
                    </a:cubicBezTo>
                    <a:close/>
                    <a:moveTo>
                      <a:pt x="21588" y="21190"/>
                    </a:moveTo>
                    <a:cubicBezTo>
                      <a:pt x="21560" y="21190"/>
                      <a:pt x="21532" y="21201"/>
                      <a:pt x="21510" y="21224"/>
                    </a:cubicBezTo>
                    <a:cubicBezTo>
                      <a:pt x="21466" y="21267"/>
                      <a:pt x="21471" y="21336"/>
                      <a:pt x="21514" y="21375"/>
                    </a:cubicBezTo>
                    <a:cubicBezTo>
                      <a:pt x="21531" y="21397"/>
                      <a:pt x="21562" y="21406"/>
                      <a:pt x="21588" y="21406"/>
                    </a:cubicBezTo>
                    <a:cubicBezTo>
                      <a:pt x="21618" y="21406"/>
                      <a:pt x="21644" y="21397"/>
                      <a:pt x="21666" y="21375"/>
                    </a:cubicBezTo>
                    <a:cubicBezTo>
                      <a:pt x="21709" y="21332"/>
                      <a:pt x="21705" y="21263"/>
                      <a:pt x="21662" y="21219"/>
                    </a:cubicBezTo>
                    <a:cubicBezTo>
                      <a:pt x="21640" y="21200"/>
                      <a:pt x="21614" y="21190"/>
                      <a:pt x="21588" y="21190"/>
                    </a:cubicBezTo>
                    <a:close/>
                    <a:moveTo>
                      <a:pt x="3851" y="21416"/>
                    </a:moveTo>
                    <a:cubicBezTo>
                      <a:pt x="3823" y="21416"/>
                      <a:pt x="3796" y="21427"/>
                      <a:pt x="3777" y="21449"/>
                    </a:cubicBezTo>
                    <a:cubicBezTo>
                      <a:pt x="3733" y="21492"/>
                      <a:pt x="3733" y="21562"/>
                      <a:pt x="3777" y="21605"/>
                    </a:cubicBezTo>
                    <a:cubicBezTo>
                      <a:pt x="3798" y="21622"/>
                      <a:pt x="3824" y="21635"/>
                      <a:pt x="3850" y="21635"/>
                    </a:cubicBezTo>
                    <a:cubicBezTo>
                      <a:pt x="3881" y="21635"/>
                      <a:pt x="3907" y="21622"/>
                      <a:pt x="3928" y="21601"/>
                    </a:cubicBezTo>
                    <a:cubicBezTo>
                      <a:pt x="3972" y="21557"/>
                      <a:pt x="3972" y="21492"/>
                      <a:pt x="3928" y="21449"/>
                    </a:cubicBezTo>
                    <a:cubicBezTo>
                      <a:pt x="3907" y="21427"/>
                      <a:pt x="3879" y="21416"/>
                      <a:pt x="3851" y="21416"/>
                    </a:cubicBezTo>
                    <a:close/>
                    <a:moveTo>
                      <a:pt x="21230" y="21546"/>
                    </a:moveTo>
                    <a:cubicBezTo>
                      <a:pt x="21203" y="21546"/>
                      <a:pt x="21175" y="21556"/>
                      <a:pt x="21154" y="21575"/>
                    </a:cubicBezTo>
                    <a:cubicBezTo>
                      <a:pt x="21111" y="21618"/>
                      <a:pt x="21111" y="21687"/>
                      <a:pt x="21150" y="21731"/>
                    </a:cubicBezTo>
                    <a:cubicBezTo>
                      <a:pt x="21172" y="21752"/>
                      <a:pt x="21202" y="21765"/>
                      <a:pt x="21228" y="21765"/>
                    </a:cubicBezTo>
                    <a:cubicBezTo>
                      <a:pt x="21254" y="21765"/>
                      <a:pt x="21284" y="21752"/>
                      <a:pt x="21302" y="21735"/>
                    </a:cubicBezTo>
                    <a:cubicBezTo>
                      <a:pt x="21345" y="21692"/>
                      <a:pt x="21349" y="21622"/>
                      <a:pt x="21306" y="21579"/>
                    </a:cubicBezTo>
                    <a:cubicBezTo>
                      <a:pt x="21286" y="21557"/>
                      <a:pt x="21258" y="21546"/>
                      <a:pt x="21230" y="21546"/>
                    </a:cubicBezTo>
                    <a:close/>
                    <a:moveTo>
                      <a:pt x="4222" y="21765"/>
                    </a:moveTo>
                    <a:cubicBezTo>
                      <a:pt x="4192" y="21765"/>
                      <a:pt x="4162" y="21777"/>
                      <a:pt x="4141" y="21800"/>
                    </a:cubicBezTo>
                    <a:cubicBezTo>
                      <a:pt x="4102" y="21844"/>
                      <a:pt x="4102" y="21913"/>
                      <a:pt x="4150" y="21952"/>
                    </a:cubicBezTo>
                    <a:cubicBezTo>
                      <a:pt x="4167" y="21974"/>
                      <a:pt x="4193" y="21982"/>
                      <a:pt x="4219" y="21982"/>
                    </a:cubicBezTo>
                    <a:cubicBezTo>
                      <a:pt x="4249" y="21982"/>
                      <a:pt x="4280" y="21969"/>
                      <a:pt x="4301" y="21948"/>
                    </a:cubicBezTo>
                    <a:cubicBezTo>
                      <a:pt x="4340" y="21900"/>
                      <a:pt x="4336" y="21831"/>
                      <a:pt x="4293" y="21791"/>
                    </a:cubicBezTo>
                    <a:cubicBezTo>
                      <a:pt x="4273" y="21774"/>
                      <a:pt x="4247" y="21765"/>
                      <a:pt x="4222" y="21765"/>
                    </a:cubicBezTo>
                    <a:close/>
                    <a:moveTo>
                      <a:pt x="20855" y="21887"/>
                    </a:moveTo>
                    <a:cubicBezTo>
                      <a:pt x="20830" y="21887"/>
                      <a:pt x="20805" y="21895"/>
                      <a:pt x="20786" y="21913"/>
                    </a:cubicBezTo>
                    <a:cubicBezTo>
                      <a:pt x="20738" y="21956"/>
                      <a:pt x="20734" y="22021"/>
                      <a:pt x="20773" y="22069"/>
                    </a:cubicBezTo>
                    <a:cubicBezTo>
                      <a:pt x="20794" y="22091"/>
                      <a:pt x="20825" y="22104"/>
                      <a:pt x="20855" y="22104"/>
                    </a:cubicBezTo>
                    <a:cubicBezTo>
                      <a:pt x="20881" y="22104"/>
                      <a:pt x="20907" y="22095"/>
                      <a:pt x="20929" y="22078"/>
                    </a:cubicBezTo>
                    <a:cubicBezTo>
                      <a:pt x="20972" y="22039"/>
                      <a:pt x="20976" y="21969"/>
                      <a:pt x="20937" y="21926"/>
                    </a:cubicBezTo>
                    <a:cubicBezTo>
                      <a:pt x="20916" y="21900"/>
                      <a:pt x="20885" y="21887"/>
                      <a:pt x="20855" y="21887"/>
                    </a:cubicBezTo>
                    <a:close/>
                    <a:moveTo>
                      <a:pt x="4603" y="22096"/>
                    </a:moveTo>
                    <a:cubicBezTo>
                      <a:pt x="4572" y="22096"/>
                      <a:pt x="4540" y="22110"/>
                      <a:pt x="4518" y="22134"/>
                    </a:cubicBezTo>
                    <a:cubicBezTo>
                      <a:pt x="4479" y="22182"/>
                      <a:pt x="4488" y="22251"/>
                      <a:pt x="4531" y="22286"/>
                    </a:cubicBezTo>
                    <a:cubicBezTo>
                      <a:pt x="4553" y="22303"/>
                      <a:pt x="4579" y="22312"/>
                      <a:pt x="4600" y="22312"/>
                    </a:cubicBezTo>
                    <a:cubicBezTo>
                      <a:pt x="4635" y="22312"/>
                      <a:pt x="4665" y="22299"/>
                      <a:pt x="4687" y="22273"/>
                    </a:cubicBezTo>
                    <a:cubicBezTo>
                      <a:pt x="4722" y="22229"/>
                      <a:pt x="4718" y="22160"/>
                      <a:pt x="4670" y="22121"/>
                    </a:cubicBezTo>
                    <a:cubicBezTo>
                      <a:pt x="4651" y="22104"/>
                      <a:pt x="4627" y="22096"/>
                      <a:pt x="4603" y="22096"/>
                    </a:cubicBezTo>
                    <a:close/>
                    <a:moveTo>
                      <a:pt x="20468" y="22213"/>
                    </a:moveTo>
                    <a:cubicBezTo>
                      <a:pt x="20444" y="22213"/>
                      <a:pt x="20420" y="22221"/>
                      <a:pt x="20400" y="22238"/>
                    </a:cubicBezTo>
                    <a:cubicBezTo>
                      <a:pt x="20356" y="22277"/>
                      <a:pt x="20348" y="22342"/>
                      <a:pt x="20387" y="22390"/>
                    </a:cubicBezTo>
                    <a:cubicBezTo>
                      <a:pt x="20408" y="22416"/>
                      <a:pt x="20439" y="22429"/>
                      <a:pt x="20469" y="22429"/>
                    </a:cubicBezTo>
                    <a:cubicBezTo>
                      <a:pt x="20495" y="22429"/>
                      <a:pt x="20517" y="22425"/>
                      <a:pt x="20539" y="22407"/>
                    </a:cubicBezTo>
                    <a:cubicBezTo>
                      <a:pt x="20586" y="22368"/>
                      <a:pt x="20591" y="22299"/>
                      <a:pt x="20556" y="22255"/>
                    </a:cubicBezTo>
                    <a:cubicBezTo>
                      <a:pt x="20533" y="22228"/>
                      <a:pt x="20501" y="22213"/>
                      <a:pt x="20468" y="22213"/>
                    </a:cubicBezTo>
                    <a:close/>
                    <a:moveTo>
                      <a:pt x="4999" y="22412"/>
                    </a:moveTo>
                    <a:cubicBezTo>
                      <a:pt x="4966" y="22412"/>
                      <a:pt x="4933" y="22427"/>
                      <a:pt x="4913" y="22455"/>
                    </a:cubicBezTo>
                    <a:cubicBezTo>
                      <a:pt x="4874" y="22503"/>
                      <a:pt x="4882" y="22572"/>
                      <a:pt x="4930" y="22607"/>
                    </a:cubicBezTo>
                    <a:cubicBezTo>
                      <a:pt x="4952" y="22624"/>
                      <a:pt x="4973" y="22628"/>
                      <a:pt x="4995" y="22628"/>
                    </a:cubicBezTo>
                    <a:cubicBezTo>
                      <a:pt x="5030" y="22628"/>
                      <a:pt x="5060" y="22615"/>
                      <a:pt x="5082" y="22585"/>
                    </a:cubicBezTo>
                    <a:cubicBezTo>
                      <a:pt x="5121" y="22542"/>
                      <a:pt x="5112" y="22472"/>
                      <a:pt x="5064" y="22433"/>
                    </a:cubicBezTo>
                    <a:cubicBezTo>
                      <a:pt x="5045" y="22419"/>
                      <a:pt x="5022" y="22412"/>
                      <a:pt x="4999" y="22412"/>
                    </a:cubicBezTo>
                    <a:close/>
                    <a:moveTo>
                      <a:pt x="20071" y="22525"/>
                    </a:moveTo>
                    <a:cubicBezTo>
                      <a:pt x="20048" y="22525"/>
                      <a:pt x="20025" y="22532"/>
                      <a:pt x="20005" y="22546"/>
                    </a:cubicBezTo>
                    <a:cubicBezTo>
                      <a:pt x="19958" y="22581"/>
                      <a:pt x="19949" y="22650"/>
                      <a:pt x="19984" y="22698"/>
                    </a:cubicBezTo>
                    <a:cubicBezTo>
                      <a:pt x="20005" y="22724"/>
                      <a:pt x="20040" y="22741"/>
                      <a:pt x="20070" y="22741"/>
                    </a:cubicBezTo>
                    <a:cubicBezTo>
                      <a:pt x="20092" y="22741"/>
                      <a:pt x="20118" y="22732"/>
                      <a:pt x="20135" y="22719"/>
                    </a:cubicBezTo>
                    <a:cubicBezTo>
                      <a:pt x="20183" y="22685"/>
                      <a:pt x="20192" y="22615"/>
                      <a:pt x="20157" y="22568"/>
                    </a:cubicBezTo>
                    <a:cubicBezTo>
                      <a:pt x="20137" y="22539"/>
                      <a:pt x="20104" y="22525"/>
                      <a:pt x="20071" y="22525"/>
                    </a:cubicBezTo>
                    <a:close/>
                    <a:moveTo>
                      <a:pt x="5406" y="22713"/>
                    </a:moveTo>
                    <a:cubicBezTo>
                      <a:pt x="5372" y="22713"/>
                      <a:pt x="5337" y="22729"/>
                      <a:pt x="5316" y="22758"/>
                    </a:cubicBezTo>
                    <a:cubicBezTo>
                      <a:pt x="5281" y="22806"/>
                      <a:pt x="5294" y="22875"/>
                      <a:pt x="5342" y="22910"/>
                    </a:cubicBezTo>
                    <a:cubicBezTo>
                      <a:pt x="5359" y="22923"/>
                      <a:pt x="5381" y="22927"/>
                      <a:pt x="5403" y="22927"/>
                    </a:cubicBezTo>
                    <a:cubicBezTo>
                      <a:pt x="5437" y="22927"/>
                      <a:pt x="5472" y="22914"/>
                      <a:pt x="5494" y="22884"/>
                    </a:cubicBezTo>
                    <a:cubicBezTo>
                      <a:pt x="5528" y="22836"/>
                      <a:pt x="5515" y="22767"/>
                      <a:pt x="5468" y="22732"/>
                    </a:cubicBezTo>
                    <a:cubicBezTo>
                      <a:pt x="5449" y="22719"/>
                      <a:pt x="5428" y="22713"/>
                      <a:pt x="5406" y="22713"/>
                    </a:cubicBezTo>
                    <a:close/>
                    <a:moveTo>
                      <a:pt x="19660" y="22817"/>
                    </a:moveTo>
                    <a:cubicBezTo>
                      <a:pt x="19639" y="22817"/>
                      <a:pt x="19617" y="22823"/>
                      <a:pt x="19598" y="22836"/>
                    </a:cubicBezTo>
                    <a:cubicBezTo>
                      <a:pt x="19550" y="22871"/>
                      <a:pt x="19537" y="22936"/>
                      <a:pt x="19572" y="22988"/>
                    </a:cubicBezTo>
                    <a:cubicBezTo>
                      <a:pt x="19593" y="23018"/>
                      <a:pt x="19624" y="23036"/>
                      <a:pt x="19658" y="23036"/>
                    </a:cubicBezTo>
                    <a:cubicBezTo>
                      <a:pt x="19680" y="23036"/>
                      <a:pt x="19702" y="23027"/>
                      <a:pt x="19719" y="23014"/>
                    </a:cubicBezTo>
                    <a:cubicBezTo>
                      <a:pt x="19771" y="22984"/>
                      <a:pt x="19784" y="22914"/>
                      <a:pt x="19749" y="22867"/>
                    </a:cubicBezTo>
                    <a:cubicBezTo>
                      <a:pt x="19728" y="22834"/>
                      <a:pt x="19694" y="22817"/>
                      <a:pt x="19660" y="22817"/>
                    </a:cubicBezTo>
                    <a:close/>
                    <a:moveTo>
                      <a:pt x="5825" y="22996"/>
                    </a:moveTo>
                    <a:cubicBezTo>
                      <a:pt x="5789" y="22996"/>
                      <a:pt x="5754" y="23014"/>
                      <a:pt x="5732" y="23045"/>
                    </a:cubicBezTo>
                    <a:cubicBezTo>
                      <a:pt x="5702" y="23097"/>
                      <a:pt x="5715" y="23162"/>
                      <a:pt x="5762" y="23196"/>
                    </a:cubicBezTo>
                    <a:cubicBezTo>
                      <a:pt x="5784" y="23209"/>
                      <a:pt x="5801" y="23214"/>
                      <a:pt x="5823" y="23214"/>
                    </a:cubicBezTo>
                    <a:cubicBezTo>
                      <a:pt x="5858" y="23214"/>
                      <a:pt x="5893" y="23196"/>
                      <a:pt x="5914" y="23162"/>
                    </a:cubicBezTo>
                    <a:cubicBezTo>
                      <a:pt x="5949" y="23114"/>
                      <a:pt x="5932" y="23045"/>
                      <a:pt x="5884" y="23014"/>
                    </a:cubicBezTo>
                    <a:cubicBezTo>
                      <a:pt x="5865" y="23002"/>
                      <a:pt x="5845" y="22996"/>
                      <a:pt x="5825" y="22996"/>
                    </a:cubicBezTo>
                    <a:close/>
                    <a:moveTo>
                      <a:pt x="19235" y="23094"/>
                    </a:moveTo>
                    <a:cubicBezTo>
                      <a:pt x="19216" y="23094"/>
                      <a:pt x="19198" y="23099"/>
                      <a:pt x="19181" y="23110"/>
                    </a:cubicBezTo>
                    <a:cubicBezTo>
                      <a:pt x="19129" y="23144"/>
                      <a:pt x="19112" y="23209"/>
                      <a:pt x="19147" y="23261"/>
                    </a:cubicBezTo>
                    <a:cubicBezTo>
                      <a:pt x="19164" y="23292"/>
                      <a:pt x="19203" y="23313"/>
                      <a:pt x="19238" y="23313"/>
                    </a:cubicBezTo>
                    <a:cubicBezTo>
                      <a:pt x="19255" y="23313"/>
                      <a:pt x="19277" y="23305"/>
                      <a:pt x="19294" y="23296"/>
                    </a:cubicBezTo>
                    <a:cubicBezTo>
                      <a:pt x="19346" y="23261"/>
                      <a:pt x="19359" y="23196"/>
                      <a:pt x="19329" y="23144"/>
                    </a:cubicBezTo>
                    <a:cubicBezTo>
                      <a:pt x="19309" y="23113"/>
                      <a:pt x="19272" y="23094"/>
                      <a:pt x="19235" y="23094"/>
                    </a:cubicBezTo>
                    <a:close/>
                    <a:moveTo>
                      <a:pt x="6254" y="23264"/>
                    </a:moveTo>
                    <a:cubicBezTo>
                      <a:pt x="6217" y="23264"/>
                      <a:pt x="6182" y="23283"/>
                      <a:pt x="6161" y="23318"/>
                    </a:cubicBezTo>
                    <a:cubicBezTo>
                      <a:pt x="6131" y="23370"/>
                      <a:pt x="6148" y="23435"/>
                      <a:pt x="6200" y="23465"/>
                    </a:cubicBezTo>
                    <a:cubicBezTo>
                      <a:pt x="6218" y="23474"/>
                      <a:pt x="6235" y="23478"/>
                      <a:pt x="6252" y="23478"/>
                    </a:cubicBezTo>
                    <a:cubicBezTo>
                      <a:pt x="6291" y="23478"/>
                      <a:pt x="6326" y="23461"/>
                      <a:pt x="6348" y="23426"/>
                    </a:cubicBezTo>
                    <a:cubicBezTo>
                      <a:pt x="6378" y="23374"/>
                      <a:pt x="6361" y="23309"/>
                      <a:pt x="6309" y="23279"/>
                    </a:cubicBezTo>
                    <a:cubicBezTo>
                      <a:pt x="6291" y="23269"/>
                      <a:pt x="6273" y="23264"/>
                      <a:pt x="6254" y="23264"/>
                    </a:cubicBezTo>
                    <a:close/>
                    <a:moveTo>
                      <a:pt x="18807" y="23355"/>
                    </a:moveTo>
                    <a:cubicBezTo>
                      <a:pt x="18788" y="23355"/>
                      <a:pt x="18770" y="23360"/>
                      <a:pt x="18752" y="23370"/>
                    </a:cubicBezTo>
                    <a:cubicBezTo>
                      <a:pt x="18700" y="23400"/>
                      <a:pt x="18679" y="23465"/>
                      <a:pt x="18709" y="23517"/>
                    </a:cubicBezTo>
                    <a:cubicBezTo>
                      <a:pt x="18731" y="23552"/>
                      <a:pt x="18765" y="23569"/>
                      <a:pt x="18804" y="23569"/>
                    </a:cubicBezTo>
                    <a:cubicBezTo>
                      <a:pt x="18822" y="23569"/>
                      <a:pt x="18839" y="23565"/>
                      <a:pt x="18856" y="23556"/>
                    </a:cubicBezTo>
                    <a:cubicBezTo>
                      <a:pt x="18908" y="23526"/>
                      <a:pt x="18930" y="23461"/>
                      <a:pt x="18900" y="23409"/>
                    </a:cubicBezTo>
                    <a:cubicBezTo>
                      <a:pt x="18879" y="23374"/>
                      <a:pt x="18844" y="23355"/>
                      <a:pt x="18807" y="23355"/>
                    </a:cubicBezTo>
                    <a:close/>
                    <a:moveTo>
                      <a:pt x="6696" y="23512"/>
                    </a:moveTo>
                    <a:cubicBezTo>
                      <a:pt x="6657" y="23512"/>
                      <a:pt x="6620" y="23533"/>
                      <a:pt x="6599" y="23569"/>
                    </a:cubicBezTo>
                    <a:cubicBezTo>
                      <a:pt x="6573" y="23621"/>
                      <a:pt x="6591" y="23686"/>
                      <a:pt x="6643" y="23717"/>
                    </a:cubicBezTo>
                    <a:cubicBezTo>
                      <a:pt x="6660" y="23725"/>
                      <a:pt x="6677" y="23730"/>
                      <a:pt x="6695" y="23730"/>
                    </a:cubicBezTo>
                    <a:cubicBezTo>
                      <a:pt x="6734" y="23730"/>
                      <a:pt x="6773" y="23708"/>
                      <a:pt x="6790" y="23673"/>
                    </a:cubicBezTo>
                    <a:cubicBezTo>
                      <a:pt x="6820" y="23617"/>
                      <a:pt x="6799" y="23552"/>
                      <a:pt x="6747" y="23526"/>
                    </a:cubicBezTo>
                    <a:cubicBezTo>
                      <a:pt x="6730" y="23516"/>
                      <a:pt x="6713" y="23512"/>
                      <a:pt x="6696" y="23512"/>
                    </a:cubicBezTo>
                    <a:close/>
                    <a:moveTo>
                      <a:pt x="18361" y="23596"/>
                    </a:moveTo>
                    <a:cubicBezTo>
                      <a:pt x="18343" y="23596"/>
                      <a:pt x="18326" y="23600"/>
                      <a:pt x="18310" y="23608"/>
                    </a:cubicBezTo>
                    <a:cubicBezTo>
                      <a:pt x="18258" y="23634"/>
                      <a:pt x="18236" y="23699"/>
                      <a:pt x="18267" y="23756"/>
                    </a:cubicBezTo>
                    <a:cubicBezTo>
                      <a:pt x="18284" y="23790"/>
                      <a:pt x="18323" y="23812"/>
                      <a:pt x="18362" y="23812"/>
                    </a:cubicBezTo>
                    <a:cubicBezTo>
                      <a:pt x="18379" y="23812"/>
                      <a:pt x="18397" y="23808"/>
                      <a:pt x="18410" y="23799"/>
                    </a:cubicBezTo>
                    <a:cubicBezTo>
                      <a:pt x="18466" y="23773"/>
                      <a:pt x="18483" y="23708"/>
                      <a:pt x="18457" y="23656"/>
                    </a:cubicBezTo>
                    <a:cubicBezTo>
                      <a:pt x="18439" y="23617"/>
                      <a:pt x="18400" y="23596"/>
                      <a:pt x="18361" y="23596"/>
                    </a:cubicBezTo>
                    <a:close/>
                    <a:moveTo>
                      <a:pt x="7146" y="23745"/>
                    </a:moveTo>
                    <a:cubicBezTo>
                      <a:pt x="7107" y="23745"/>
                      <a:pt x="7069" y="23766"/>
                      <a:pt x="7050" y="23803"/>
                    </a:cubicBezTo>
                    <a:cubicBezTo>
                      <a:pt x="7024" y="23855"/>
                      <a:pt x="7046" y="23920"/>
                      <a:pt x="7098" y="23951"/>
                    </a:cubicBezTo>
                    <a:cubicBezTo>
                      <a:pt x="7115" y="23955"/>
                      <a:pt x="7128" y="23959"/>
                      <a:pt x="7146" y="23959"/>
                    </a:cubicBezTo>
                    <a:cubicBezTo>
                      <a:pt x="7185" y="23959"/>
                      <a:pt x="7224" y="23938"/>
                      <a:pt x="7245" y="23899"/>
                    </a:cubicBezTo>
                    <a:cubicBezTo>
                      <a:pt x="7271" y="23847"/>
                      <a:pt x="7245" y="23782"/>
                      <a:pt x="7193" y="23756"/>
                    </a:cubicBezTo>
                    <a:cubicBezTo>
                      <a:pt x="7178" y="23748"/>
                      <a:pt x="7162" y="23745"/>
                      <a:pt x="7146" y="23745"/>
                    </a:cubicBezTo>
                    <a:close/>
                    <a:moveTo>
                      <a:pt x="17907" y="23819"/>
                    </a:moveTo>
                    <a:cubicBezTo>
                      <a:pt x="17892" y="23819"/>
                      <a:pt x="17877" y="23822"/>
                      <a:pt x="17863" y="23829"/>
                    </a:cubicBezTo>
                    <a:cubicBezTo>
                      <a:pt x="17807" y="23855"/>
                      <a:pt x="17785" y="23920"/>
                      <a:pt x="17811" y="23972"/>
                    </a:cubicBezTo>
                    <a:cubicBezTo>
                      <a:pt x="17829" y="24011"/>
                      <a:pt x="17868" y="24037"/>
                      <a:pt x="17907" y="24037"/>
                    </a:cubicBezTo>
                    <a:cubicBezTo>
                      <a:pt x="17924" y="24037"/>
                      <a:pt x="17941" y="24033"/>
                      <a:pt x="17954" y="24024"/>
                    </a:cubicBezTo>
                    <a:cubicBezTo>
                      <a:pt x="18011" y="23998"/>
                      <a:pt x="18033" y="23938"/>
                      <a:pt x="18007" y="23881"/>
                    </a:cubicBezTo>
                    <a:cubicBezTo>
                      <a:pt x="17987" y="23843"/>
                      <a:pt x="17948" y="23819"/>
                      <a:pt x="17907" y="23819"/>
                    </a:cubicBezTo>
                    <a:close/>
                    <a:moveTo>
                      <a:pt x="7607" y="23955"/>
                    </a:moveTo>
                    <a:cubicBezTo>
                      <a:pt x="7566" y="23955"/>
                      <a:pt x="7525" y="23978"/>
                      <a:pt x="7505" y="24020"/>
                    </a:cubicBezTo>
                    <a:cubicBezTo>
                      <a:pt x="7484" y="24076"/>
                      <a:pt x="7510" y="24137"/>
                      <a:pt x="7562" y="24163"/>
                    </a:cubicBezTo>
                    <a:cubicBezTo>
                      <a:pt x="7575" y="24167"/>
                      <a:pt x="7592" y="24172"/>
                      <a:pt x="7605" y="24172"/>
                    </a:cubicBezTo>
                    <a:cubicBezTo>
                      <a:pt x="7648" y="24172"/>
                      <a:pt x="7687" y="24146"/>
                      <a:pt x="7705" y="24107"/>
                    </a:cubicBezTo>
                    <a:cubicBezTo>
                      <a:pt x="7731" y="24050"/>
                      <a:pt x="7705" y="23990"/>
                      <a:pt x="7648" y="23964"/>
                    </a:cubicBezTo>
                    <a:cubicBezTo>
                      <a:pt x="7635" y="23958"/>
                      <a:pt x="7621" y="23955"/>
                      <a:pt x="7607" y="23955"/>
                    </a:cubicBezTo>
                    <a:close/>
                    <a:moveTo>
                      <a:pt x="17445" y="24025"/>
                    </a:moveTo>
                    <a:cubicBezTo>
                      <a:pt x="17431" y="24025"/>
                      <a:pt x="17417" y="24028"/>
                      <a:pt x="17404" y="24033"/>
                    </a:cubicBezTo>
                    <a:cubicBezTo>
                      <a:pt x="17352" y="24055"/>
                      <a:pt x="17326" y="24120"/>
                      <a:pt x="17347" y="24176"/>
                    </a:cubicBezTo>
                    <a:cubicBezTo>
                      <a:pt x="17365" y="24215"/>
                      <a:pt x="17404" y="24241"/>
                      <a:pt x="17447" y="24241"/>
                    </a:cubicBezTo>
                    <a:cubicBezTo>
                      <a:pt x="17460" y="24241"/>
                      <a:pt x="17478" y="24237"/>
                      <a:pt x="17491" y="24232"/>
                    </a:cubicBezTo>
                    <a:cubicBezTo>
                      <a:pt x="17547" y="24211"/>
                      <a:pt x="17573" y="24146"/>
                      <a:pt x="17547" y="24089"/>
                    </a:cubicBezTo>
                    <a:cubicBezTo>
                      <a:pt x="17530" y="24050"/>
                      <a:pt x="17489" y="24025"/>
                      <a:pt x="17445" y="24025"/>
                    </a:cubicBezTo>
                    <a:close/>
                    <a:moveTo>
                      <a:pt x="8075" y="24147"/>
                    </a:moveTo>
                    <a:cubicBezTo>
                      <a:pt x="8031" y="24147"/>
                      <a:pt x="7991" y="24176"/>
                      <a:pt x="7974" y="24219"/>
                    </a:cubicBezTo>
                    <a:cubicBezTo>
                      <a:pt x="7952" y="24272"/>
                      <a:pt x="7978" y="24337"/>
                      <a:pt x="8034" y="24358"/>
                    </a:cubicBezTo>
                    <a:cubicBezTo>
                      <a:pt x="8047" y="24363"/>
                      <a:pt x="8060" y="24367"/>
                      <a:pt x="8073" y="24367"/>
                    </a:cubicBezTo>
                    <a:cubicBezTo>
                      <a:pt x="8117" y="24367"/>
                      <a:pt x="8160" y="24341"/>
                      <a:pt x="8173" y="24298"/>
                    </a:cubicBezTo>
                    <a:cubicBezTo>
                      <a:pt x="8195" y="24241"/>
                      <a:pt x="8169" y="24176"/>
                      <a:pt x="8112" y="24154"/>
                    </a:cubicBezTo>
                    <a:cubicBezTo>
                      <a:pt x="8100" y="24150"/>
                      <a:pt x="8087" y="24147"/>
                      <a:pt x="8075" y="24147"/>
                    </a:cubicBezTo>
                    <a:close/>
                    <a:moveTo>
                      <a:pt x="16975" y="24210"/>
                    </a:moveTo>
                    <a:cubicBezTo>
                      <a:pt x="16964" y="24210"/>
                      <a:pt x="16952" y="24212"/>
                      <a:pt x="16940" y="24215"/>
                    </a:cubicBezTo>
                    <a:cubicBezTo>
                      <a:pt x="16884" y="24237"/>
                      <a:pt x="16858" y="24302"/>
                      <a:pt x="16879" y="24358"/>
                    </a:cubicBezTo>
                    <a:cubicBezTo>
                      <a:pt x="16892" y="24402"/>
                      <a:pt x="16936" y="24428"/>
                      <a:pt x="16979" y="24428"/>
                    </a:cubicBezTo>
                    <a:cubicBezTo>
                      <a:pt x="16992" y="24428"/>
                      <a:pt x="17005" y="24423"/>
                      <a:pt x="17018" y="24419"/>
                    </a:cubicBezTo>
                    <a:cubicBezTo>
                      <a:pt x="17074" y="24397"/>
                      <a:pt x="17100" y="24337"/>
                      <a:pt x="17079" y="24280"/>
                    </a:cubicBezTo>
                    <a:cubicBezTo>
                      <a:pt x="17065" y="24235"/>
                      <a:pt x="17021" y="24210"/>
                      <a:pt x="16975" y="24210"/>
                    </a:cubicBezTo>
                    <a:close/>
                    <a:moveTo>
                      <a:pt x="8553" y="24323"/>
                    </a:moveTo>
                    <a:cubicBezTo>
                      <a:pt x="8507" y="24323"/>
                      <a:pt x="8464" y="24352"/>
                      <a:pt x="8446" y="24397"/>
                    </a:cubicBezTo>
                    <a:cubicBezTo>
                      <a:pt x="8429" y="24454"/>
                      <a:pt x="8459" y="24514"/>
                      <a:pt x="8516" y="24532"/>
                    </a:cubicBezTo>
                    <a:cubicBezTo>
                      <a:pt x="8529" y="24536"/>
                      <a:pt x="8537" y="24540"/>
                      <a:pt x="8550" y="24540"/>
                    </a:cubicBezTo>
                    <a:cubicBezTo>
                      <a:pt x="8594" y="24540"/>
                      <a:pt x="8637" y="24510"/>
                      <a:pt x="8654" y="24467"/>
                    </a:cubicBezTo>
                    <a:cubicBezTo>
                      <a:pt x="8672" y="24410"/>
                      <a:pt x="8641" y="24350"/>
                      <a:pt x="8585" y="24328"/>
                    </a:cubicBezTo>
                    <a:cubicBezTo>
                      <a:pt x="8574" y="24325"/>
                      <a:pt x="8563" y="24323"/>
                      <a:pt x="8553" y="24323"/>
                    </a:cubicBezTo>
                    <a:close/>
                    <a:moveTo>
                      <a:pt x="16504" y="24377"/>
                    </a:moveTo>
                    <a:cubicBezTo>
                      <a:pt x="16492" y="24377"/>
                      <a:pt x="16480" y="24380"/>
                      <a:pt x="16467" y="24384"/>
                    </a:cubicBezTo>
                    <a:cubicBezTo>
                      <a:pt x="16411" y="24402"/>
                      <a:pt x="16381" y="24462"/>
                      <a:pt x="16398" y="24519"/>
                    </a:cubicBezTo>
                    <a:cubicBezTo>
                      <a:pt x="16415" y="24566"/>
                      <a:pt x="16454" y="24592"/>
                      <a:pt x="16502" y="24592"/>
                    </a:cubicBezTo>
                    <a:cubicBezTo>
                      <a:pt x="16515" y="24592"/>
                      <a:pt x="16524" y="24592"/>
                      <a:pt x="16537" y="24588"/>
                    </a:cubicBezTo>
                    <a:cubicBezTo>
                      <a:pt x="16593" y="24571"/>
                      <a:pt x="16623" y="24510"/>
                      <a:pt x="16606" y="24454"/>
                    </a:cubicBezTo>
                    <a:cubicBezTo>
                      <a:pt x="16589" y="24406"/>
                      <a:pt x="16548" y="24377"/>
                      <a:pt x="16504" y="24377"/>
                    </a:cubicBezTo>
                    <a:close/>
                    <a:moveTo>
                      <a:pt x="9032" y="24475"/>
                    </a:moveTo>
                    <a:cubicBezTo>
                      <a:pt x="8986" y="24475"/>
                      <a:pt x="8942" y="24507"/>
                      <a:pt x="8928" y="24553"/>
                    </a:cubicBezTo>
                    <a:cubicBezTo>
                      <a:pt x="8910" y="24610"/>
                      <a:pt x="8945" y="24670"/>
                      <a:pt x="9001" y="24688"/>
                    </a:cubicBezTo>
                    <a:cubicBezTo>
                      <a:pt x="9010" y="24692"/>
                      <a:pt x="9023" y="24692"/>
                      <a:pt x="9032" y="24692"/>
                    </a:cubicBezTo>
                    <a:cubicBezTo>
                      <a:pt x="9079" y="24692"/>
                      <a:pt x="9123" y="24662"/>
                      <a:pt x="9136" y="24618"/>
                    </a:cubicBezTo>
                    <a:cubicBezTo>
                      <a:pt x="9153" y="24558"/>
                      <a:pt x="9118" y="24497"/>
                      <a:pt x="9062" y="24480"/>
                    </a:cubicBezTo>
                    <a:cubicBezTo>
                      <a:pt x="9052" y="24477"/>
                      <a:pt x="9042" y="24475"/>
                      <a:pt x="9032" y="24475"/>
                    </a:cubicBezTo>
                    <a:close/>
                    <a:moveTo>
                      <a:pt x="16016" y="24524"/>
                    </a:moveTo>
                    <a:cubicBezTo>
                      <a:pt x="16008" y="24524"/>
                      <a:pt x="15999" y="24525"/>
                      <a:pt x="15990" y="24527"/>
                    </a:cubicBezTo>
                    <a:cubicBezTo>
                      <a:pt x="15930" y="24545"/>
                      <a:pt x="15899" y="24605"/>
                      <a:pt x="15912" y="24662"/>
                    </a:cubicBezTo>
                    <a:cubicBezTo>
                      <a:pt x="15925" y="24709"/>
                      <a:pt x="15969" y="24740"/>
                      <a:pt x="16016" y="24740"/>
                    </a:cubicBezTo>
                    <a:lnTo>
                      <a:pt x="16047" y="24740"/>
                    </a:lnTo>
                    <a:cubicBezTo>
                      <a:pt x="16107" y="24722"/>
                      <a:pt x="16138" y="24662"/>
                      <a:pt x="16120" y="24605"/>
                    </a:cubicBezTo>
                    <a:cubicBezTo>
                      <a:pt x="16109" y="24554"/>
                      <a:pt x="16064" y="24524"/>
                      <a:pt x="16016" y="24524"/>
                    </a:cubicBezTo>
                    <a:close/>
                    <a:moveTo>
                      <a:pt x="9522" y="24611"/>
                    </a:moveTo>
                    <a:cubicBezTo>
                      <a:pt x="9472" y="24611"/>
                      <a:pt x="9428" y="24644"/>
                      <a:pt x="9413" y="24692"/>
                    </a:cubicBezTo>
                    <a:cubicBezTo>
                      <a:pt x="9400" y="24753"/>
                      <a:pt x="9435" y="24809"/>
                      <a:pt x="9491" y="24826"/>
                    </a:cubicBezTo>
                    <a:lnTo>
                      <a:pt x="9522" y="24826"/>
                    </a:lnTo>
                    <a:cubicBezTo>
                      <a:pt x="9569" y="24826"/>
                      <a:pt x="9613" y="24796"/>
                      <a:pt x="9626" y="24748"/>
                    </a:cubicBezTo>
                    <a:cubicBezTo>
                      <a:pt x="9639" y="24688"/>
                      <a:pt x="9604" y="24631"/>
                      <a:pt x="9548" y="24614"/>
                    </a:cubicBezTo>
                    <a:cubicBezTo>
                      <a:pt x="9539" y="24612"/>
                      <a:pt x="9530" y="24611"/>
                      <a:pt x="9522" y="24611"/>
                    </a:cubicBezTo>
                    <a:close/>
                    <a:moveTo>
                      <a:pt x="15532" y="24653"/>
                    </a:moveTo>
                    <a:cubicBezTo>
                      <a:pt x="15523" y="24653"/>
                      <a:pt x="15514" y="24655"/>
                      <a:pt x="15505" y="24657"/>
                    </a:cubicBezTo>
                    <a:cubicBezTo>
                      <a:pt x="15444" y="24670"/>
                      <a:pt x="15409" y="24727"/>
                      <a:pt x="15422" y="24787"/>
                    </a:cubicBezTo>
                    <a:cubicBezTo>
                      <a:pt x="15435" y="24835"/>
                      <a:pt x="15479" y="24870"/>
                      <a:pt x="15531" y="24870"/>
                    </a:cubicBezTo>
                    <a:cubicBezTo>
                      <a:pt x="15535" y="24870"/>
                      <a:pt x="15544" y="24870"/>
                      <a:pt x="15552" y="24866"/>
                    </a:cubicBezTo>
                    <a:cubicBezTo>
                      <a:pt x="15613" y="24852"/>
                      <a:pt x="15648" y="24796"/>
                      <a:pt x="15635" y="24735"/>
                    </a:cubicBezTo>
                    <a:cubicBezTo>
                      <a:pt x="15624" y="24688"/>
                      <a:pt x="15580" y="24653"/>
                      <a:pt x="15532" y="24653"/>
                    </a:cubicBezTo>
                    <a:close/>
                    <a:moveTo>
                      <a:pt x="10016" y="24725"/>
                    </a:moveTo>
                    <a:cubicBezTo>
                      <a:pt x="9966" y="24725"/>
                      <a:pt x="9919" y="24759"/>
                      <a:pt x="9907" y="24813"/>
                    </a:cubicBezTo>
                    <a:cubicBezTo>
                      <a:pt x="9894" y="24870"/>
                      <a:pt x="9929" y="24926"/>
                      <a:pt x="9990" y="24939"/>
                    </a:cubicBezTo>
                    <a:cubicBezTo>
                      <a:pt x="9998" y="24944"/>
                      <a:pt x="10003" y="24944"/>
                      <a:pt x="10011" y="24944"/>
                    </a:cubicBezTo>
                    <a:cubicBezTo>
                      <a:pt x="10063" y="24944"/>
                      <a:pt x="10107" y="24909"/>
                      <a:pt x="10120" y="24857"/>
                    </a:cubicBezTo>
                    <a:cubicBezTo>
                      <a:pt x="10129" y="24800"/>
                      <a:pt x="10094" y="24740"/>
                      <a:pt x="10033" y="24727"/>
                    </a:cubicBezTo>
                    <a:cubicBezTo>
                      <a:pt x="10027" y="24726"/>
                      <a:pt x="10022" y="24725"/>
                      <a:pt x="10016" y="24725"/>
                    </a:cubicBezTo>
                    <a:close/>
                    <a:moveTo>
                      <a:pt x="15032" y="24760"/>
                    </a:moveTo>
                    <a:cubicBezTo>
                      <a:pt x="15026" y="24760"/>
                      <a:pt x="15021" y="24761"/>
                      <a:pt x="15015" y="24761"/>
                    </a:cubicBezTo>
                    <a:cubicBezTo>
                      <a:pt x="14954" y="24774"/>
                      <a:pt x="14915" y="24831"/>
                      <a:pt x="14928" y="24892"/>
                    </a:cubicBezTo>
                    <a:cubicBezTo>
                      <a:pt x="14937" y="24939"/>
                      <a:pt x="14985" y="24978"/>
                      <a:pt x="15037" y="24978"/>
                    </a:cubicBezTo>
                    <a:cubicBezTo>
                      <a:pt x="15041" y="24978"/>
                      <a:pt x="15050" y="24978"/>
                      <a:pt x="15054" y="24974"/>
                    </a:cubicBezTo>
                    <a:cubicBezTo>
                      <a:pt x="15115" y="24965"/>
                      <a:pt x="15154" y="24905"/>
                      <a:pt x="15141" y="24848"/>
                    </a:cubicBezTo>
                    <a:cubicBezTo>
                      <a:pt x="15129" y="24794"/>
                      <a:pt x="15082" y="24760"/>
                      <a:pt x="15032" y="24760"/>
                    </a:cubicBezTo>
                    <a:close/>
                    <a:moveTo>
                      <a:pt x="10510" y="24821"/>
                    </a:moveTo>
                    <a:cubicBezTo>
                      <a:pt x="10457" y="24821"/>
                      <a:pt x="10410" y="24858"/>
                      <a:pt x="10402" y="24909"/>
                    </a:cubicBezTo>
                    <a:cubicBezTo>
                      <a:pt x="10393" y="24970"/>
                      <a:pt x="10432" y="25026"/>
                      <a:pt x="10493" y="25035"/>
                    </a:cubicBezTo>
                    <a:cubicBezTo>
                      <a:pt x="10497" y="25035"/>
                      <a:pt x="10501" y="25039"/>
                      <a:pt x="10510" y="25039"/>
                    </a:cubicBezTo>
                    <a:cubicBezTo>
                      <a:pt x="10562" y="25039"/>
                      <a:pt x="10605" y="25000"/>
                      <a:pt x="10614" y="24948"/>
                    </a:cubicBezTo>
                    <a:cubicBezTo>
                      <a:pt x="10627" y="24887"/>
                      <a:pt x="10584" y="24831"/>
                      <a:pt x="10527" y="24822"/>
                    </a:cubicBezTo>
                    <a:cubicBezTo>
                      <a:pt x="10522" y="24821"/>
                      <a:pt x="10516" y="24821"/>
                      <a:pt x="10510" y="24821"/>
                    </a:cubicBezTo>
                    <a:close/>
                    <a:moveTo>
                      <a:pt x="14537" y="24847"/>
                    </a:moveTo>
                    <a:cubicBezTo>
                      <a:pt x="14532" y="24847"/>
                      <a:pt x="14526" y="24847"/>
                      <a:pt x="14521" y="24848"/>
                    </a:cubicBezTo>
                    <a:cubicBezTo>
                      <a:pt x="14460" y="24857"/>
                      <a:pt x="14421" y="24913"/>
                      <a:pt x="14430" y="24974"/>
                    </a:cubicBezTo>
                    <a:cubicBezTo>
                      <a:pt x="14438" y="25026"/>
                      <a:pt x="14486" y="25065"/>
                      <a:pt x="14538" y="25065"/>
                    </a:cubicBezTo>
                    <a:lnTo>
                      <a:pt x="14555" y="25065"/>
                    </a:lnTo>
                    <a:cubicBezTo>
                      <a:pt x="14612" y="25056"/>
                      <a:pt x="14655" y="25000"/>
                      <a:pt x="14642" y="24939"/>
                    </a:cubicBezTo>
                    <a:cubicBezTo>
                      <a:pt x="14634" y="24884"/>
                      <a:pt x="14591" y="24847"/>
                      <a:pt x="14537" y="24847"/>
                    </a:cubicBezTo>
                    <a:close/>
                    <a:moveTo>
                      <a:pt x="11007" y="24895"/>
                    </a:moveTo>
                    <a:cubicBezTo>
                      <a:pt x="10956" y="24895"/>
                      <a:pt x="10908" y="24936"/>
                      <a:pt x="10900" y="24991"/>
                    </a:cubicBezTo>
                    <a:cubicBezTo>
                      <a:pt x="10896" y="25048"/>
                      <a:pt x="10935" y="25104"/>
                      <a:pt x="10996" y="25113"/>
                    </a:cubicBezTo>
                    <a:lnTo>
                      <a:pt x="11009" y="25113"/>
                    </a:lnTo>
                    <a:cubicBezTo>
                      <a:pt x="11061" y="25113"/>
                      <a:pt x="11108" y="25074"/>
                      <a:pt x="11117" y="25017"/>
                    </a:cubicBezTo>
                    <a:cubicBezTo>
                      <a:pt x="11126" y="24957"/>
                      <a:pt x="11082" y="24905"/>
                      <a:pt x="11022" y="24896"/>
                    </a:cubicBezTo>
                    <a:cubicBezTo>
                      <a:pt x="11017" y="24895"/>
                      <a:pt x="11012" y="24895"/>
                      <a:pt x="11007" y="24895"/>
                    </a:cubicBezTo>
                    <a:close/>
                    <a:moveTo>
                      <a:pt x="14037" y="24916"/>
                    </a:moveTo>
                    <a:cubicBezTo>
                      <a:pt x="14032" y="24916"/>
                      <a:pt x="14027" y="24917"/>
                      <a:pt x="14022" y="24918"/>
                    </a:cubicBezTo>
                    <a:cubicBezTo>
                      <a:pt x="13966" y="24922"/>
                      <a:pt x="13922" y="24978"/>
                      <a:pt x="13927" y="25035"/>
                    </a:cubicBezTo>
                    <a:cubicBezTo>
                      <a:pt x="13935" y="25091"/>
                      <a:pt x="13983" y="25130"/>
                      <a:pt x="14035" y="25130"/>
                    </a:cubicBezTo>
                    <a:lnTo>
                      <a:pt x="14048" y="25130"/>
                    </a:lnTo>
                    <a:cubicBezTo>
                      <a:pt x="14109" y="25126"/>
                      <a:pt x="14152" y="25069"/>
                      <a:pt x="14143" y="25013"/>
                    </a:cubicBezTo>
                    <a:cubicBezTo>
                      <a:pt x="14135" y="24957"/>
                      <a:pt x="14091" y="24916"/>
                      <a:pt x="14037" y="24916"/>
                    </a:cubicBezTo>
                    <a:close/>
                    <a:moveTo>
                      <a:pt x="11512" y="24948"/>
                    </a:moveTo>
                    <a:cubicBezTo>
                      <a:pt x="11455" y="24948"/>
                      <a:pt x="11407" y="24990"/>
                      <a:pt x="11403" y="25048"/>
                    </a:cubicBezTo>
                    <a:cubicBezTo>
                      <a:pt x="11399" y="25108"/>
                      <a:pt x="11442" y="25160"/>
                      <a:pt x="11503" y="25165"/>
                    </a:cubicBezTo>
                    <a:lnTo>
                      <a:pt x="11512" y="25165"/>
                    </a:lnTo>
                    <a:cubicBezTo>
                      <a:pt x="11568" y="25165"/>
                      <a:pt x="11616" y="25121"/>
                      <a:pt x="11620" y="25065"/>
                    </a:cubicBezTo>
                    <a:cubicBezTo>
                      <a:pt x="11624" y="25009"/>
                      <a:pt x="11581" y="24952"/>
                      <a:pt x="11520" y="24948"/>
                    </a:cubicBezTo>
                    <a:cubicBezTo>
                      <a:pt x="11517" y="24948"/>
                      <a:pt x="11515" y="24948"/>
                      <a:pt x="11512" y="24948"/>
                    </a:cubicBezTo>
                    <a:close/>
                    <a:moveTo>
                      <a:pt x="13531" y="24961"/>
                    </a:moveTo>
                    <a:cubicBezTo>
                      <a:pt x="13529" y="24961"/>
                      <a:pt x="13526" y="24961"/>
                      <a:pt x="13523" y="24961"/>
                    </a:cubicBezTo>
                    <a:cubicBezTo>
                      <a:pt x="13463" y="24965"/>
                      <a:pt x="13419" y="25017"/>
                      <a:pt x="13424" y="25078"/>
                    </a:cubicBezTo>
                    <a:cubicBezTo>
                      <a:pt x="13428" y="25134"/>
                      <a:pt x="13476" y="25178"/>
                      <a:pt x="13532" y="25178"/>
                    </a:cubicBezTo>
                    <a:lnTo>
                      <a:pt x="13541" y="25178"/>
                    </a:lnTo>
                    <a:cubicBezTo>
                      <a:pt x="13601" y="25173"/>
                      <a:pt x="13645" y="25121"/>
                      <a:pt x="13640" y="25061"/>
                    </a:cubicBezTo>
                    <a:cubicBezTo>
                      <a:pt x="13636" y="25007"/>
                      <a:pt x="13588" y="24961"/>
                      <a:pt x="13531" y="24961"/>
                    </a:cubicBezTo>
                    <a:close/>
                    <a:moveTo>
                      <a:pt x="12016" y="24982"/>
                    </a:moveTo>
                    <a:cubicBezTo>
                      <a:pt x="11958" y="24982"/>
                      <a:pt x="11910" y="25028"/>
                      <a:pt x="11906" y="25087"/>
                    </a:cubicBezTo>
                    <a:cubicBezTo>
                      <a:pt x="11906" y="25147"/>
                      <a:pt x="11950" y="25195"/>
                      <a:pt x="12010" y="25199"/>
                    </a:cubicBezTo>
                    <a:lnTo>
                      <a:pt x="12015" y="25199"/>
                    </a:lnTo>
                    <a:cubicBezTo>
                      <a:pt x="12075" y="25199"/>
                      <a:pt x="12123" y="25152"/>
                      <a:pt x="12123" y="25095"/>
                    </a:cubicBezTo>
                    <a:cubicBezTo>
                      <a:pt x="12127" y="25035"/>
                      <a:pt x="12080" y="24987"/>
                      <a:pt x="12023" y="24983"/>
                    </a:cubicBezTo>
                    <a:cubicBezTo>
                      <a:pt x="12021" y="24982"/>
                      <a:pt x="12018" y="24982"/>
                      <a:pt x="12016" y="24982"/>
                    </a:cubicBezTo>
                    <a:close/>
                    <a:moveTo>
                      <a:pt x="13025" y="24987"/>
                    </a:moveTo>
                    <a:cubicBezTo>
                      <a:pt x="12964" y="24991"/>
                      <a:pt x="12916" y="25043"/>
                      <a:pt x="12921" y="25100"/>
                    </a:cubicBezTo>
                    <a:cubicBezTo>
                      <a:pt x="12921" y="25160"/>
                      <a:pt x="12968" y="25204"/>
                      <a:pt x="13029" y="25204"/>
                    </a:cubicBezTo>
                    <a:cubicBezTo>
                      <a:pt x="13090" y="25204"/>
                      <a:pt x="13137" y="25152"/>
                      <a:pt x="13137" y="25095"/>
                    </a:cubicBezTo>
                    <a:cubicBezTo>
                      <a:pt x="13133" y="25035"/>
                      <a:pt x="13085" y="24987"/>
                      <a:pt x="13025" y="24987"/>
                    </a:cubicBezTo>
                    <a:close/>
                    <a:moveTo>
                      <a:pt x="12522" y="24996"/>
                    </a:moveTo>
                    <a:cubicBezTo>
                      <a:pt x="12461" y="24996"/>
                      <a:pt x="12413" y="25043"/>
                      <a:pt x="12413" y="25104"/>
                    </a:cubicBezTo>
                    <a:cubicBezTo>
                      <a:pt x="12413" y="25165"/>
                      <a:pt x="12461" y="25212"/>
                      <a:pt x="12522" y="25212"/>
                    </a:cubicBezTo>
                    <a:cubicBezTo>
                      <a:pt x="12583" y="25212"/>
                      <a:pt x="12630" y="25165"/>
                      <a:pt x="12630" y="25104"/>
                    </a:cubicBezTo>
                    <a:cubicBezTo>
                      <a:pt x="12630" y="25043"/>
                      <a:pt x="12583" y="24996"/>
                      <a:pt x="12522" y="249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0"/>
            <p:cNvSpPr/>
            <p:nvPr/>
          </p:nvSpPr>
          <p:spPr>
            <a:xfrm>
              <a:off x="5573079" y="2484844"/>
              <a:ext cx="883577" cy="883577"/>
            </a:xfrm>
            <a:custGeom>
              <a:avLst/>
              <a:gdLst/>
              <a:ahLst/>
              <a:cxnLst/>
              <a:rect l="l" t="t" r="r" b="b"/>
              <a:pathLst>
                <a:path w="7073" h="7073" extrusionOk="0">
                  <a:moveTo>
                    <a:pt x="3539" y="1"/>
                  </a:moveTo>
                  <a:cubicBezTo>
                    <a:pt x="1583" y="1"/>
                    <a:pt x="1" y="1583"/>
                    <a:pt x="1" y="3539"/>
                  </a:cubicBezTo>
                  <a:cubicBezTo>
                    <a:pt x="1" y="5490"/>
                    <a:pt x="1583" y="7072"/>
                    <a:pt x="3539" y="7072"/>
                  </a:cubicBezTo>
                  <a:cubicBezTo>
                    <a:pt x="5490" y="7072"/>
                    <a:pt x="7073" y="5490"/>
                    <a:pt x="7073" y="3539"/>
                  </a:cubicBezTo>
                  <a:cubicBezTo>
                    <a:pt x="7073" y="1583"/>
                    <a:pt x="5490" y="1"/>
                    <a:pt x="35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4778563" y="1241224"/>
              <a:ext cx="1009124" cy="883827"/>
            </a:xfrm>
            <a:custGeom>
              <a:avLst/>
              <a:gdLst/>
              <a:ahLst/>
              <a:cxnLst/>
              <a:rect l="l" t="t" r="r" b="b"/>
              <a:pathLst>
                <a:path w="8078" h="7075" extrusionOk="0">
                  <a:moveTo>
                    <a:pt x="4043" y="0"/>
                  </a:moveTo>
                  <a:cubicBezTo>
                    <a:pt x="2820" y="0"/>
                    <a:pt x="1631" y="635"/>
                    <a:pt x="976" y="1770"/>
                  </a:cubicBezTo>
                  <a:cubicBezTo>
                    <a:pt x="0" y="3461"/>
                    <a:pt x="577" y="5624"/>
                    <a:pt x="2272" y="6600"/>
                  </a:cubicBezTo>
                  <a:cubicBezTo>
                    <a:pt x="2830" y="6921"/>
                    <a:pt x="3438" y="7074"/>
                    <a:pt x="4038" y="7074"/>
                  </a:cubicBezTo>
                  <a:cubicBezTo>
                    <a:pt x="5258" y="7074"/>
                    <a:pt x="6445" y="6442"/>
                    <a:pt x="7102" y="5308"/>
                  </a:cubicBezTo>
                  <a:cubicBezTo>
                    <a:pt x="8078" y="3613"/>
                    <a:pt x="7497" y="1453"/>
                    <a:pt x="5806" y="474"/>
                  </a:cubicBezTo>
                  <a:cubicBezTo>
                    <a:pt x="5250" y="153"/>
                    <a:pt x="4643" y="0"/>
                    <a:pt x="4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3335692" y="1253466"/>
              <a:ext cx="1009124" cy="883952"/>
            </a:xfrm>
            <a:custGeom>
              <a:avLst/>
              <a:gdLst/>
              <a:ahLst/>
              <a:cxnLst/>
              <a:rect l="l" t="t" r="r" b="b"/>
              <a:pathLst>
                <a:path w="8078" h="7076" extrusionOk="0">
                  <a:moveTo>
                    <a:pt x="4036" y="1"/>
                  </a:moveTo>
                  <a:cubicBezTo>
                    <a:pt x="3435" y="1"/>
                    <a:pt x="2826" y="154"/>
                    <a:pt x="2268" y="475"/>
                  </a:cubicBezTo>
                  <a:cubicBezTo>
                    <a:pt x="577" y="1451"/>
                    <a:pt x="0" y="3614"/>
                    <a:pt x="976" y="5305"/>
                  </a:cubicBezTo>
                  <a:cubicBezTo>
                    <a:pt x="1630" y="6440"/>
                    <a:pt x="2820" y="7075"/>
                    <a:pt x="4043" y="7075"/>
                  </a:cubicBezTo>
                  <a:cubicBezTo>
                    <a:pt x="4642" y="7075"/>
                    <a:pt x="5249" y="6923"/>
                    <a:pt x="5806" y="6602"/>
                  </a:cubicBezTo>
                  <a:cubicBezTo>
                    <a:pt x="7497" y="5622"/>
                    <a:pt x="8078" y="3463"/>
                    <a:pt x="7102" y="1767"/>
                  </a:cubicBezTo>
                  <a:cubicBezTo>
                    <a:pt x="6445" y="634"/>
                    <a:pt x="5258"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2687337" y="2509204"/>
              <a:ext cx="883452" cy="883577"/>
            </a:xfrm>
            <a:custGeom>
              <a:avLst/>
              <a:gdLst/>
              <a:ahLst/>
              <a:cxnLst/>
              <a:rect l="l" t="t" r="r" b="b"/>
              <a:pathLst>
                <a:path w="7072" h="7073" extrusionOk="0">
                  <a:moveTo>
                    <a:pt x="3538" y="1"/>
                  </a:moveTo>
                  <a:cubicBezTo>
                    <a:pt x="1583" y="1"/>
                    <a:pt x="0" y="1583"/>
                    <a:pt x="0" y="3539"/>
                  </a:cubicBezTo>
                  <a:cubicBezTo>
                    <a:pt x="0" y="5490"/>
                    <a:pt x="1583" y="7072"/>
                    <a:pt x="3538" y="7072"/>
                  </a:cubicBezTo>
                  <a:cubicBezTo>
                    <a:pt x="5489" y="7072"/>
                    <a:pt x="7072" y="5490"/>
                    <a:pt x="7072" y="3539"/>
                  </a:cubicBezTo>
                  <a:cubicBezTo>
                    <a:pt x="7072" y="1583"/>
                    <a:pt x="5489" y="1"/>
                    <a:pt x="3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3356804" y="3752700"/>
              <a:ext cx="1009124" cy="883702"/>
            </a:xfrm>
            <a:custGeom>
              <a:avLst/>
              <a:gdLst/>
              <a:ahLst/>
              <a:cxnLst/>
              <a:rect l="l" t="t" r="r" b="b"/>
              <a:pathLst>
                <a:path w="8078" h="7074" extrusionOk="0">
                  <a:moveTo>
                    <a:pt x="4043" y="1"/>
                  </a:moveTo>
                  <a:cubicBezTo>
                    <a:pt x="2820" y="1"/>
                    <a:pt x="1630" y="636"/>
                    <a:pt x="976" y="1771"/>
                  </a:cubicBezTo>
                  <a:cubicBezTo>
                    <a:pt x="0" y="3462"/>
                    <a:pt x="577" y="5625"/>
                    <a:pt x="2268" y="6601"/>
                  </a:cubicBezTo>
                  <a:cubicBezTo>
                    <a:pt x="2824" y="6921"/>
                    <a:pt x="3431" y="7074"/>
                    <a:pt x="4030" y="7074"/>
                  </a:cubicBezTo>
                  <a:cubicBezTo>
                    <a:pt x="5253" y="7074"/>
                    <a:pt x="6443" y="6439"/>
                    <a:pt x="7098" y="5304"/>
                  </a:cubicBezTo>
                  <a:cubicBezTo>
                    <a:pt x="8078" y="3613"/>
                    <a:pt x="7497" y="1454"/>
                    <a:pt x="5806" y="474"/>
                  </a:cubicBezTo>
                  <a:cubicBezTo>
                    <a:pt x="5250" y="153"/>
                    <a:pt x="4642" y="1"/>
                    <a:pt x="4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4799675" y="3740707"/>
              <a:ext cx="1009124" cy="883702"/>
            </a:xfrm>
            <a:custGeom>
              <a:avLst/>
              <a:gdLst/>
              <a:ahLst/>
              <a:cxnLst/>
              <a:rect l="l" t="t" r="r" b="b"/>
              <a:pathLst>
                <a:path w="8078" h="7074" extrusionOk="0">
                  <a:moveTo>
                    <a:pt x="4037" y="0"/>
                  </a:moveTo>
                  <a:cubicBezTo>
                    <a:pt x="3436" y="0"/>
                    <a:pt x="2827" y="153"/>
                    <a:pt x="2268" y="475"/>
                  </a:cubicBezTo>
                  <a:cubicBezTo>
                    <a:pt x="577" y="1450"/>
                    <a:pt x="1" y="3614"/>
                    <a:pt x="976" y="5305"/>
                  </a:cubicBezTo>
                  <a:cubicBezTo>
                    <a:pt x="1630" y="6439"/>
                    <a:pt x="2818" y="7073"/>
                    <a:pt x="4040" y="7073"/>
                  </a:cubicBezTo>
                  <a:cubicBezTo>
                    <a:pt x="4640" y="7073"/>
                    <a:pt x="5249" y="6920"/>
                    <a:pt x="5806" y="6597"/>
                  </a:cubicBezTo>
                  <a:cubicBezTo>
                    <a:pt x="7497" y="5621"/>
                    <a:pt x="8078" y="3458"/>
                    <a:pt x="7102" y="1767"/>
                  </a:cubicBezTo>
                  <a:cubicBezTo>
                    <a:pt x="6446" y="633"/>
                    <a:pt x="5258" y="0"/>
                    <a:pt x="4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0"/>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Foreground Requirement</a:t>
            </a:r>
            <a:endParaRPr lang="en-US" altLang="en-GB" sz="2400" dirty="0"/>
          </a:p>
        </p:txBody>
      </p:sp>
      <p:sp>
        <p:nvSpPr>
          <p:cNvPr id="469" name="Google Shape;469;p20"/>
          <p:cNvSpPr txBox="1"/>
          <p:nvPr/>
        </p:nvSpPr>
        <p:spPr>
          <a:xfrm>
            <a:off x="1143000" y="3757295"/>
            <a:ext cx="1980565" cy="34861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Cart Management</a:t>
            </a:r>
          </a:p>
        </p:txBody>
      </p:sp>
      <p:sp>
        <p:nvSpPr>
          <p:cNvPr id="472" name="Google Shape;472;p20"/>
          <p:cNvSpPr txBox="1"/>
          <p:nvPr/>
        </p:nvSpPr>
        <p:spPr>
          <a:xfrm>
            <a:off x="457835" y="2517775"/>
            <a:ext cx="1980565" cy="34861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Book Display</a:t>
            </a:r>
          </a:p>
        </p:txBody>
      </p:sp>
      <p:sp>
        <p:nvSpPr>
          <p:cNvPr id="475" name="Google Shape;475;p20"/>
          <p:cNvSpPr txBox="1"/>
          <p:nvPr/>
        </p:nvSpPr>
        <p:spPr>
          <a:xfrm>
            <a:off x="1143000" y="1278890"/>
            <a:ext cx="1980565" cy="34861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panose="020B0604020202020204"/>
              <a:buNone/>
            </a:pPr>
            <a:r>
              <a:rPr lang="en-US" altLang="en-GB"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User Login</a:t>
            </a:r>
          </a:p>
        </p:txBody>
      </p:sp>
      <p:sp>
        <p:nvSpPr>
          <p:cNvPr id="478" name="Google Shape;478;p20"/>
          <p:cNvSpPr txBox="1"/>
          <p:nvPr/>
        </p:nvSpPr>
        <p:spPr>
          <a:xfrm>
            <a:off x="6019165" y="3757295"/>
            <a:ext cx="1980565" cy="3486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US"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Check Out</a:t>
            </a:r>
          </a:p>
        </p:txBody>
      </p:sp>
      <p:sp>
        <p:nvSpPr>
          <p:cNvPr id="481" name="Google Shape;481;p20"/>
          <p:cNvSpPr txBox="1"/>
          <p:nvPr/>
        </p:nvSpPr>
        <p:spPr>
          <a:xfrm>
            <a:off x="6705600" y="2517775"/>
            <a:ext cx="1980565" cy="3486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US" altLang="en-GB" sz="1800" b="1">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Order Management</a:t>
            </a:r>
          </a:p>
        </p:txBody>
      </p:sp>
      <p:sp>
        <p:nvSpPr>
          <p:cNvPr id="484" name="Google Shape;484;p20"/>
          <p:cNvSpPr txBox="1"/>
          <p:nvPr/>
        </p:nvSpPr>
        <p:spPr>
          <a:xfrm>
            <a:off x="6019165" y="1278890"/>
            <a:ext cx="1980565" cy="3486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dirty="0">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Personal Center</a:t>
            </a:r>
          </a:p>
        </p:txBody>
      </p:sp>
      <p:grpSp>
        <p:nvGrpSpPr>
          <p:cNvPr id="486" name="Google Shape;486;p20"/>
          <p:cNvGrpSpPr/>
          <p:nvPr/>
        </p:nvGrpSpPr>
        <p:grpSpPr>
          <a:xfrm>
            <a:off x="3970430" y="2147499"/>
            <a:ext cx="1203140" cy="1570776"/>
            <a:chOff x="3970430" y="2023999"/>
            <a:chExt cx="1203140" cy="1570776"/>
          </a:xfrm>
        </p:grpSpPr>
        <p:sp>
          <p:nvSpPr>
            <p:cNvPr id="487" name="Google Shape;487;p20"/>
            <p:cNvSpPr/>
            <p:nvPr/>
          </p:nvSpPr>
          <p:spPr>
            <a:xfrm>
              <a:off x="4087984" y="2023999"/>
              <a:ext cx="968524" cy="1570776"/>
            </a:xfrm>
            <a:custGeom>
              <a:avLst/>
              <a:gdLst/>
              <a:ahLst/>
              <a:cxnLst/>
              <a:rect l="l" t="t" r="r" b="b"/>
              <a:pathLst>
                <a:path w="7753" h="12574" extrusionOk="0">
                  <a:moveTo>
                    <a:pt x="633" y="0"/>
                  </a:moveTo>
                  <a:cubicBezTo>
                    <a:pt x="282" y="0"/>
                    <a:pt x="0" y="286"/>
                    <a:pt x="0" y="633"/>
                  </a:cubicBezTo>
                  <a:lnTo>
                    <a:pt x="0" y="11941"/>
                  </a:lnTo>
                  <a:cubicBezTo>
                    <a:pt x="0" y="12292"/>
                    <a:pt x="282" y="12574"/>
                    <a:pt x="633" y="12574"/>
                  </a:cubicBezTo>
                  <a:lnTo>
                    <a:pt x="7120" y="12574"/>
                  </a:lnTo>
                  <a:cubicBezTo>
                    <a:pt x="7467" y="12574"/>
                    <a:pt x="7753" y="12292"/>
                    <a:pt x="7753" y="11941"/>
                  </a:cubicBezTo>
                  <a:lnTo>
                    <a:pt x="7753" y="633"/>
                  </a:lnTo>
                  <a:cubicBezTo>
                    <a:pt x="7753" y="286"/>
                    <a:pt x="7467" y="0"/>
                    <a:pt x="7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129708" y="2192896"/>
              <a:ext cx="884576" cy="1233485"/>
            </a:xfrm>
            <a:custGeom>
              <a:avLst/>
              <a:gdLst/>
              <a:ahLst/>
              <a:cxnLst/>
              <a:rect l="l" t="t" r="r" b="b"/>
              <a:pathLst>
                <a:path w="7081" h="9874" extrusionOk="0">
                  <a:moveTo>
                    <a:pt x="0" y="1"/>
                  </a:moveTo>
                  <a:lnTo>
                    <a:pt x="0" y="9873"/>
                  </a:lnTo>
                  <a:lnTo>
                    <a:pt x="7080" y="9873"/>
                  </a:lnTo>
                  <a:lnTo>
                    <a:pt x="7080" y="1"/>
                  </a:lnTo>
                  <a:close/>
                </a:path>
              </a:pathLst>
            </a:custGeom>
            <a:solidFill>
              <a:srgbClr val="FF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4129708" y="3223646"/>
              <a:ext cx="884576" cy="202749"/>
            </a:xfrm>
            <a:custGeom>
              <a:avLst/>
              <a:gdLst/>
              <a:ahLst/>
              <a:cxnLst/>
              <a:rect l="l" t="t" r="r" b="b"/>
              <a:pathLst>
                <a:path w="7081" h="1623" extrusionOk="0">
                  <a:moveTo>
                    <a:pt x="0" y="1"/>
                  </a:moveTo>
                  <a:lnTo>
                    <a:pt x="0" y="1622"/>
                  </a:lnTo>
                  <a:lnTo>
                    <a:pt x="7080" y="1622"/>
                  </a:lnTo>
                  <a:lnTo>
                    <a:pt x="70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4460632" y="3465749"/>
              <a:ext cx="222737" cy="90069"/>
            </a:xfrm>
            <a:custGeom>
              <a:avLst/>
              <a:gdLst/>
              <a:ahLst/>
              <a:cxnLst/>
              <a:rect l="l" t="t" r="r" b="b"/>
              <a:pathLst>
                <a:path w="1783" h="721" extrusionOk="0">
                  <a:moveTo>
                    <a:pt x="365" y="1"/>
                  </a:moveTo>
                  <a:cubicBezTo>
                    <a:pt x="165" y="1"/>
                    <a:pt x="0" y="161"/>
                    <a:pt x="0" y="361"/>
                  </a:cubicBezTo>
                  <a:cubicBezTo>
                    <a:pt x="0" y="560"/>
                    <a:pt x="165" y="720"/>
                    <a:pt x="365" y="720"/>
                  </a:cubicBezTo>
                  <a:lnTo>
                    <a:pt x="1422" y="720"/>
                  </a:lnTo>
                  <a:cubicBezTo>
                    <a:pt x="1622" y="720"/>
                    <a:pt x="1782" y="560"/>
                    <a:pt x="1782" y="361"/>
                  </a:cubicBezTo>
                  <a:cubicBezTo>
                    <a:pt x="1782" y="161"/>
                    <a:pt x="1622"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3970430" y="2192896"/>
              <a:ext cx="286073" cy="127421"/>
            </a:xfrm>
            <a:custGeom>
              <a:avLst/>
              <a:gdLst/>
              <a:ahLst/>
              <a:cxnLst/>
              <a:rect l="l" t="t" r="r" b="b"/>
              <a:pathLst>
                <a:path w="2290" h="1020" extrusionOk="0">
                  <a:moveTo>
                    <a:pt x="1280" y="1"/>
                  </a:moveTo>
                  <a:lnTo>
                    <a:pt x="1" y="1020"/>
                  </a:lnTo>
                  <a:lnTo>
                    <a:pt x="1379" y="1020"/>
                  </a:lnTo>
                  <a:lnTo>
                    <a:pt x="2290" y="1"/>
                  </a:lnTo>
                  <a:close/>
                </a:path>
              </a:pathLst>
            </a:custGeom>
            <a:solidFill>
              <a:srgbClr val="FFE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4142700" y="2192896"/>
              <a:ext cx="240101" cy="127421"/>
            </a:xfrm>
            <a:custGeom>
              <a:avLst/>
              <a:gdLst/>
              <a:ahLst/>
              <a:cxnLst/>
              <a:rect l="l" t="t" r="r" b="b"/>
              <a:pathLst>
                <a:path w="1922" h="1020" extrusionOk="0">
                  <a:moveTo>
                    <a:pt x="911" y="1"/>
                  </a:moveTo>
                  <a:lnTo>
                    <a:pt x="0" y="1020"/>
                  </a:lnTo>
                  <a:lnTo>
                    <a:pt x="1375" y="1020"/>
                  </a:lnTo>
                  <a:lnTo>
                    <a:pt x="19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4314346" y="2192896"/>
              <a:ext cx="194629" cy="127421"/>
            </a:xfrm>
            <a:custGeom>
              <a:avLst/>
              <a:gdLst/>
              <a:ahLst/>
              <a:cxnLst/>
              <a:rect l="l" t="t" r="r" b="b"/>
              <a:pathLst>
                <a:path w="1558" h="1020" extrusionOk="0">
                  <a:moveTo>
                    <a:pt x="547" y="1"/>
                  </a:moveTo>
                  <a:lnTo>
                    <a:pt x="1" y="1020"/>
                  </a:lnTo>
                  <a:lnTo>
                    <a:pt x="1375" y="1020"/>
                  </a:lnTo>
                  <a:lnTo>
                    <a:pt x="1557" y="1"/>
                  </a:lnTo>
                  <a:close/>
                </a:path>
              </a:pathLst>
            </a:custGeom>
            <a:solidFill>
              <a:srgbClr val="FFE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4486116" y="2192896"/>
              <a:ext cx="171768" cy="127421"/>
            </a:xfrm>
            <a:custGeom>
              <a:avLst/>
              <a:gdLst/>
              <a:ahLst/>
              <a:cxnLst/>
              <a:rect l="l" t="t" r="r" b="b"/>
              <a:pathLst>
                <a:path w="1375" h="1020" extrusionOk="0">
                  <a:moveTo>
                    <a:pt x="182" y="1"/>
                  </a:moveTo>
                  <a:lnTo>
                    <a:pt x="0" y="1020"/>
                  </a:lnTo>
                  <a:lnTo>
                    <a:pt x="1375" y="1020"/>
                  </a:lnTo>
                  <a:lnTo>
                    <a:pt x="1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4635025" y="2192896"/>
              <a:ext cx="195129" cy="127421"/>
            </a:xfrm>
            <a:custGeom>
              <a:avLst/>
              <a:gdLst/>
              <a:ahLst/>
              <a:cxnLst/>
              <a:rect l="l" t="t" r="r" b="b"/>
              <a:pathLst>
                <a:path w="1562" h="1020" extrusionOk="0">
                  <a:moveTo>
                    <a:pt x="0" y="1"/>
                  </a:moveTo>
                  <a:lnTo>
                    <a:pt x="183" y="1020"/>
                  </a:lnTo>
                  <a:lnTo>
                    <a:pt x="1561" y="1020"/>
                  </a:lnTo>
                  <a:lnTo>
                    <a:pt x="1011" y="1"/>
                  </a:lnTo>
                  <a:close/>
                </a:path>
              </a:pathLst>
            </a:custGeom>
            <a:solidFill>
              <a:srgbClr val="FFE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4761198" y="2192896"/>
              <a:ext cx="240601" cy="127421"/>
            </a:xfrm>
            <a:custGeom>
              <a:avLst/>
              <a:gdLst/>
              <a:ahLst/>
              <a:cxnLst/>
              <a:rect l="l" t="t" r="r" b="b"/>
              <a:pathLst>
                <a:path w="1926" h="1020" extrusionOk="0">
                  <a:moveTo>
                    <a:pt x="1" y="1"/>
                  </a:moveTo>
                  <a:lnTo>
                    <a:pt x="551" y="1020"/>
                  </a:lnTo>
                  <a:lnTo>
                    <a:pt x="1926" y="1020"/>
                  </a:lnTo>
                  <a:lnTo>
                    <a:pt x="10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4887996" y="2192896"/>
              <a:ext cx="285573" cy="127421"/>
            </a:xfrm>
            <a:custGeom>
              <a:avLst/>
              <a:gdLst/>
              <a:ahLst/>
              <a:cxnLst/>
              <a:rect l="l" t="t" r="r" b="b"/>
              <a:pathLst>
                <a:path w="2286" h="1020" extrusionOk="0">
                  <a:moveTo>
                    <a:pt x="0" y="1"/>
                  </a:moveTo>
                  <a:lnTo>
                    <a:pt x="911" y="1020"/>
                  </a:lnTo>
                  <a:lnTo>
                    <a:pt x="2285" y="1020"/>
                  </a:lnTo>
                  <a:lnTo>
                    <a:pt x="1010" y="1"/>
                  </a:lnTo>
                  <a:close/>
                </a:path>
              </a:pathLst>
            </a:custGeom>
            <a:solidFill>
              <a:srgbClr val="FFE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3970430" y="2320194"/>
              <a:ext cx="172393" cy="146409"/>
            </a:xfrm>
            <a:custGeom>
              <a:avLst/>
              <a:gdLst/>
              <a:ahLst/>
              <a:cxnLst/>
              <a:rect l="l" t="t" r="r" b="b"/>
              <a:pathLst>
                <a:path w="1380" h="1172" extrusionOk="0">
                  <a:moveTo>
                    <a:pt x="1" y="1"/>
                  </a:moveTo>
                  <a:lnTo>
                    <a:pt x="1" y="486"/>
                  </a:lnTo>
                  <a:cubicBezTo>
                    <a:pt x="1" y="864"/>
                    <a:pt x="308" y="1171"/>
                    <a:pt x="690" y="1171"/>
                  </a:cubicBezTo>
                  <a:cubicBezTo>
                    <a:pt x="1071" y="1171"/>
                    <a:pt x="1379" y="864"/>
                    <a:pt x="1379" y="486"/>
                  </a:cubicBezTo>
                  <a:lnTo>
                    <a:pt x="1379" y="1"/>
                  </a:lnTo>
                  <a:close/>
                </a:path>
              </a:pathLst>
            </a:custGeom>
            <a:solidFill>
              <a:srgbClr val="F3D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4142700" y="2320194"/>
              <a:ext cx="171768" cy="146409"/>
            </a:xfrm>
            <a:custGeom>
              <a:avLst/>
              <a:gdLst/>
              <a:ahLst/>
              <a:cxnLst/>
              <a:rect l="l" t="t" r="r" b="b"/>
              <a:pathLst>
                <a:path w="1375" h="1172" extrusionOk="0">
                  <a:moveTo>
                    <a:pt x="0" y="1"/>
                  </a:moveTo>
                  <a:lnTo>
                    <a:pt x="0" y="486"/>
                  </a:lnTo>
                  <a:cubicBezTo>
                    <a:pt x="0" y="864"/>
                    <a:pt x="308" y="1171"/>
                    <a:pt x="685" y="1171"/>
                  </a:cubicBezTo>
                  <a:cubicBezTo>
                    <a:pt x="1067" y="1171"/>
                    <a:pt x="1375" y="864"/>
                    <a:pt x="1375" y="486"/>
                  </a:cubicBezTo>
                  <a:lnTo>
                    <a:pt x="13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4314346" y="2320194"/>
              <a:ext cx="171893" cy="146409"/>
            </a:xfrm>
            <a:custGeom>
              <a:avLst/>
              <a:gdLst/>
              <a:ahLst/>
              <a:cxnLst/>
              <a:rect l="l" t="t" r="r" b="b"/>
              <a:pathLst>
                <a:path w="1376" h="1172" extrusionOk="0">
                  <a:moveTo>
                    <a:pt x="1" y="1"/>
                  </a:moveTo>
                  <a:lnTo>
                    <a:pt x="1" y="486"/>
                  </a:lnTo>
                  <a:cubicBezTo>
                    <a:pt x="1" y="864"/>
                    <a:pt x="309" y="1171"/>
                    <a:pt x="690" y="1171"/>
                  </a:cubicBezTo>
                  <a:cubicBezTo>
                    <a:pt x="1067" y="1171"/>
                    <a:pt x="1375" y="864"/>
                    <a:pt x="1375" y="486"/>
                  </a:cubicBezTo>
                  <a:lnTo>
                    <a:pt x="1375" y="1"/>
                  </a:lnTo>
                  <a:close/>
                </a:path>
              </a:pathLst>
            </a:custGeom>
            <a:solidFill>
              <a:srgbClr val="F3D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4486116" y="2320194"/>
              <a:ext cx="171768" cy="146409"/>
            </a:xfrm>
            <a:custGeom>
              <a:avLst/>
              <a:gdLst/>
              <a:ahLst/>
              <a:cxnLst/>
              <a:rect l="l" t="t" r="r" b="b"/>
              <a:pathLst>
                <a:path w="1375" h="1172" extrusionOk="0">
                  <a:moveTo>
                    <a:pt x="0" y="1"/>
                  </a:moveTo>
                  <a:lnTo>
                    <a:pt x="0" y="486"/>
                  </a:lnTo>
                  <a:cubicBezTo>
                    <a:pt x="0" y="864"/>
                    <a:pt x="308" y="1171"/>
                    <a:pt x="690" y="1171"/>
                  </a:cubicBezTo>
                  <a:cubicBezTo>
                    <a:pt x="1067" y="1171"/>
                    <a:pt x="1375" y="864"/>
                    <a:pt x="1375" y="486"/>
                  </a:cubicBezTo>
                  <a:lnTo>
                    <a:pt x="13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4657761" y="2320194"/>
              <a:ext cx="172393" cy="146409"/>
            </a:xfrm>
            <a:custGeom>
              <a:avLst/>
              <a:gdLst/>
              <a:ahLst/>
              <a:cxnLst/>
              <a:rect l="l" t="t" r="r" b="b"/>
              <a:pathLst>
                <a:path w="1380" h="1172" extrusionOk="0">
                  <a:moveTo>
                    <a:pt x="1" y="1"/>
                  </a:moveTo>
                  <a:lnTo>
                    <a:pt x="1" y="486"/>
                  </a:lnTo>
                  <a:cubicBezTo>
                    <a:pt x="1" y="864"/>
                    <a:pt x="308" y="1171"/>
                    <a:pt x="690" y="1171"/>
                  </a:cubicBezTo>
                  <a:cubicBezTo>
                    <a:pt x="1072" y="1171"/>
                    <a:pt x="1379" y="864"/>
                    <a:pt x="1379" y="486"/>
                  </a:cubicBezTo>
                  <a:lnTo>
                    <a:pt x="1379" y="1"/>
                  </a:lnTo>
                  <a:close/>
                </a:path>
              </a:pathLst>
            </a:custGeom>
            <a:solidFill>
              <a:srgbClr val="F3D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4830031" y="2320194"/>
              <a:ext cx="171768" cy="146409"/>
            </a:xfrm>
            <a:custGeom>
              <a:avLst/>
              <a:gdLst/>
              <a:ahLst/>
              <a:cxnLst/>
              <a:rect l="l" t="t" r="r" b="b"/>
              <a:pathLst>
                <a:path w="1375" h="1172" extrusionOk="0">
                  <a:moveTo>
                    <a:pt x="0" y="1"/>
                  </a:moveTo>
                  <a:lnTo>
                    <a:pt x="0" y="486"/>
                  </a:lnTo>
                  <a:cubicBezTo>
                    <a:pt x="0" y="864"/>
                    <a:pt x="308" y="1171"/>
                    <a:pt x="685" y="1171"/>
                  </a:cubicBezTo>
                  <a:cubicBezTo>
                    <a:pt x="1067" y="1171"/>
                    <a:pt x="1375" y="864"/>
                    <a:pt x="1375" y="486"/>
                  </a:cubicBezTo>
                  <a:lnTo>
                    <a:pt x="13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5001677" y="2320194"/>
              <a:ext cx="171893" cy="146409"/>
            </a:xfrm>
            <a:custGeom>
              <a:avLst/>
              <a:gdLst/>
              <a:ahLst/>
              <a:cxnLst/>
              <a:rect l="l" t="t" r="r" b="b"/>
              <a:pathLst>
                <a:path w="1376" h="1172" extrusionOk="0">
                  <a:moveTo>
                    <a:pt x="1" y="1"/>
                  </a:moveTo>
                  <a:lnTo>
                    <a:pt x="1" y="486"/>
                  </a:lnTo>
                  <a:cubicBezTo>
                    <a:pt x="1" y="864"/>
                    <a:pt x="309" y="1171"/>
                    <a:pt x="686" y="1171"/>
                  </a:cubicBezTo>
                  <a:cubicBezTo>
                    <a:pt x="1067" y="1171"/>
                    <a:pt x="1375" y="864"/>
                    <a:pt x="1375" y="486"/>
                  </a:cubicBezTo>
                  <a:lnTo>
                    <a:pt x="1375" y="1"/>
                  </a:lnTo>
                  <a:close/>
                </a:path>
              </a:pathLst>
            </a:custGeom>
            <a:solidFill>
              <a:srgbClr val="F3D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4302978" y="2745936"/>
              <a:ext cx="538541" cy="247097"/>
            </a:xfrm>
            <a:custGeom>
              <a:avLst/>
              <a:gdLst/>
              <a:ahLst/>
              <a:cxnLst/>
              <a:rect l="l" t="t" r="r" b="b"/>
              <a:pathLst>
                <a:path w="4311" h="1978" extrusionOk="0">
                  <a:moveTo>
                    <a:pt x="391" y="1"/>
                  </a:moveTo>
                  <a:cubicBezTo>
                    <a:pt x="174" y="1"/>
                    <a:pt x="1" y="178"/>
                    <a:pt x="1" y="395"/>
                  </a:cubicBezTo>
                  <a:lnTo>
                    <a:pt x="1" y="1583"/>
                  </a:lnTo>
                  <a:cubicBezTo>
                    <a:pt x="1" y="1800"/>
                    <a:pt x="174" y="1978"/>
                    <a:pt x="391" y="1978"/>
                  </a:cubicBezTo>
                  <a:lnTo>
                    <a:pt x="3916" y="1978"/>
                  </a:lnTo>
                  <a:cubicBezTo>
                    <a:pt x="4133" y="1978"/>
                    <a:pt x="4310" y="1800"/>
                    <a:pt x="4310" y="1583"/>
                  </a:cubicBezTo>
                  <a:lnTo>
                    <a:pt x="4310" y="395"/>
                  </a:lnTo>
                  <a:cubicBezTo>
                    <a:pt x="4310" y="178"/>
                    <a:pt x="4133" y="1"/>
                    <a:pt x="3916" y="1"/>
                  </a:cubicBezTo>
                  <a:close/>
                </a:path>
              </a:pathLst>
            </a:custGeom>
            <a:solidFill>
              <a:srgbClr val="CA5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4414035" y="2593153"/>
              <a:ext cx="338665" cy="328421"/>
            </a:xfrm>
            <a:custGeom>
              <a:avLst/>
              <a:gdLst/>
              <a:ahLst/>
              <a:cxnLst/>
              <a:rect l="l" t="t" r="r" b="b"/>
              <a:pathLst>
                <a:path w="2711" h="2629" extrusionOk="0">
                  <a:moveTo>
                    <a:pt x="1355" y="72"/>
                  </a:moveTo>
                  <a:cubicBezTo>
                    <a:pt x="1385" y="72"/>
                    <a:pt x="1414" y="83"/>
                    <a:pt x="1436" y="105"/>
                  </a:cubicBezTo>
                  <a:lnTo>
                    <a:pt x="2606" y="1276"/>
                  </a:lnTo>
                  <a:lnTo>
                    <a:pt x="1358" y="2529"/>
                  </a:lnTo>
                  <a:lnTo>
                    <a:pt x="105" y="1276"/>
                  </a:lnTo>
                  <a:lnTo>
                    <a:pt x="1275" y="105"/>
                  </a:lnTo>
                  <a:cubicBezTo>
                    <a:pt x="1297" y="83"/>
                    <a:pt x="1326" y="72"/>
                    <a:pt x="1355" y="72"/>
                  </a:cubicBezTo>
                  <a:close/>
                  <a:moveTo>
                    <a:pt x="1355" y="1"/>
                  </a:moveTo>
                  <a:cubicBezTo>
                    <a:pt x="1307" y="1"/>
                    <a:pt x="1258" y="18"/>
                    <a:pt x="1223" y="53"/>
                  </a:cubicBezTo>
                  <a:lnTo>
                    <a:pt x="1" y="1276"/>
                  </a:lnTo>
                  <a:lnTo>
                    <a:pt x="1358" y="2628"/>
                  </a:lnTo>
                  <a:lnTo>
                    <a:pt x="2710" y="1276"/>
                  </a:lnTo>
                  <a:lnTo>
                    <a:pt x="1488" y="53"/>
                  </a:lnTo>
                  <a:cubicBezTo>
                    <a:pt x="1453" y="18"/>
                    <a:pt x="1404" y="1"/>
                    <a:pt x="1355" y="1"/>
                  </a:cubicBezTo>
                  <a:close/>
                </a:path>
              </a:pathLst>
            </a:custGeom>
            <a:solidFill>
              <a:srgbClr val="CA5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4302978" y="2731319"/>
              <a:ext cx="538541" cy="247097"/>
            </a:xfrm>
            <a:custGeom>
              <a:avLst/>
              <a:gdLst/>
              <a:ahLst/>
              <a:cxnLst/>
              <a:rect l="l" t="t" r="r" b="b"/>
              <a:pathLst>
                <a:path w="4311" h="1978" extrusionOk="0">
                  <a:moveTo>
                    <a:pt x="391" y="1"/>
                  </a:moveTo>
                  <a:cubicBezTo>
                    <a:pt x="174" y="1"/>
                    <a:pt x="1" y="178"/>
                    <a:pt x="1" y="395"/>
                  </a:cubicBezTo>
                  <a:lnTo>
                    <a:pt x="1" y="1583"/>
                  </a:lnTo>
                  <a:cubicBezTo>
                    <a:pt x="1" y="1800"/>
                    <a:pt x="174" y="1978"/>
                    <a:pt x="391" y="1978"/>
                  </a:cubicBezTo>
                  <a:lnTo>
                    <a:pt x="3916" y="1978"/>
                  </a:lnTo>
                  <a:cubicBezTo>
                    <a:pt x="4133" y="1978"/>
                    <a:pt x="4310" y="1800"/>
                    <a:pt x="4310" y="1583"/>
                  </a:cubicBezTo>
                  <a:lnTo>
                    <a:pt x="4310" y="395"/>
                  </a:lnTo>
                  <a:cubicBezTo>
                    <a:pt x="4310" y="178"/>
                    <a:pt x="4133" y="1"/>
                    <a:pt x="39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4570065" y="2597526"/>
              <a:ext cx="26608" cy="26733"/>
            </a:xfrm>
            <a:custGeom>
              <a:avLst/>
              <a:gdLst/>
              <a:ahLst/>
              <a:cxnLst/>
              <a:rect l="l" t="t" r="r" b="b"/>
              <a:pathLst>
                <a:path w="213" h="214" extrusionOk="0">
                  <a:moveTo>
                    <a:pt x="109" y="1"/>
                  </a:moveTo>
                  <a:cubicBezTo>
                    <a:pt x="48" y="1"/>
                    <a:pt x="0" y="48"/>
                    <a:pt x="0" y="109"/>
                  </a:cubicBezTo>
                  <a:cubicBezTo>
                    <a:pt x="0" y="165"/>
                    <a:pt x="48" y="213"/>
                    <a:pt x="109" y="213"/>
                  </a:cubicBezTo>
                  <a:cubicBezTo>
                    <a:pt x="165" y="213"/>
                    <a:pt x="213" y="165"/>
                    <a:pt x="213" y="109"/>
                  </a:cubicBezTo>
                  <a:cubicBezTo>
                    <a:pt x="213" y="48"/>
                    <a:pt x="165" y="1"/>
                    <a:pt x="109" y="1"/>
                  </a:cubicBezTo>
                  <a:close/>
                </a:path>
              </a:pathLst>
            </a:custGeom>
            <a:solidFill>
              <a:srgbClr val="FF8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4275369" y="3283235"/>
              <a:ext cx="56465" cy="77577"/>
            </a:xfrm>
            <a:custGeom>
              <a:avLst/>
              <a:gdLst/>
              <a:ahLst/>
              <a:cxnLst/>
              <a:rect l="l" t="t" r="r" b="b"/>
              <a:pathLst>
                <a:path w="452" h="621" extrusionOk="0">
                  <a:moveTo>
                    <a:pt x="204" y="66"/>
                  </a:moveTo>
                  <a:cubicBezTo>
                    <a:pt x="243" y="66"/>
                    <a:pt x="274" y="74"/>
                    <a:pt x="295" y="92"/>
                  </a:cubicBezTo>
                  <a:cubicBezTo>
                    <a:pt x="317" y="109"/>
                    <a:pt x="326" y="131"/>
                    <a:pt x="326" y="165"/>
                  </a:cubicBezTo>
                  <a:cubicBezTo>
                    <a:pt x="326" y="196"/>
                    <a:pt x="317" y="222"/>
                    <a:pt x="295" y="239"/>
                  </a:cubicBezTo>
                  <a:cubicBezTo>
                    <a:pt x="278" y="256"/>
                    <a:pt x="252" y="265"/>
                    <a:pt x="222" y="265"/>
                  </a:cubicBezTo>
                  <a:lnTo>
                    <a:pt x="83" y="265"/>
                  </a:lnTo>
                  <a:lnTo>
                    <a:pt x="83" y="66"/>
                  </a:lnTo>
                  <a:close/>
                  <a:moveTo>
                    <a:pt x="248" y="330"/>
                  </a:moveTo>
                  <a:cubicBezTo>
                    <a:pt x="287" y="330"/>
                    <a:pt x="313" y="343"/>
                    <a:pt x="334" y="365"/>
                  </a:cubicBezTo>
                  <a:cubicBezTo>
                    <a:pt x="356" y="382"/>
                    <a:pt x="369" y="413"/>
                    <a:pt x="369" y="447"/>
                  </a:cubicBezTo>
                  <a:cubicBezTo>
                    <a:pt x="369" y="482"/>
                    <a:pt x="356" y="508"/>
                    <a:pt x="334" y="525"/>
                  </a:cubicBezTo>
                  <a:cubicBezTo>
                    <a:pt x="313" y="547"/>
                    <a:pt x="287" y="556"/>
                    <a:pt x="248" y="556"/>
                  </a:cubicBezTo>
                  <a:lnTo>
                    <a:pt x="83" y="556"/>
                  </a:lnTo>
                  <a:lnTo>
                    <a:pt x="83" y="330"/>
                  </a:lnTo>
                  <a:close/>
                  <a:moveTo>
                    <a:pt x="1" y="1"/>
                  </a:moveTo>
                  <a:lnTo>
                    <a:pt x="1" y="621"/>
                  </a:lnTo>
                  <a:lnTo>
                    <a:pt x="248" y="621"/>
                  </a:lnTo>
                  <a:cubicBezTo>
                    <a:pt x="308" y="621"/>
                    <a:pt x="360" y="603"/>
                    <a:pt x="395" y="577"/>
                  </a:cubicBezTo>
                  <a:cubicBezTo>
                    <a:pt x="434" y="547"/>
                    <a:pt x="451" y="504"/>
                    <a:pt x="451" y="447"/>
                  </a:cubicBezTo>
                  <a:cubicBezTo>
                    <a:pt x="451" y="404"/>
                    <a:pt x="438" y="369"/>
                    <a:pt x="417" y="339"/>
                  </a:cubicBezTo>
                  <a:cubicBezTo>
                    <a:pt x="391" y="313"/>
                    <a:pt x="360" y="295"/>
                    <a:pt x="321" y="287"/>
                  </a:cubicBezTo>
                  <a:cubicBezTo>
                    <a:pt x="347" y="278"/>
                    <a:pt x="369" y="261"/>
                    <a:pt x="386" y="239"/>
                  </a:cubicBezTo>
                  <a:cubicBezTo>
                    <a:pt x="404" y="217"/>
                    <a:pt x="412" y="196"/>
                    <a:pt x="412" y="170"/>
                  </a:cubicBezTo>
                  <a:cubicBezTo>
                    <a:pt x="412" y="113"/>
                    <a:pt x="391" y="70"/>
                    <a:pt x="356" y="44"/>
                  </a:cubicBezTo>
                  <a:cubicBezTo>
                    <a:pt x="317" y="14"/>
                    <a:pt x="269" y="1"/>
                    <a:pt x="204" y="1"/>
                  </a:cubicBezTo>
                  <a:close/>
                </a:path>
              </a:pathLst>
            </a:custGeom>
            <a:solidFill>
              <a:srgbClr val="FF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4365315" y="3283235"/>
              <a:ext cx="58589" cy="78701"/>
            </a:xfrm>
            <a:custGeom>
              <a:avLst/>
              <a:gdLst/>
              <a:ahLst/>
              <a:cxnLst/>
              <a:rect l="l" t="t" r="r" b="b"/>
              <a:pathLst>
                <a:path w="469" h="630" extrusionOk="0">
                  <a:moveTo>
                    <a:pt x="0" y="1"/>
                  </a:moveTo>
                  <a:lnTo>
                    <a:pt x="0" y="413"/>
                  </a:lnTo>
                  <a:cubicBezTo>
                    <a:pt x="0" y="482"/>
                    <a:pt x="22" y="534"/>
                    <a:pt x="65" y="573"/>
                  </a:cubicBezTo>
                  <a:cubicBezTo>
                    <a:pt x="109" y="612"/>
                    <a:pt x="161" y="629"/>
                    <a:pt x="230" y="629"/>
                  </a:cubicBezTo>
                  <a:cubicBezTo>
                    <a:pt x="299" y="629"/>
                    <a:pt x="356" y="612"/>
                    <a:pt x="399" y="573"/>
                  </a:cubicBezTo>
                  <a:cubicBezTo>
                    <a:pt x="447" y="534"/>
                    <a:pt x="469" y="482"/>
                    <a:pt x="469" y="413"/>
                  </a:cubicBezTo>
                  <a:lnTo>
                    <a:pt x="469" y="1"/>
                  </a:lnTo>
                  <a:lnTo>
                    <a:pt x="382" y="1"/>
                  </a:lnTo>
                  <a:lnTo>
                    <a:pt x="382" y="413"/>
                  </a:lnTo>
                  <a:cubicBezTo>
                    <a:pt x="382" y="460"/>
                    <a:pt x="369" y="495"/>
                    <a:pt x="343" y="525"/>
                  </a:cubicBezTo>
                  <a:cubicBezTo>
                    <a:pt x="312" y="551"/>
                    <a:pt x="273" y="564"/>
                    <a:pt x="230" y="564"/>
                  </a:cubicBezTo>
                  <a:cubicBezTo>
                    <a:pt x="187" y="564"/>
                    <a:pt x="152" y="551"/>
                    <a:pt x="126" y="525"/>
                  </a:cubicBezTo>
                  <a:cubicBezTo>
                    <a:pt x="96" y="495"/>
                    <a:pt x="83" y="460"/>
                    <a:pt x="83" y="413"/>
                  </a:cubicBezTo>
                  <a:lnTo>
                    <a:pt x="83" y="1"/>
                  </a:lnTo>
                  <a:close/>
                </a:path>
              </a:pathLst>
            </a:custGeom>
            <a:solidFill>
              <a:srgbClr val="FF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4455260" y="3283235"/>
              <a:ext cx="64460" cy="77577"/>
            </a:xfrm>
            <a:custGeom>
              <a:avLst/>
              <a:gdLst/>
              <a:ahLst/>
              <a:cxnLst/>
              <a:rect l="l" t="t" r="r" b="b"/>
              <a:pathLst>
                <a:path w="516" h="621" extrusionOk="0">
                  <a:moveTo>
                    <a:pt x="0" y="1"/>
                  </a:moveTo>
                  <a:lnTo>
                    <a:pt x="212" y="395"/>
                  </a:lnTo>
                  <a:lnTo>
                    <a:pt x="212" y="621"/>
                  </a:lnTo>
                  <a:lnTo>
                    <a:pt x="299" y="621"/>
                  </a:lnTo>
                  <a:lnTo>
                    <a:pt x="299" y="404"/>
                  </a:lnTo>
                  <a:lnTo>
                    <a:pt x="516" y="1"/>
                  </a:lnTo>
                  <a:lnTo>
                    <a:pt x="421" y="1"/>
                  </a:lnTo>
                  <a:lnTo>
                    <a:pt x="256" y="317"/>
                  </a:lnTo>
                  <a:lnTo>
                    <a:pt x="95" y="1"/>
                  </a:lnTo>
                  <a:close/>
                </a:path>
              </a:pathLst>
            </a:custGeom>
            <a:solidFill>
              <a:srgbClr val="FF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4601421" y="3283235"/>
              <a:ext cx="59213" cy="77577"/>
            </a:xfrm>
            <a:custGeom>
              <a:avLst/>
              <a:gdLst/>
              <a:ahLst/>
              <a:cxnLst/>
              <a:rect l="l" t="t" r="r" b="b"/>
              <a:pathLst>
                <a:path w="474" h="621" extrusionOk="0">
                  <a:moveTo>
                    <a:pt x="1" y="1"/>
                  </a:moveTo>
                  <a:lnTo>
                    <a:pt x="1" y="621"/>
                  </a:lnTo>
                  <a:lnTo>
                    <a:pt x="87" y="621"/>
                  </a:lnTo>
                  <a:lnTo>
                    <a:pt x="87" y="148"/>
                  </a:lnTo>
                  <a:lnTo>
                    <a:pt x="387" y="621"/>
                  </a:lnTo>
                  <a:lnTo>
                    <a:pt x="473" y="621"/>
                  </a:lnTo>
                  <a:lnTo>
                    <a:pt x="473" y="1"/>
                  </a:lnTo>
                  <a:lnTo>
                    <a:pt x="387" y="1"/>
                  </a:lnTo>
                  <a:lnTo>
                    <a:pt x="387" y="473"/>
                  </a:lnTo>
                  <a:lnTo>
                    <a:pt x="87" y="1"/>
                  </a:lnTo>
                  <a:close/>
                </a:path>
              </a:pathLst>
            </a:custGeom>
            <a:solidFill>
              <a:srgbClr val="FF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4697362" y="3282110"/>
              <a:ext cx="62336" cy="79825"/>
            </a:xfrm>
            <a:custGeom>
              <a:avLst/>
              <a:gdLst/>
              <a:ahLst/>
              <a:cxnLst/>
              <a:rect l="l" t="t" r="r" b="b"/>
              <a:pathLst>
                <a:path w="499" h="639" extrusionOk="0">
                  <a:moveTo>
                    <a:pt x="243" y="70"/>
                  </a:moveTo>
                  <a:cubicBezTo>
                    <a:pt x="295" y="70"/>
                    <a:pt x="334" y="88"/>
                    <a:pt x="369" y="122"/>
                  </a:cubicBezTo>
                  <a:cubicBezTo>
                    <a:pt x="399" y="161"/>
                    <a:pt x="412" y="205"/>
                    <a:pt x="412" y="265"/>
                  </a:cubicBezTo>
                  <a:lnTo>
                    <a:pt x="412" y="374"/>
                  </a:lnTo>
                  <a:cubicBezTo>
                    <a:pt x="412" y="430"/>
                    <a:pt x="399" y="478"/>
                    <a:pt x="369" y="517"/>
                  </a:cubicBezTo>
                  <a:cubicBezTo>
                    <a:pt x="338" y="552"/>
                    <a:pt x="295" y="569"/>
                    <a:pt x="243" y="569"/>
                  </a:cubicBezTo>
                  <a:cubicBezTo>
                    <a:pt x="195" y="569"/>
                    <a:pt x="156" y="552"/>
                    <a:pt x="126" y="517"/>
                  </a:cubicBezTo>
                  <a:cubicBezTo>
                    <a:pt x="95" y="478"/>
                    <a:pt x="82" y="430"/>
                    <a:pt x="82" y="374"/>
                  </a:cubicBezTo>
                  <a:lnTo>
                    <a:pt x="82" y="265"/>
                  </a:lnTo>
                  <a:cubicBezTo>
                    <a:pt x="82" y="205"/>
                    <a:pt x="95" y="161"/>
                    <a:pt x="126" y="122"/>
                  </a:cubicBezTo>
                  <a:cubicBezTo>
                    <a:pt x="156" y="88"/>
                    <a:pt x="195" y="70"/>
                    <a:pt x="243" y="70"/>
                  </a:cubicBezTo>
                  <a:close/>
                  <a:moveTo>
                    <a:pt x="243" y="1"/>
                  </a:moveTo>
                  <a:cubicBezTo>
                    <a:pt x="169" y="1"/>
                    <a:pt x="113" y="27"/>
                    <a:pt x="65" y="75"/>
                  </a:cubicBezTo>
                  <a:cubicBezTo>
                    <a:pt x="22" y="127"/>
                    <a:pt x="0" y="187"/>
                    <a:pt x="0" y="265"/>
                  </a:cubicBezTo>
                  <a:lnTo>
                    <a:pt x="0" y="374"/>
                  </a:lnTo>
                  <a:cubicBezTo>
                    <a:pt x="0" y="452"/>
                    <a:pt x="22" y="513"/>
                    <a:pt x="65" y="565"/>
                  </a:cubicBezTo>
                  <a:cubicBezTo>
                    <a:pt x="113" y="612"/>
                    <a:pt x="169" y="638"/>
                    <a:pt x="243" y="638"/>
                  </a:cubicBezTo>
                  <a:cubicBezTo>
                    <a:pt x="317" y="638"/>
                    <a:pt x="377" y="612"/>
                    <a:pt x="425" y="565"/>
                  </a:cubicBezTo>
                  <a:cubicBezTo>
                    <a:pt x="473" y="513"/>
                    <a:pt x="499" y="452"/>
                    <a:pt x="499" y="374"/>
                  </a:cubicBezTo>
                  <a:lnTo>
                    <a:pt x="499" y="265"/>
                  </a:lnTo>
                  <a:cubicBezTo>
                    <a:pt x="499" y="187"/>
                    <a:pt x="473" y="127"/>
                    <a:pt x="425" y="75"/>
                  </a:cubicBezTo>
                  <a:cubicBezTo>
                    <a:pt x="377" y="27"/>
                    <a:pt x="317" y="1"/>
                    <a:pt x="243" y="1"/>
                  </a:cubicBezTo>
                  <a:close/>
                </a:path>
              </a:pathLst>
            </a:custGeom>
            <a:solidFill>
              <a:srgbClr val="FF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4789431" y="3283235"/>
              <a:ext cx="89944" cy="77577"/>
            </a:xfrm>
            <a:custGeom>
              <a:avLst/>
              <a:gdLst/>
              <a:ahLst/>
              <a:cxnLst/>
              <a:rect l="l" t="t" r="r" b="b"/>
              <a:pathLst>
                <a:path w="720" h="621" extrusionOk="0">
                  <a:moveTo>
                    <a:pt x="0" y="1"/>
                  </a:moveTo>
                  <a:lnTo>
                    <a:pt x="148" y="621"/>
                  </a:lnTo>
                  <a:lnTo>
                    <a:pt x="221" y="621"/>
                  </a:lnTo>
                  <a:lnTo>
                    <a:pt x="347" y="191"/>
                  </a:lnTo>
                  <a:lnTo>
                    <a:pt x="356" y="135"/>
                  </a:lnTo>
                  <a:lnTo>
                    <a:pt x="360" y="135"/>
                  </a:lnTo>
                  <a:lnTo>
                    <a:pt x="369" y="191"/>
                  </a:lnTo>
                  <a:lnTo>
                    <a:pt x="494" y="621"/>
                  </a:lnTo>
                  <a:lnTo>
                    <a:pt x="568" y="621"/>
                  </a:lnTo>
                  <a:lnTo>
                    <a:pt x="720" y="1"/>
                  </a:lnTo>
                  <a:lnTo>
                    <a:pt x="629" y="1"/>
                  </a:lnTo>
                  <a:lnTo>
                    <a:pt x="538" y="404"/>
                  </a:lnTo>
                  <a:lnTo>
                    <a:pt x="529" y="486"/>
                  </a:lnTo>
                  <a:lnTo>
                    <a:pt x="525" y="486"/>
                  </a:lnTo>
                  <a:lnTo>
                    <a:pt x="512" y="404"/>
                  </a:lnTo>
                  <a:lnTo>
                    <a:pt x="399" y="1"/>
                  </a:lnTo>
                  <a:lnTo>
                    <a:pt x="317" y="1"/>
                  </a:lnTo>
                  <a:lnTo>
                    <a:pt x="208" y="404"/>
                  </a:lnTo>
                  <a:lnTo>
                    <a:pt x="191" y="486"/>
                  </a:lnTo>
                  <a:lnTo>
                    <a:pt x="178" y="404"/>
                  </a:lnTo>
                  <a:lnTo>
                    <a:pt x="87" y="1"/>
                  </a:lnTo>
                  <a:close/>
                </a:path>
              </a:pathLst>
            </a:custGeom>
            <a:solidFill>
              <a:srgbClr val="FF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0"/>
          <p:cNvGrpSpPr/>
          <p:nvPr/>
        </p:nvGrpSpPr>
        <p:grpSpPr>
          <a:xfrm>
            <a:off x="4783435" y="1428975"/>
            <a:ext cx="998880" cy="501195"/>
            <a:chOff x="4783435" y="1300812"/>
            <a:chExt cx="998880" cy="501195"/>
          </a:xfrm>
        </p:grpSpPr>
        <p:sp>
          <p:nvSpPr>
            <p:cNvPr id="520" name="Google Shape;520;p20"/>
            <p:cNvSpPr/>
            <p:nvPr/>
          </p:nvSpPr>
          <p:spPr>
            <a:xfrm>
              <a:off x="4954081" y="1300812"/>
              <a:ext cx="658217" cy="458965"/>
            </a:xfrm>
            <a:custGeom>
              <a:avLst/>
              <a:gdLst/>
              <a:ahLst/>
              <a:cxnLst/>
              <a:rect l="l" t="t" r="r" b="b"/>
              <a:pathLst>
                <a:path w="5269" h="3674" extrusionOk="0">
                  <a:moveTo>
                    <a:pt x="451" y="1"/>
                  </a:moveTo>
                  <a:cubicBezTo>
                    <a:pt x="204" y="1"/>
                    <a:pt x="0" y="200"/>
                    <a:pt x="0" y="452"/>
                  </a:cubicBezTo>
                  <a:lnTo>
                    <a:pt x="0" y="3673"/>
                  </a:lnTo>
                  <a:lnTo>
                    <a:pt x="5268" y="3673"/>
                  </a:lnTo>
                  <a:lnTo>
                    <a:pt x="5268" y="452"/>
                  </a:lnTo>
                  <a:cubicBezTo>
                    <a:pt x="5268" y="200"/>
                    <a:pt x="5064"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4783435" y="1759659"/>
              <a:ext cx="998880" cy="42349"/>
            </a:xfrm>
            <a:custGeom>
              <a:avLst/>
              <a:gdLst/>
              <a:ahLst/>
              <a:cxnLst/>
              <a:rect l="l" t="t" r="r" b="b"/>
              <a:pathLst>
                <a:path w="7996" h="339" extrusionOk="0">
                  <a:moveTo>
                    <a:pt x="0" y="0"/>
                  </a:moveTo>
                  <a:lnTo>
                    <a:pt x="0" y="5"/>
                  </a:lnTo>
                  <a:cubicBezTo>
                    <a:pt x="0" y="191"/>
                    <a:pt x="148" y="338"/>
                    <a:pt x="334" y="338"/>
                  </a:cubicBezTo>
                  <a:lnTo>
                    <a:pt x="7666" y="338"/>
                  </a:lnTo>
                  <a:cubicBezTo>
                    <a:pt x="7848" y="338"/>
                    <a:pt x="7996" y="191"/>
                    <a:pt x="7996" y="5"/>
                  </a:cubicBezTo>
                  <a:lnTo>
                    <a:pt x="7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4981189" y="1342537"/>
              <a:ext cx="603376" cy="417241"/>
            </a:xfrm>
            <a:custGeom>
              <a:avLst/>
              <a:gdLst/>
              <a:ahLst/>
              <a:cxnLst/>
              <a:rect l="l" t="t" r="r" b="b"/>
              <a:pathLst>
                <a:path w="4830" h="3340" extrusionOk="0">
                  <a:moveTo>
                    <a:pt x="0" y="1"/>
                  </a:moveTo>
                  <a:lnTo>
                    <a:pt x="0" y="3339"/>
                  </a:lnTo>
                  <a:lnTo>
                    <a:pt x="4830" y="3339"/>
                  </a:lnTo>
                  <a:lnTo>
                    <a:pt x="4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5221668" y="1759659"/>
              <a:ext cx="122424" cy="21237"/>
            </a:xfrm>
            <a:custGeom>
              <a:avLst/>
              <a:gdLst/>
              <a:ahLst/>
              <a:cxnLst/>
              <a:rect l="l" t="t" r="r" b="b"/>
              <a:pathLst>
                <a:path w="980" h="170" extrusionOk="0">
                  <a:moveTo>
                    <a:pt x="0" y="0"/>
                  </a:moveTo>
                  <a:cubicBezTo>
                    <a:pt x="0" y="96"/>
                    <a:pt x="78" y="169"/>
                    <a:pt x="169" y="169"/>
                  </a:cubicBezTo>
                  <a:lnTo>
                    <a:pt x="811" y="169"/>
                  </a:lnTo>
                  <a:cubicBezTo>
                    <a:pt x="906" y="169"/>
                    <a:pt x="980" y="96"/>
                    <a:pt x="980" y="0"/>
                  </a:cubicBezTo>
                  <a:close/>
                </a:path>
              </a:pathLst>
            </a:custGeom>
            <a:solidFill>
              <a:srgbClr val="F3E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5014669" y="1371769"/>
              <a:ext cx="237353" cy="117177"/>
            </a:xfrm>
            <a:custGeom>
              <a:avLst/>
              <a:gdLst/>
              <a:ahLst/>
              <a:cxnLst/>
              <a:rect l="l" t="t" r="r" b="b"/>
              <a:pathLst>
                <a:path w="1900" h="938" extrusionOk="0">
                  <a:moveTo>
                    <a:pt x="1" y="1"/>
                  </a:moveTo>
                  <a:lnTo>
                    <a:pt x="1" y="937"/>
                  </a:lnTo>
                  <a:lnTo>
                    <a:pt x="1900" y="937"/>
                  </a:lnTo>
                  <a:lnTo>
                    <a:pt x="1900" y="1"/>
                  </a:ln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014669" y="1506688"/>
              <a:ext cx="237353" cy="16365"/>
            </a:xfrm>
            <a:custGeom>
              <a:avLst/>
              <a:gdLst/>
              <a:ahLst/>
              <a:cxnLst/>
              <a:rect l="l" t="t" r="r" b="b"/>
              <a:pathLst>
                <a:path w="1900" h="131" extrusionOk="0">
                  <a:moveTo>
                    <a:pt x="66" y="1"/>
                  </a:moveTo>
                  <a:cubicBezTo>
                    <a:pt x="31" y="1"/>
                    <a:pt x="1" y="31"/>
                    <a:pt x="1" y="66"/>
                  </a:cubicBezTo>
                  <a:cubicBezTo>
                    <a:pt x="1" y="105"/>
                    <a:pt x="31" y="131"/>
                    <a:pt x="66" y="131"/>
                  </a:cubicBezTo>
                  <a:lnTo>
                    <a:pt x="1835" y="131"/>
                  </a:lnTo>
                  <a:cubicBezTo>
                    <a:pt x="1870" y="131"/>
                    <a:pt x="1900" y="105"/>
                    <a:pt x="1900" y="66"/>
                  </a:cubicBezTo>
                  <a:cubicBezTo>
                    <a:pt x="1900" y="31"/>
                    <a:pt x="1870" y="1"/>
                    <a:pt x="1835" y="1"/>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5014669" y="1543040"/>
              <a:ext cx="237353" cy="16365"/>
            </a:xfrm>
            <a:custGeom>
              <a:avLst/>
              <a:gdLst/>
              <a:ahLst/>
              <a:cxnLst/>
              <a:rect l="l" t="t" r="r" b="b"/>
              <a:pathLst>
                <a:path w="1900" h="131" extrusionOk="0">
                  <a:moveTo>
                    <a:pt x="66" y="0"/>
                  </a:moveTo>
                  <a:cubicBezTo>
                    <a:pt x="31" y="0"/>
                    <a:pt x="1" y="30"/>
                    <a:pt x="1" y="65"/>
                  </a:cubicBezTo>
                  <a:cubicBezTo>
                    <a:pt x="1" y="100"/>
                    <a:pt x="31" y="130"/>
                    <a:pt x="66" y="130"/>
                  </a:cubicBezTo>
                  <a:lnTo>
                    <a:pt x="1835" y="130"/>
                  </a:lnTo>
                  <a:cubicBezTo>
                    <a:pt x="1870" y="130"/>
                    <a:pt x="1900" y="100"/>
                    <a:pt x="1900" y="65"/>
                  </a:cubicBezTo>
                  <a:cubicBezTo>
                    <a:pt x="1900" y="30"/>
                    <a:pt x="1870" y="0"/>
                    <a:pt x="1835" y="0"/>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5014669" y="1579269"/>
              <a:ext cx="237353" cy="16365"/>
            </a:xfrm>
            <a:custGeom>
              <a:avLst/>
              <a:gdLst/>
              <a:ahLst/>
              <a:cxnLst/>
              <a:rect l="l" t="t" r="r" b="b"/>
              <a:pathLst>
                <a:path w="1900" h="131" extrusionOk="0">
                  <a:moveTo>
                    <a:pt x="66" y="1"/>
                  </a:moveTo>
                  <a:cubicBezTo>
                    <a:pt x="31" y="1"/>
                    <a:pt x="1" y="27"/>
                    <a:pt x="1" y="66"/>
                  </a:cubicBezTo>
                  <a:cubicBezTo>
                    <a:pt x="1" y="100"/>
                    <a:pt x="31" y="131"/>
                    <a:pt x="66" y="131"/>
                  </a:cubicBezTo>
                  <a:lnTo>
                    <a:pt x="1835" y="131"/>
                  </a:lnTo>
                  <a:cubicBezTo>
                    <a:pt x="1870" y="131"/>
                    <a:pt x="1900" y="100"/>
                    <a:pt x="1900" y="66"/>
                  </a:cubicBezTo>
                  <a:cubicBezTo>
                    <a:pt x="1900" y="27"/>
                    <a:pt x="1870" y="1"/>
                    <a:pt x="1835" y="1"/>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5014669" y="1614997"/>
              <a:ext cx="237353" cy="16365"/>
            </a:xfrm>
            <a:custGeom>
              <a:avLst/>
              <a:gdLst/>
              <a:ahLst/>
              <a:cxnLst/>
              <a:rect l="l" t="t" r="r" b="b"/>
              <a:pathLst>
                <a:path w="1900" h="131" extrusionOk="0">
                  <a:moveTo>
                    <a:pt x="66" y="1"/>
                  </a:moveTo>
                  <a:cubicBezTo>
                    <a:pt x="31" y="1"/>
                    <a:pt x="1" y="31"/>
                    <a:pt x="1" y="66"/>
                  </a:cubicBezTo>
                  <a:cubicBezTo>
                    <a:pt x="1" y="105"/>
                    <a:pt x="31" y="131"/>
                    <a:pt x="66" y="131"/>
                  </a:cubicBezTo>
                  <a:lnTo>
                    <a:pt x="1835" y="131"/>
                  </a:lnTo>
                  <a:cubicBezTo>
                    <a:pt x="1870" y="131"/>
                    <a:pt x="1900" y="105"/>
                    <a:pt x="1900" y="66"/>
                  </a:cubicBezTo>
                  <a:cubicBezTo>
                    <a:pt x="1900" y="31"/>
                    <a:pt x="1870" y="1"/>
                    <a:pt x="1835" y="1"/>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5014669" y="1651350"/>
              <a:ext cx="237353" cy="16365"/>
            </a:xfrm>
            <a:custGeom>
              <a:avLst/>
              <a:gdLst/>
              <a:ahLst/>
              <a:cxnLst/>
              <a:rect l="l" t="t" r="r" b="b"/>
              <a:pathLst>
                <a:path w="1900" h="131" extrusionOk="0">
                  <a:moveTo>
                    <a:pt x="66" y="0"/>
                  </a:moveTo>
                  <a:cubicBezTo>
                    <a:pt x="31" y="0"/>
                    <a:pt x="1" y="30"/>
                    <a:pt x="1" y="65"/>
                  </a:cubicBezTo>
                  <a:cubicBezTo>
                    <a:pt x="1" y="100"/>
                    <a:pt x="31" y="130"/>
                    <a:pt x="66" y="130"/>
                  </a:cubicBezTo>
                  <a:lnTo>
                    <a:pt x="1835" y="130"/>
                  </a:lnTo>
                  <a:cubicBezTo>
                    <a:pt x="1870" y="130"/>
                    <a:pt x="1900" y="100"/>
                    <a:pt x="1900" y="65"/>
                  </a:cubicBezTo>
                  <a:cubicBezTo>
                    <a:pt x="1900" y="30"/>
                    <a:pt x="1870" y="0"/>
                    <a:pt x="1835" y="0"/>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5014669" y="1687578"/>
              <a:ext cx="237353" cy="16365"/>
            </a:xfrm>
            <a:custGeom>
              <a:avLst/>
              <a:gdLst/>
              <a:ahLst/>
              <a:cxnLst/>
              <a:rect l="l" t="t" r="r" b="b"/>
              <a:pathLst>
                <a:path w="1900" h="131" extrusionOk="0">
                  <a:moveTo>
                    <a:pt x="66" y="1"/>
                  </a:moveTo>
                  <a:cubicBezTo>
                    <a:pt x="31" y="1"/>
                    <a:pt x="1" y="31"/>
                    <a:pt x="1" y="66"/>
                  </a:cubicBezTo>
                  <a:cubicBezTo>
                    <a:pt x="1" y="100"/>
                    <a:pt x="31" y="131"/>
                    <a:pt x="66" y="131"/>
                  </a:cubicBezTo>
                  <a:lnTo>
                    <a:pt x="1835" y="131"/>
                  </a:lnTo>
                  <a:cubicBezTo>
                    <a:pt x="1870" y="131"/>
                    <a:pt x="1900" y="100"/>
                    <a:pt x="1900" y="66"/>
                  </a:cubicBezTo>
                  <a:cubicBezTo>
                    <a:pt x="1900" y="31"/>
                    <a:pt x="1870" y="1"/>
                    <a:pt x="1835" y="1"/>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5014669" y="1723931"/>
              <a:ext cx="237353" cy="16365"/>
            </a:xfrm>
            <a:custGeom>
              <a:avLst/>
              <a:gdLst/>
              <a:ahLst/>
              <a:cxnLst/>
              <a:rect l="l" t="t" r="r" b="b"/>
              <a:pathLst>
                <a:path w="1900" h="131" extrusionOk="0">
                  <a:moveTo>
                    <a:pt x="66" y="0"/>
                  </a:moveTo>
                  <a:cubicBezTo>
                    <a:pt x="31" y="0"/>
                    <a:pt x="1" y="26"/>
                    <a:pt x="1" y="65"/>
                  </a:cubicBezTo>
                  <a:cubicBezTo>
                    <a:pt x="1" y="100"/>
                    <a:pt x="31" y="130"/>
                    <a:pt x="66" y="130"/>
                  </a:cubicBezTo>
                  <a:lnTo>
                    <a:pt x="1835" y="130"/>
                  </a:lnTo>
                  <a:cubicBezTo>
                    <a:pt x="1870" y="130"/>
                    <a:pt x="1900" y="100"/>
                    <a:pt x="1900" y="65"/>
                  </a:cubicBezTo>
                  <a:cubicBezTo>
                    <a:pt x="1900" y="26"/>
                    <a:pt x="1870" y="0"/>
                    <a:pt x="1835" y="0"/>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5292000" y="1372394"/>
              <a:ext cx="236853" cy="16365"/>
            </a:xfrm>
            <a:custGeom>
              <a:avLst/>
              <a:gdLst/>
              <a:ahLst/>
              <a:cxnLst/>
              <a:rect l="l" t="t" r="r" b="b"/>
              <a:pathLst>
                <a:path w="1896" h="131" extrusionOk="0">
                  <a:moveTo>
                    <a:pt x="66" y="0"/>
                  </a:moveTo>
                  <a:cubicBezTo>
                    <a:pt x="27" y="0"/>
                    <a:pt x="1" y="31"/>
                    <a:pt x="1" y="65"/>
                  </a:cubicBezTo>
                  <a:cubicBezTo>
                    <a:pt x="1" y="104"/>
                    <a:pt x="27" y="130"/>
                    <a:pt x="66" y="130"/>
                  </a:cubicBezTo>
                  <a:lnTo>
                    <a:pt x="1830" y="130"/>
                  </a:lnTo>
                  <a:cubicBezTo>
                    <a:pt x="1869" y="130"/>
                    <a:pt x="1895" y="104"/>
                    <a:pt x="1895" y="65"/>
                  </a:cubicBezTo>
                  <a:cubicBezTo>
                    <a:pt x="1895" y="31"/>
                    <a:pt x="1869" y="0"/>
                    <a:pt x="1830" y="0"/>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5292000" y="1408622"/>
              <a:ext cx="236853" cy="16365"/>
            </a:xfrm>
            <a:custGeom>
              <a:avLst/>
              <a:gdLst/>
              <a:ahLst/>
              <a:cxnLst/>
              <a:rect l="l" t="t" r="r" b="b"/>
              <a:pathLst>
                <a:path w="1896" h="131" extrusionOk="0">
                  <a:moveTo>
                    <a:pt x="66" y="1"/>
                  </a:moveTo>
                  <a:cubicBezTo>
                    <a:pt x="27" y="1"/>
                    <a:pt x="1" y="31"/>
                    <a:pt x="1" y="66"/>
                  </a:cubicBezTo>
                  <a:cubicBezTo>
                    <a:pt x="1" y="100"/>
                    <a:pt x="27" y="131"/>
                    <a:pt x="66" y="131"/>
                  </a:cubicBezTo>
                  <a:lnTo>
                    <a:pt x="1830" y="131"/>
                  </a:lnTo>
                  <a:cubicBezTo>
                    <a:pt x="1869" y="131"/>
                    <a:pt x="1895" y="100"/>
                    <a:pt x="1895" y="66"/>
                  </a:cubicBezTo>
                  <a:cubicBezTo>
                    <a:pt x="1895" y="31"/>
                    <a:pt x="1869" y="1"/>
                    <a:pt x="1830" y="1"/>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5292000" y="1496943"/>
              <a:ext cx="236853" cy="236853"/>
            </a:xfrm>
            <a:custGeom>
              <a:avLst/>
              <a:gdLst/>
              <a:ahLst/>
              <a:cxnLst/>
              <a:rect l="l" t="t" r="r" b="b"/>
              <a:pathLst>
                <a:path w="1896" h="1896" extrusionOk="0">
                  <a:moveTo>
                    <a:pt x="950" y="0"/>
                  </a:moveTo>
                  <a:cubicBezTo>
                    <a:pt x="426" y="0"/>
                    <a:pt x="1" y="425"/>
                    <a:pt x="1" y="946"/>
                  </a:cubicBezTo>
                  <a:cubicBezTo>
                    <a:pt x="1" y="1470"/>
                    <a:pt x="426" y="1895"/>
                    <a:pt x="950" y="1895"/>
                  </a:cubicBezTo>
                  <a:cubicBezTo>
                    <a:pt x="1471" y="1895"/>
                    <a:pt x="1895" y="1470"/>
                    <a:pt x="1895" y="946"/>
                  </a:cubicBezTo>
                  <a:cubicBezTo>
                    <a:pt x="1895" y="425"/>
                    <a:pt x="1471" y="0"/>
                    <a:pt x="950" y="0"/>
                  </a:cubicBezTo>
                  <a:close/>
                </a:path>
              </a:pathLst>
            </a:custGeom>
            <a:solidFill>
              <a:srgbClr val="A2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5292000" y="1496943"/>
              <a:ext cx="236853" cy="236853"/>
            </a:xfrm>
            <a:custGeom>
              <a:avLst/>
              <a:gdLst/>
              <a:ahLst/>
              <a:cxnLst/>
              <a:rect l="l" t="t" r="r" b="b"/>
              <a:pathLst>
                <a:path w="1896" h="1896" extrusionOk="0">
                  <a:moveTo>
                    <a:pt x="950" y="0"/>
                  </a:moveTo>
                  <a:cubicBezTo>
                    <a:pt x="430" y="0"/>
                    <a:pt x="1" y="425"/>
                    <a:pt x="1" y="946"/>
                  </a:cubicBezTo>
                  <a:cubicBezTo>
                    <a:pt x="1" y="1466"/>
                    <a:pt x="430" y="1895"/>
                    <a:pt x="950" y="1895"/>
                  </a:cubicBezTo>
                  <a:cubicBezTo>
                    <a:pt x="1471" y="1895"/>
                    <a:pt x="1895" y="1466"/>
                    <a:pt x="1895" y="946"/>
                  </a:cubicBezTo>
                  <a:lnTo>
                    <a:pt x="950" y="946"/>
                  </a:lnTo>
                  <a:lnTo>
                    <a:pt x="1353" y="92"/>
                  </a:lnTo>
                  <a:cubicBezTo>
                    <a:pt x="1228" y="31"/>
                    <a:pt x="1089" y="0"/>
                    <a:pt x="950" y="0"/>
                  </a:cubicBezTo>
                  <a:close/>
                </a:path>
              </a:pathLst>
            </a:custGeom>
            <a:solidFill>
              <a:srgbClr val="5CA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5292000" y="1502315"/>
              <a:ext cx="236853" cy="231481"/>
            </a:xfrm>
            <a:custGeom>
              <a:avLst/>
              <a:gdLst/>
              <a:ahLst/>
              <a:cxnLst/>
              <a:rect l="l" t="t" r="r" b="b"/>
              <a:pathLst>
                <a:path w="1896" h="1853" extrusionOk="0">
                  <a:moveTo>
                    <a:pt x="655" y="1"/>
                  </a:moveTo>
                  <a:cubicBezTo>
                    <a:pt x="265" y="127"/>
                    <a:pt x="1" y="495"/>
                    <a:pt x="1" y="903"/>
                  </a:cubicBezTo>
                  <a:cubicBezTo>
                    <a:pt x="1" y="1423"/>
                    <a:pt x="430" y="1852"/>
                    <a:pt x="950" y="1852"/>
                  </a:cubicBezTo>
                  <a:cubicBezTo>
                    <a:pt x="1471" y="1852"/>
                    <a:pt x="1895" y="1423"/>
                    <a:pt x="1895" y="903"/>
                  </a:cubicBezTo>
                  <a:lnTo>
                    <a:pt x="950" y="903"/>
                  </a:lnTo>
                  <a:lnTo>
                    <a:pt x="655" y="1"/>
                  </a:lnTo>
                  <a:close/>
                </a:path>
              </a:pathLst>
            </a:custGeom>
            <a:solidFill>
              <a:srgbClr val="4B8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20"/>
          <p:cNvGrpSpPr/>
          <p:nvPr/>
        </p:nvGrpSpPr>
        <p:grpSpPr>
          <a:xfrm>
            <a:off x="5663827" y="2573856"/>
            <a:ext cx="702071" cy="694695"/>
            <a:chOff x="5699377" y="2548056"/>
            <a:chExt cx="702071" cy="694695"/>
          </a:xfrm>
        </p:grpSpPr>
        <p:sp>
          <p:nvSpPr>
            <p:cNvPr id="538" name="Google Shape;538;p20"/>
            <p:cNvSpPr/>
            <p:nvPr/>
          </p:nvSpPr>
          <p:spPr>
            <a:xfrm>
              <a:off x="5699377" y="2596401"/>
              <a:ext cx="652720" cy="646349"/>
            </a:xfrm>
            <a:custGeom>
              <a:avLst/>
              <a:gdLst/>
              <a:ahLst/>
              <a:cxnLst/>
              <a:rect l="l" t="t" r="r" b="b"/>
              <a:pathLst>
                <a:path w="5225" h="5174" extrusionOk="0">
                  <a:moveTo>
                    <a:pt x="4561" y="399"/>
                  </a:moveTo>
                  <a:cubicBezTo>
                    <a:pt x="4629" y="399"/>
                    <a:pt x="4696" y="424"/>
                    <a:pt x="4748" y="474"/>
                  </a:cubicBezTo>
                  <a:cubicBezTo>
                    <a:pt x="4848" y="578"/>
                    <a:pt x="4848" y="742"/>
                    <a:pt x="4748" y="846"/>
                  </a:cubicBezTo>
                  <a:cubicBezTo>
                    <a:pt x="4696" y="898"/>
                    <a:pt x="4629" y="924"/>
                    <a:pt x="4561" y="924"/>
                  </a:cubicBezTo>
                  <a:cubicBezTo>
                    <a:pt x="4494" y="924"/>
                    <a:pt x="4427" y="898"/>
                    <a:pt x="4375" y="846"/>
                  </a:cubicBezTo>
                  <a:cubicBezTo>
                    <a:pt x="4275" y="742"/>
                    <a:pt x="4275" y="578"/>
                    <a:pt x="4375" y="474"/>
                  </a:cubicBezTo>
                  <a:cubicBezTo>
                    <a:pt x="4427" y="424"/>
                    <a:pt x="4494" y="399"/>
                    <a:pt x="4561" y="399"/>
                  </a:cubicBezTo>
                  <a:close/>
                  <a:moveTo>
                    <a:pt x="3200" y="1"/>
                  </a:moveTo>
                  <a:cubicBezTo>
                    <a:pt x="3066" y="1"/>
                    <a:pt x="2940" y="53"/>
                    <a:pt x="2844" y="144"/>
                  </a:cubicBezTo>
                  <a:lnTo>
                    <a:pt x="191" y="2797"/>
                  </a:lnTo>
                  <a:cubicBezTo>
                    <a:pt x="0" y="2988"/>
                    <a:pt x="0" y="3300"/>
                    <a:pt x="191" y="3491"/>
                  </a:cubicBezTo>
                  <a:lnTo>
                    <a:pt x="1730" y="5030"/>
                  </a:lnTo>
                  <a:cubicBezTo>
                    <a:pt x="1826" y="5126"/>
                    <a:pt x="1951" y="5173"/>
                    <a:pt x="2077" y="5173"/>
                  </a:cubicBezTo>
                  <a:cubicBezTo>
                    <a:pt x="2203" y="5173"/>
                    <a:pt x="2328" y="5126"/>
                    <a:pt x="2424" y="5030"/>
                  </a:cubicBezTo>
                  <a:lnTo>
                    <a:pt x="5077" y="2377"/>
                  </a:lnTo>
                  <a:cubicBezTo>
                    <a:pt x="5173" y="2282"/>
                    <a:pt x="5225" y="2156"/>
                    <a:pt x="5220" y="2021"/>
                  </a:cubicBezTo>
                  <a:lnTo>
                    <a:pt x="5199" y="504"/>
                  </a:lnTo>
                  <a:cubicBezTo>
                    <a:pt x="5194" y="239"/>
                    <a:pt x="4982" y="27"/>
                    <a:pt x="4717" y="23"/>
                  </a:cubicBezTo>
                  <a:lnTo>
                    <a:pt x="3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5773581" y="2658114"/>
              <a:ext cx="516804" cy="519678"/>
            </a:xfrm>
            <a:custGeom>
              <a:avLst/>
              <a:gdLst/>
              <a:ahLst/>
              <a:cxnLst/>
              <a:rect l="l" t="t" r="r" b="b"/>
              <a:pathLst>
                <a:path w="4137" h="4160" extrusionOk="0">
                  <a:moveTo>
                    <a:pt x="2758" y="1"/>
                  </a:moveTo>
                  <a:cubicBezTo>
                    <a:pt x="2736" y="1"/>
                    <a:pt x="2719" y="14"/>
                    <a:pt x="2719" y="36"/>
                  </a:cubicBezTo>
                  <a:cubicBezTo>
                    <a:pt x="2719" y="58"/>
                    <a:pt x="2736" y="71"/>
                    <a:pt x="2753" y="71"/>
                  </a:cubicBezTo>
                  <a:cubicBezTo>
                    <a:pt x="2775" y="71"/>
                    <a:pt x="2792" y="58"/>
                    <a:pt x="2792" y="36"/>
                  </a:cubicBezTo>
                  <a:cubicBezTo>
                    <a:pt x="2792" y="19"/>
                    <a:pt x="2775" y="1"/>
                    <a:pt x="2758" y="1"/>
                  </a:cubicBezTo>
                  <a:close/>
                  <a:moveTo>
                    <a:pt x="2612" y="0"/>
                  </a:moveTo>
                  <a:cubicBezTo>
                    <a:pt x="2603" y="0"/>
                    <a:pt x="2593" y="3"/>
                    <a:pt x="2584" y="10"/>
                  </a:cubicBezTo>
                  <a:cubicBezTo>
                    <a:pt x="2571" y="27"/>
                    <a:pt x="2571" y="49"/>
                    <a:pt x="2584" y="62"/>
                  </a:cubicBezTo>
                  <a:cubicBezTo>
                    <a:pt x="2593" y="71"/>
                    <a:pt x="2602" y="75"/>
                    <a:pt x="2610" y="75"/>
                  </a:cubicBezTo>
                  <a:cubicBezTo>
                    <a:pt x="2619" y="75"/>
                    <a:pt x="2632" y="71"/>
                    <a:pt x="2636" y="62"/>
                  </a:cubicBezTo>
                  <a:cubicBezTo>
                    <a:pt x="2649" y="49"/>
                    <a:pt x="2649" y="27"/>
                    <a:pt x="2636" y="10"/>
                  </a:cubicBezTo>
                  <a:cubicBezTo>
                    <a:pt x="2630" y="3"/>
                    <a:pt x="2621" y="0"/>
                    <a:pt x="2612" y="0"/>
                  </a:cubicBezTo>
                  <a:close/>
                  <a:moveTo>
                    <a:pt x="2901" y="1"/>
                  </a:moveTo>
                  <a:cubicBezTo>
                    <a:pt x="2879" y="1"/>
                    <a:pt x="2862" y="19"/>
                    <a:pt x="2862" y="36"/>
                  </a:cubicBezTo>
                  <a:cubicBezTo>
                    <a:pt x="2862" y="58"/>
                    <a:pt x="2879" y="75"/>
                    <a:pt x="2901" y="75"/>
                  </a:cubicBezTo>
                  <a:cubicBezTo>
                    <a:pt x="2918" y="75"/>
                    <a:pt x="2935" y="58"/>
                    <a:pt x="2935" y="40"/>
                  </a:cubicBezTo>
                  <a:cubicBezTo>
                    <a:pt x="2935" y="19"/>
                    <a:pt x="2918" y="1"/>
                    <a:pt x="2901" y="1"/>
                  </a:cubicBezTo>
                  <a:close/>
                  <a:moveTo>
                    <a:pt x="3044" y="6"/>
                  </a:moveTo>
                  <a:cubicBezTo>
                    <a:pt x="3026" y="6"/>
                    <a:pt x="3009" y="19"/>
                    <a:pt x="3009" y="40"/>
                  </a:cubicBezTo>
                  <a:cubicBezTo>
                    <a:pt x="3009" y="62"/>
                    <a:pt x="3022" y="75"/>
                    <a:pt x="3044" y="75"/>
                  </a:cubicBezTo>
                  <a:cubicBezTo>
                    <a:pt x="3066" y="75"/>
                    <a:pt x="3079" y="62"/>
                    <a:pt x="3079" y="40"/>
                  </a:cubicBezTo>
                  <a:cubicBezTo>
                    <a:pt x="3079" y="23"/>
                    <a:pt x="3066" y="6"/>
                    <a:pt x="3044" y="6"/>
                  </a:cubicBezTo>
                  <a:close/>
                  <a:moveTo>
                    <a:pt x="3191" y="6"/>
                  </a:moveTo>
                  <a:cubicBezTo>
                    <a:pt x="3170" y="6"/>
                    <a:pt x="3157" y="19"/>
                    <a:pt x="3152" y="36"/>
                  </a:cubicBezTo>
                  <a:cubicBezTo>
                    <a:pt x="3152" y="36"/>
                    <a:pt x="3152" y="40"/>
                    <a:pt x="3152" y="40"/>
                  </a:cubicBezTo>
                  <a:cubicBezTo>
                    <a:pt x="3148" y="58"/>
                    <a:pt x="3161" y="79"/>
                    <a:pt x="3183" y="79"/>
                  </a:cubicBezTo>
                  <a:lnTo>
                    <a:pt x="3187" y="79"/>
                  </a:lnTo>
                  <a:cubicBezTo>
                    <a:pt x="3204" y="79"/>
                    <a:pt x="3222" y="71"/>
                    <a:pt x="3222" y="53"/>
                  </a:cubicBezTo>
                  <a:cubicBezTo>
                    <a:pt x="3222" y="53"/>
                    <a:pt x="3222" y="53"/>
                    <a:pt x="3226" y="49"/>
                  </a:cubicBezTo>
                  <a:cubicBezTo>
                    <a:pt x="3226" y="49"/>
                    <a:pt x="3226" y="45"/>
                    <a:pt x="3226" y="45"/>
                  </a:cubicBezTo>
                  <a:cubicBezTo>
                    <a:pt x="3226" y="23"/>
                    <a:pt x="3209" y="6"/>
                    <a:pt x="3191" y="6"/>
                  </a:cubicBezTo>
                  <a:close/>
                  <a:moveTo>
                    <a:pt x="2509" y="104"/>
                  </a:moveTo>
                  <a:cubicBezTo>
                    <a:pt x="2500" y="104"/>
                    <a:pt x="2491" y="107"/>
                    <a:pt x="2485" y="114"/>
                  </a:cubicBezTo>
                  <a:cubicBezTo>
                    <a:pt x="2472" y="127"/>
                    <a:pt x="2472" y="149"/>
                    <a:pt x="2485" y="166"/>
                  </a:cubicBezTo>
                  <a:cubicBezTo>
                    <a:pt x="2489" y="170"/>
                    <a:pt x="2502" y="175"/>
                    <a:pt x="2511" y="175"/>
                  </a:cubicBezTo>
                  <a:cubicBezTo>
                    <a:pt x="2519" y="175"/>
                    <a:pt x="2528" y="170"/>
                    <a:pt x="2537" y="166"/>
                  </a:cubicBezTo>
                  <a:cubicBezTo>
                    <a:pt x="2550" y="149"/>
                    <a:pt x="2550" y="127"/>
                    <a:pt x="2537" y="114"/>
                  </a:cubicBezTo>
                  <a:cubicBezTo>
                    <a:pt x="2528" y="107"/>
                    <a:pt x="2518" y="104"/>
                    <a:pt x="2509" y="104"/>
                  </a:cubicBezTo>
                  <a:close/>
                  <a:moveTo>
                    <a:pt x="3178" y="153"/>
                  </a:moveTo>
                  <a:cubicBezTo>
                    <a:pt x="3157" y="153"/>
                    <a:pt x="3144" y="170"/>
                    <a:pt x="3144" y="192"/>
                  </a:cubicBezTo>
                  <a:cubicBezTo>
                    <a:pt x="3144" y="209"/>
                    <a:pt x="3161" y="227"/>
                    <a:pt x="3178" y="227"/>
                  </a:cubicBezTo>
                  <a:cubicBezTo>
                    <a:pt x="3200" y="227"/>
                    <a:pt x="3217" y="209"/>
                    <a:pt x="3217" y="188"/>
                  </a:cubicBezTo>
                  <a:cubicBezTo>
                    <a:pt x="3213" y="170"/>
                    <a:pt x="3200" y="153"/>
                    <a:pt x="3178" y="153"/>
                  </a:cubicBezTo>
                  <a:close/>
                  <a:moveTo>
                    <a:pt x="2408" y="204"/>
                  </a:moveTo>
                  <a:cubicBezTo>
                    <a:pt x="2399" y="204"/>
                    <a:pt x="2389" y="207"/>
                    <a:pt x="2380" y="214"/>
                  </a:cubicBezTo>
                  <a:cubicBezTo>
                    <a:pt x="2367" y="231"/>
                    <a:pt x="2367" y="253"/>
                    <a:pt x="2380" y="266"/>
                  </a:cubicBezTo>
                  <a:cubicBezTo>
                    <a:pt x="2389" y="274"/>
                    <a:pt x="2398" y="279"/>
                    <a:pt x="2406" y="279"/>
                  </a:cubicBezTo>
                  <a:cubicBezTo>
                    <a:pt x="2415" y="279"/>
                    <a:pt x="2424" y="274"/>
                    <a:pt x="2433" y="266"/>
                  </a:cubicBezTo>
                  <a:cubicBezTo>
                    <a:pt x="2446" y="253"/>
                    <a:pt x="2446" y="231"/>
                    <a:pt x="2433" y="214"/>
                  </a:cubicBezTo>
                  <a:cubicBezTo>
                    <a:pt x="2426" y="207"/>
                    <a:pt x="2417" y="204"/>
                    <a:pt x="2408" y="204"/>
                  </a:cubicBezTo>
                  <a:close/>
                  <a:moveTo>
                    <a:pt x="3195" y="295"/>
                  </a:moveTo>
                  <a:cubicBezTo>
                    <a:pt x="3192" y="295"/>
                    <a:pt x="3190" y="295"/>
                    <a:pt x="3187" y="296"/>
                  </a:cubicBezTo>
                  <a:cubicBezTo>
                    <a:pt x="3170" y="300"/>
                    <a:pt x="3157" y="322"/>
                    <a:pt x="3161" y="339"/>
                  </a:cubicBezTo>
                  <a:cubicBezTo>
                    <a:pt x="3165" y="357"/>
                    <a:pt x="3178" y="370"/>
                    <a:pt x="3196" y="370"/>
                  </a:cubicBezTo>
                  <a:lnTo>
                    <a:pt x="3204" y="370"/>
                  </a:lnTo>
                  <a:cubicBezTo>
                    <a:pt x="3222" y="365"/>
                    <a:pt x="3235" y="344"/>
                    <a:pt x="3230" y="326"/>
                  </a:cubicBezTo>
                  <a:cubicBezTo>
                    <a:pt x="3226" y="308"/>
                    <a:pt x="3213" y="295"/>
                    <a:pt x="3195" y="295"/>
                  </a:cubicBezTo>
                  <a:close/>
                  <a:moveTo>
                    <a:pt x="2305" y="308"/>
                  </a:moveTo>
                  <a:cubicBezTo>
                    <a:pt x="2296" y="308"/>
                    <a:pt x="2287" y="311"/>
                    <a:pt x="2281" y="318"/>
                  </a:cubicBezTo>
                  <a:cubicBezTo>
                    <a:pt x="2263" y="331"/>
                    <a:pt x="2263" y="357"/>
                    <a:pt x="2281" y="370"/>
                  </a:cubicBezTo>
                  <a:cubicBezTo>
                    <a:pt x="2285" y="374"/>
                    <a:pt x="2294" y="378"/>
                    <a:pt x="2307" y="378"/>
                  </a:cubicBezTo>
                  <a:cubicBezTo>
                    <a:pt x="2315" y="378"/>
                    <a:pt x="2324" y="374"/>
                    <a:pt x="2328" y="370"/>
                  </a:cubicBezTo>
                  <a:cubicBezTo>
                    <a:pt x="2346" y="357"/>
                    <a:pt x="2346" y="331"/>
                    <a:pt x="2328" y="318"/>
                  </a:cubicBezTo>
                  <a:cubicBezTo>
                    <a:pt x="2322" y="311"/>
                    <a:pt x="2313" y="308"/>
                    <a:pt x="2305" y="308"/>
                  </a:cubicBezTo>
                  <a:close/>
                  <a:moveTo>
                    <a:pt x="2203" y="409"/>
                  </a:moveTo>
                  <a:cubicBezTo>
                    <a:pt x="2193" y="409"/>
                    <a:pt x="2183" y="413"/>
                    <a:pt x="2177" y="422"/>
                  </a:cubicBezTo>
                  <a:cubicBezTo>
                    <a:pt x="2164" y="435"/>
                    <a:pt x="2164" y="456"/>
                    <a:pt x="2177" y="469"/>
                  </a:cubicBezTo>
                  <a:cubicBezTo>
                    <a:pt x="2185" y="478"/>
                    <a:pt x="2194" y="482"/>
                    <a:pt x="2203" y="482"/>
                  </a:cubicBezTo>
                  <a:cubicBezTo>
                    <a:pt x="2211" y="482"/>
                    <a:pt x="2220" y="478"/>
                    <a:pt x="2229" y="469"/>
                  </a:cubicBezTo>
                  <a:cubicBezTo>
                    <a:pt x="2242" y="456"/>
                    <a:pt x="2242" y="435"/>
                    <a:pt x="2229" y="422"/>
                  </a:cubicBezTo>
                  <a:cubicBezTo>
                    <a:pt x="2222" y="413"/>
                    <a:pt x="2212" y="409"/>
                    <a:pt x="2203" y="409"/>
                  </a:cubicBezTo>
                  <a:close/>
                  <a:moveTo>
                    <a:pt x="3235" y="434"/>
                  </a:moveTo>
                  <a:cubicBezTo>
                    <a:pt x="3232" y="434"/>
                    <a:pt x="3229" y="434"/>
                    <a:pt x="3226" y="435"/>
                  </a:cubicBezTo>
                  <a:cubicBezTo>
                    <a:pt x="3209" y="443"/>
                    <a:pt x="3200" y="465"/>
                    <a:pt x="3204" y="482"/>
                  </a:cubicBezTo>
                  <a:cubicBezTo>
                    <a:pt x="3213" y="500"/>
                    <a:pt x="3226" y="509"/>
                    <a:pt x="3239" y="509"/>
                  </a:cubicBezTo>
                  <a:cubicBezTo>
                    <a:pt x="3243" y="509"/>
                    <a:pt x="3248" y="504"/>
                    <a:pt x="3252" y="504"/>
                  </a:cubicBezTo>
                  <a:cubicBezTo>
                    <a:pt x="3274" y="495"/>
                    <a:pt x="3282" y="474"/>
                    <a:pt x="3274" y="456"/>
                  </a:cubicBezTo>
                  <a:cubicBezTo>
                    <a:pt x="3266" y="442"/>
                    <a:pt x="3250" y="434"/>
                    <a:pt x="3235" y="434"/>
                  </a:cubicBezTo>
                  <a:close/>
                  <a:moveTo>
                    <a:pt x="2101" y="512"/>
                  </a:moveTo>
                  <a:cubicBezTo>
                    <a:pt x="2092" y="512"/>
                    <a:pt x="2083" y="515"/>
                    <a:pt x="2077" y="522"/>
                  </a:cubicBezTo>
                  <a:cubicBezTo>
                    <a:pt x="2060" y="535"/>
                    <a:pt x="2060" y="561"/>
                    <a:pt x="2077" y="574"/>
                  </a:cubicBezTo>
                  <a:cubicBezTo>
                    <a:pt x="2081" y="582"/>
                    <a:pt x="2090" y="582"/>
                    <a:pt x="2099" y="582"/>
                  </a:cubicBezTo>
                  <a:cubicBezTo>
                    <a:pt x="2112" y="582"/>
                    <a:pt x="2120" y="582"/>
                    <a:pt x="2125" y="574"/>
                  </a:cubicBezTo>
                  <a:cubicBezTo>
                    <a:pt x="2142" y="561"/>
                    <a:pt x="2142" y="535"/>
                    <a:pt x="2125" y="522"/>
                  </a:cubicBezTo>
                  <a:cubicBezTo>
                    <a:pt x="2118" y="515"/>
                    <a:pt x="2109" y="512"/>
                    <a:pt x="2101" y="512"/>
                  </a:cubicBezTo>
                  <a:close/>
                  <a:moveTo>
                    <a:pt x="3308" y="562"/>
                  </a:moveTo>
                  <a:cubicBezTo>
                    <a:pt x="3301" y="562"/>
                    <a:pt x="3293" y="564"/>
                    <a:pt x="3287" y="569"/>
                  </a:cubicBezTo>
                  <a:cubicBezTo>
                    <a:pt x="3269" y="578"/>
                    <a:pt x="3265" y="600"/>
                    <a:pt x="3278" y="617"/>
                  </a:cubicBezTo>
                  <a:cubicBezTo>
                    <a:pt x="3282" y="630"/>
                    <a:pt x="3295" y="634"/>
                    <a:pt x="3308" y="634"/>
                  </a:cubicBezTo>
                  <a:cubicBezTo>
                    <a:pt x="3313" y="634"/>
                    <a:pt x="3321" y="634"/>
                    <a:pt x="3326" y="630"/>
                  </a:cubicBezTo>
                  <a:cubicBezTo>
                    <a:pt x="3343" y="617"/>
                    <a:pt x="3347" y="595"/>
                    <a:pt x="3339" y="578"/>
                  </a:cubicBezTo>
                  <a:cubicBezTo>
                    <a:pt x="3331" y="567"/>
                    <a:pt x="3320" y="562"/>
                    <a:pt x="3308" y="562"/>
                  </a:cubicBezTo>
                  <a:close/>
                  <a:moveTo>
                    <a:pt x="1999" y="613"/>
                  </a:moveTo>
                  <a:cubicBezTo>
                    <a:pt x="1989" y="613"/>
                    <a:pt x="1979" y="617"/>
                    <a:pt x="1973" y="626"/>
                  </a:cubicBezTo>
                  <a:cubicBezTo>
                    <a:pt x="1960" y="639"/>
                    <a:pt x="1960" y="660"/>
                    <a:pt x="1973" y="673"/>
                  </a:cubicBezTo>
                  <a:cubicBezTo>
                    <a:pt x="1982" y="682"/>
                    <a:pt x="1990" y="686"/>
                    <a:pt x="1999" y="686"/>
                  </a:cubicBezTo>
                  <a:cubicBezTo>
                    <a:pt x="2008" y="686"/>
                    <a:pt x="2016" y="682"/>
                    <a:pt x="2025" y="673"/>
                  </a:cubicBezTo>
                  <a:cubicBezTo>
                    <a:pt x="2038" y="660"/>
                    <a:pt x="2038" y="639"/>
                    <a:pt x="2025" y="626"/>
                  </a:cubicBezTo>
                  <a:cubicBezTo>
                    <a:pt x="2018" y="617"/>
                    <a:pt x="2009" y="613"/>
                    <a:pt x="1999" y="613"/>
                  </a:cubicBezTo>
                  <a:close/>
                  <a:moveTo>
                    <a:pt x="3397" y="677"/>
                  </a:moveTo>
                  <a:cubicBezTo>
                    <a:pt x="3389" y="677"/>
                    <a:pt x="3380" y="680"/>
                    <a:pt x="3373" y="686"/>
                  </a:cubicBezTo>
                  <a:cubicBezTo>
                    <a:pt x="3356" y="699"/>
                    <a:pt x="3356" y="721"/>
                    <a:pt x="3369" y="734"/>
                  </a:cubicBezTo>
                  <a:cubicBezTo>
                    <a:pt x="3378" y="743"/>
                    <a:pt x="3386" y="747"/>
                    <a:pt x="3395" y="747"/>
                  </a:cubicBezTo>
                  <a:cubicBezTo>
                    <a:pt x="3404" y="747"/>
                    <a:pt x="3412" y="743"/>
                    <a:pt x="3421" y="738"/>
                  </a:cubicBezTo>
                  <a:cubicBezTo>
                    <a:pt x="3434" y="725"/>
                    <a:pt x="3438" y="699"/>
                    <a:pt x="3421" y="686"/>
                  </a:cubicBezTo>
                  <a:cubicBezTo>
                    <a:pt x="3415" y="680"/>
                    <a:pt x="3406" y="677"/>
                    <a:pt x="3397" y="677"/>
                  </a:cubicBezTo>
                  <a:close/>
                  <a:moveTo>
                    <a:pt x="1896" y="716"/>
                  </a:moveTo>
                  <a:cubicBezTo>
                    <a:pt x="1887" y="716"/>
                    <a:pt x="1878" y="719"/>
                    <a:pt x="1869" y="725"/>
                  </a:cubicBezTo>
                  <a:cubicBezTo>
                    <a:pt x="1856" y="738"/>
                    <a:pt x="1856" y="764"/>
                    <a:pt x="1869" y="777"/>
                  </a:cubicBezTo>
                  <a:cubicBezTo>
                    <a:pt x="1878" y="786"/>
                    <a:pt x="1886" y="786"/>
                    <a:pt x="1895" y="786"/>
                  </a:cubicBezTo>
                  <a:cubicBezTo>
                    <a:pt x="1904" y="786"/>
                    <a:pt x="1917" y="786"/>
                    <a:pt x="1921" y="777"/>
                  </a:cubicBezTo>
                  <a:cubicBezTo>
                    <a:pt x="1934" y="764"/>
                    <a:pt x="1934" y="738"/>
                    <a:pt x="1921" y="725"/>
                  </a:cubicBezTo>
                  <a:cubicBezTo>
                    <a:pt x="1914" y="719"/>
                    <a:pt x="1906" y="716"/>
                    <a:pt x="1896" y="716"/>
                  </a:cubicBezTo>
                  <a:close/>
                  <a:moveTo>
                    <a:pt x="3506" y="770"/>
                  </a:moveTo>
                  <a:cubicBezTo>
                    <a:pt x="3494" y="770"/>
                    <a:pt x="3483" y="775"/>
                    <a:pt x="3477" y="786"/>
                  </a:cubicBezTo>
                  <a:cubicBezTo>
                    <a:pt x="3464" y="799"/>
                    <a:pt x="3469" y="825"/>
                    <a:pt x="3482" y="834"/>
                  </a:cubicBezTo>
                  <a:cubicBezTo>
                    <a:pt x="3490" y="838"/>
                    <a:pt x="3499" y="842"/>
                    <a:pt x="3503" y="842"/>
                  </a:cubicBezTo>
                  <a:cubicBezTo>
                    <a:pt x="3516" y="842"/>
                    <a:pt x="3525" y="838"/>
                    <a:pt x="3534" y="825"/>
                  </a:cubicBezTo>
                  <a:cubicBezTo>
                    <a:pt x="3547" y="812"/>
                    <a:pt x="3542" y="790"/>
                    <a:pt x="3525" y="777"/>
                  </a:cubicBezTo>
                  <a:cubicBezTo>
                    <a:pt x="3520" y="772"/>
                    <a:pt x="3513" y="770"/>
                    <a:pt x="3506" y="770"/>
                  </a:cubicBezTo>
                  <a:close/>
                  <a:moveTo>
                    <a:pt x="1794" y="820"/>
                  </a:moveTo>
                  <a:cubicBezTo>
                    <a:pt x="1784" y="820"/>
                    <a:pt x="1776" y="823"/>
                    <a:pt x="1769" y="829"/>
                  </a:cubicBezTo>
                  <a:cubicBezTo>
                    <a:pt x="1756" y="842"/>
                    <a:pt x="1756" y="864"/>
                    <a:pt x="1769" y="881"/>
                  </a:cubicBezTo>
                  <a:cubicBezTo>
                    <a:pt x="1773" y="886"/>
                    <a:pt x="1786" y="890"/>
                    <a:pt x="1795" y="890"/>
                  </a:cubicBezTo>
                  <a:cubicBezTo>
                    <a:pt x="1804" y="890"/>
                    <a:pt x="1812" y="886"/>
                    <a:pt x="1821" y="881"/>
                  </a:cubicBezTo>
                  <a:cubicBezTo>
                    <a:pt x="1834" y="864"/>
                    <a:pt x="1834" y="842"/>
                    <a:pt x="1821" y="829"/>
                  </a:cubicBezTo>
                  <a:cubicBezTo>
                    <a:pt x="1812" y="823"/>
                    <a:pt x="1803" y="820"/>
                    <a:pt x="1794" y="820"/>
                  </a:cubicBezTo>
                  <a:close/>
                  <a:moveTo>
                    <a:pt x="3629" y="843"/>
                  </a:moveTo>
                  <a:cubicBezTo>
                    <a:pt x="3614" y="843"/>
                    <a:pt x="3601" y="851"/>
                    <a:pt x="3594" y="864"/>
                  </a:cubicBezTo>
                  <a:cubicBezTo>
                    <a:pt x="3586" y="881"/>
                    <a:pt x="3594" y="903"/>
                    <a:pt x="3612" y="912"/>
                  </a:cubicBezTo>
                  <a:cubicBezTo>
                    <a:pt x="3620" y="916"/>
                    <a:pt x="3625" y="916"/>
                    <a:pt x="3629" y="916"/>
                  </a:cubicBezTo>
                  <a:cubicBezTo>
                    <a:pt x="3642" y="916"/>
                    <a:pt x="3655" y="907"/>
                    <a:pt x="3660" y="894"/>
                  </a:cubicBezTo>
                  <a:cubicBezTo>
                    <a:pt x="3668" y="877"/>
                    <a:pt x="3664" y="855"/>
                    <a:pt x="3647" y="847"/>
                  </a:cubicBezTo>
                  <a:cubicBezTo>
                    <a:pt x="3641" y="844"/>
                    <a:pt x="3635" y="843"/>
                    <a:pt x="3629" y="843"/>
                  </a:cubicBezTo>
                  <a:close/>
                  <a:moveTo>
                    <a:pt x="3763" y="893"/>
                  </a:moveTo>
                  <a:cubicBezTo>
                    <a:pt x="3748" y="893"/>
                    <a:pt x="3732" y="902"/>
                    <a:pt x="3729" y="920"/>
                  </a:cubicBezTo>
                  <a:cubicBezTo>
                    <a:pt x="3725" y="938"/>
                    <a:pt x="3738" y="959"/>
                    <a:pt x="3755" y="964"/>
                  </a:cubicBezTo>
                  <a:lnTo>
                    <a:pt x="3764" y="964"/>
                  </a:lnTo>
                  <a:cubicBezTo>
                    <a:pt x="3781" y="964"/>
                    <a:pt x="3794" y="955"/>
                    <a:pt x="3798" y="938"/>
                  </a:cubicBezTo>
                  <a:cubicBezTo>
                    <a:pt x="3803" y="920"/>
                    <a:pt x="3794" y="899"/>
                    <a:pt x="3772" y="894"/>
                  </a:cubicBezTo>
                  <a:cubicBezTo>
                    <a:pt x="3769" y="894"/>
                    <a:pt x="3766" y="893"/>
                    <a:pt x="3763" y="893"/>
                  </a:cubicBezTo>
                  <a:close/>
                  <a:moveTo>
                    <a:pt x="4052" y="915"/>
                  </a:moveTo>
                  <a:cubicBezTo>
                    <a:pt x="4050" y="915"/>
                    <a:pt x="4048" y="916"/>
                    <a:pt x="4045" y="916"/>
                  </a:cubicBezTo>
                  <a:cubicBezTo>
                    <a:pt x="4028" y="916"/>
                    <a:pt x="4015" y="933"/>
                    <a:pt x="4015" y="955"/>
                  </a:cubicBezTo>
                  <a:cubicBezTo>
                    <a:pt x="4015" y="972"/>
                    <a:pt x="4032" y="985"/>
                    <a:pt x="4050" y="985"/>
                  </a:cubicBezTo>
                  <a:lnTo>
                    <a:pt x="4054" y="985"/>
                  </a:lnTo>
                  <a:cubicBezTo>
                    <a:pt x="4076" y="985"/>
                    <a:pt x="4089" y="968"/>
                    <a:pt x="4089" y="946"/>
                  </a:cubicBezTo>
                  <a:cubicBezTo>
                    <a:pt x="4085" y="931"/>
                    <a:pt x="4071" y="915"/>
                    <a:pt x="4052" y="915"/>
                  </a:cubicBezTo>
                  <a:close/>
                  <a:moveTo>
                    <a:pt x="3911" y="916"/>
                  </a:moveTo>
                  <a:cubicBezTo>
                    <a:pt x="3889" y="916"/>
                    <a:pt x="3872" y="929"/>
                    <a:pt x="3872" y="951"/>
                  </a:cubicBezTo>
                  <a:cubicBezTo>
                    <a:pt x="3868" y="968"/>
                    <a:pt x="3885" y="985"/>
                    <a:pt x="3902" y="990"/>
                  </a:cubicBezTo>
                  <a:lnTo>
                    <a:pt x="3907" y="990"/>
                  </a:lnTo>
                  <a:cubicBezTo>
                    <a:pt x="3924" y="990"/>
                    <a:pt x="3941" y="977"/>
                    <a:pt x="3941" y="955"/>
                  </a:cubicBezTo>
                  <a:cubicBezTo>
                    <a:pt x="3946" y="938"/>
                    <a:pt x="3928" y="920"/>
                    <a:pt x="3911" y="916"/>
                  </a:cubicBezTo>
                  <a:close/>
                  <a:moveTo>
                    <a:pt x="1693" y="919"/>
                  </a:moveTo>
                  <a:cubicBezTo>
                    <a:pt x="1684" y="919"/>
                    <a:pt x="1674" y="923"/>
                    <a:pt x="1665" y="929"/>
                  </a:cubicBezTo>
                  <a:cubicBezTo>
                    <a:pt x="1652" y="946"/>
                    <a:pt x="1652" y="968"/>
                    <a:pt x="1665" y="981"/>
                  </a:cubicBezTo>
                  <a:cubicBezTo>
                    <a:pt x="1674" y="990"/>
                    <a:pt x="1682" y="994"/>
                    <a:pt x="1691" y="994"/>
                  </a:cubicBezTo>
                  <a:cubicBezTo>
                    <a:pt x="1700" y="994"/>
                    <a:pt x="1708" y="990"/>
                    <a:pt x="1717" y="981"/>
                  </a:cubicBezTo>
                  <a:cubicBezTo>
                    <a:pt x="1730" y="968"/>
                    <a:pt x="1730" y="946"/>
                    <a:pt x="1717" y="929"/>
                  </a:cubicBezTo>
                  <a:cubicBezTo>
                    <a:pt x="1711" y="923"/>
                    <a:pt x="1702" y="919"/>
                    <a:pt x="1693" y="919"/>
                  </a:cubicBezTo>
                  <a:close/>
                  <a:moveTo>
                    <a:pt x="4093" y="1011"/>
                  </a:moveTo>
                  <a:cubicBezTo>
                    <a:pt x="4071" y="1011"/>
                    <a:pt x="4058" y="1029"/>
                    <a:pt x="4058" y="1050"/>
                  </a:cubicBezTo>
                  <a:cubicBezTo>
                    <a:pt x="4058" y="1068"/>
                    <a:pt x="4071" y="1085"/>
                    <a:pt x="4093" y="1085"/>
                  </a:cubicBezTo>
                  <a:cubicBezTo>
                    <a:pt x="4115" y="1085"/>
                    <a:pt x="4128" y="1068"/>
                    <a:pt x="4128" y="1050"/>
                  </a:cubicBezTo>
                  <a:cubicBezTo>
                    <a:pt x="4128" y="1029"/>
                    <a:pt x="4110" y="1011"/>
                    <a:pt x="4093" y="1011"/>
                  </a:cubicBezTo>
                  <a:close/>
                  <a:moveTo>
                    <a:pt x="1589" y="1023"/>
                  </a:moveTo>
                  <a:cubicBezTo>
                    <a:pt x="1581" y="1023"/>
                    <a:pt x="1572" y="1027"/>
                    <a:pt x="1565" y="1033"/>
                  </a:cubicBezTo>
                  <a:cubicBezTo>
                    <a:pt x="1548" y="1046"/>
                    <a:pt x="1548" y="1068"/>
                    <a:pt x="1565" y="1085"/>
                  </a:cubicBezTo>
                  <a:cubicBezTo>
                    <a:pt x="1570" y="1089"/>
                    <a:pt x="1578" y="1094"/>
                    <a:pt x="1591" y="1094"/>
                  </a:cubicBezTo>
                  <a:cubicBezTo>
                    <a:pt x="1600" y="1094"/>
                    <a:pt x="1609" y="1089"/>
                    <a:pt x="1613" y="1085"/>
                  </a:cubicBezTo>
                  <a:cubicBezTo>
                    <a:pt x="1630" y="1068"/>
                    <a:pt x="1630" y="1046"/>
                    <a:pt x="1613" y="1033"/>
                  </a:cubicBezTo>
                  <a:cubicBezTo>
                    <a:pt x="1607" y="1027"/>
                    <a:pt x="1598" y="1023"/>
                    <a:pt x="1589" y="1023"/>
                  </a:cubicBezTo>
                  <a:close/>
                  <a:moveTo>
                    <a:pt x="1487" y="1124"/>
                  </a:moveTo>
                  <a:cubicBezTo>
                    <a:pt x="1478" y="1124"/>
                    <a:pt x="1468" y="1129"/>
                    <a:pt x="1461" y="1137"/>
                  </a:cubicBezTo>
                  <a:cubicBezTo>
                    <a:pt x="1448" y="1150"/>
                    <a:pt x="1448" y="1172"/>
                    <a:pt x="1461" y="1185"/>
                  </a:cubicBezTo>
                  <a:cubicBezTo>
                    <a:pt x="1470" y="1194"/>
                    <a:pt x="1479" y="1198"/>
                    <a:pt x="1487" y="1198"/>
                  </a:cubicBezTo>
                  <a:cubicBezTo>
                    <a:pt x="1496" y="1198"/>
                    <a:pt x="1505" y="1194"/>
                    <a:pt x="1513" y="1185"/>
                  </a:cubicBezTo>
                  <a:cubicBezTo>
                    <a:pt x="1526" y="1172"/>
                    <a:pt x="1526" y="1150"/>
                    <a:pt x="1513" y="1137"/>
                  </a:cubicBezTo>
                  <a:cubicBezTo>
                    <a:pt x="1507" y="1129"/>
                    <a:pt x="1497" y="1124"/>
                    <a:pt x="1487" y="1124"/>
                  </a:cubicBezTo>
                  <a:close/>
                  <a:moveTo>
                    <a:pt x="4093" y="1159"/>
                  </a:moveTo>
                  <a:cubicBezTo>
                    <a:pt x="4076" y="1159"/>
                    <a:pt x="4058" y="1176"/>
                    <a:pt x="4058" y="1194"/>
                  </a:cubicBezTo>
                  <a:cubicBezTo>
                    <a:pt x="4058" y="1215"/>
                    <a:pt x="4076" y="1228"/>
                    <a:pt x="4093" y="1228"/>
                  </a:cubicBezTo>
                  <a:lnTo>
                    <a:pt x="4097" y="1228"/>
                  </a:lnTo>
                  <a:cubicBezTo>
                    <a:pt x="4115" y="1228"/>
                    <a:pt x="4132" y="1215"/>
                    <a:pt x="4132" y="1194"/>
                  </a:cubicBezTo>
                  <a:cubicBezTo>
                    <a:pt x="4132" y="1172"/>
                    <a:pt x="4115" y="1159"/>
                    <a:pt x="4093" y="1159"/>
                  </a:cubicBezTo>
                  <a:close/>
                  <a:moveTo>
                    <a:pt x="1385" y="1227"/>
                  </a:moveTo>
                  <a:cubicBezTo>
                    <a:pt x="1377" y="1227"/>
                    <a:pt x="1368" y="1230"/>
                    <a:pt x="1362" y="1237"/>
                  </a:cubicBezTo>
                  <a:cubicBezTo>
                    <a:pt x="1344" y="1250"/>
                    <a:pt x="1344" y="1276"/>
                    <a:pt x="1362" y="1289"/>
                  </a:cubicBezTo>
                  <a:cubicBezTo>
                    <a:pt x="1366" y="1298"/>
                    <a:pt x="1375" y="1298"/>
                    <a:pt x="1383" y="1298"/>
                  </a:cubicBezTo>
                  <a:cubicBezTo>
                    <a:pt x="1396" y="1298"/>
                    <a:pt x="1405" y="1298"/>
                    <a:pt x="1409" y="1289"/>
                  </a:cubicBezTo>
                  <a:cubicBezTo>
                    <a:pt x="1427" y="1276"/>
                    <a:pt x="1427" y="1250"/>
                    <a:pt x="1409" y="1237"/>
                  </a:cubicBezTo>
                  <a:cubicBezTo>
                    <a:pt x="1403" y="1230"/>
                    <a:pt x="1394" y="1227"/>
                    <a:pt x="1385" y="1227"/>
                  </a:cubicBezTo>
                  <a:close/>
                  <a:moveTo>
                    <a:pt x="4097" y="1302"/>
                  </a:moveTo>
                  <a:cubicBezTo>
                    <a:pt x="4076" y="1302"/>
                    <a:pt x="4063" y="1319"/>
                    <a:pt x="4063" y="1337"/>
                  </a:cubicBezTo>
                  <a:cubicBezTo>
                    <a:pt x="4063" y="1358"/>
                    <a:pt x="4076" y="1376"/>
                    <a:pt x="4097" y="1376"/>
                  </a:cubicBezTo>
                  <a:cubicBezTo>
                    <a:pt x="4119" y="1376"/>
                    <a:pt x="4132" y="1358"/>
                    <a:pt x="4132" y="1337"/>
                  </a:cubicBezTo>
                  <a:cubicBezTo>
                    <a:pt x="4132" y="1319"/>
                    <a:pt x="4115" y="1302"/>
                    <a:pt x="4097" y="1302"/>
                  </a:cubicBezTo>
                  <a:close/>
                  <a:moveTo>
                    <a:pt x="1284" y="1328"/>
                  </a:moveTo>
                  <a:cubicBezTo>
                    <a:pt x="1274" y="1328"/>
                    <a:pt x="1264" y="1332"/>
                    <a:pt x="1258" y="1341"/>
                  </a:cubicBezTo>
                  <a:cubicBezTo>
                    <a:pt x="1245" y="1354"/>
                    <a:pt x="1245" y="1376"/>
                    <a:pt x="1258" y="1389"/>
                  </a:cubicBezTo>
                  <a:cubicBezTo>
                    <a:pt x="1266" y="1397"/>
                    <a:pt x="1275" y="1402"/>
                    <a:pt x="1284" y="1402"/>
                  </a:cubicBezTo>
                  <a:cubicBezTo>
                    <a:pt x="1292" y="1402"/>
                    <a:pt x="1301" y="1397"/>
                    <a:pt x="1310" y="1389"/>
                  </a:cubicBezTo>
                  <a:cubicBezTo>
                    <a:pt x="1323" y="1376"/>
                    <a:pt x="1323" y="1354"/>
                    <a:pt x="1310" y="1341"/>
                  </a:cubicBezTo>
                  <a:cubicBezTo>
                    <a:pt x="1303" y="1332"/>
                    <a:pt x="1293" y="1328"/>
                    <a:pt x="1284" y="1328"/>
                  </a:cubicBezTo>
                  <a:close/>
                  <a:moveTo>
                    <a:pt x="1181" y="1431"/>
                  </a:moveTo>
                  <a:cubicBezTo>
                    <a:pt x="1172" y="1431"/>
                    <a:pt x="1162" y="1434"/>
                    <a:pt x="1153" y="1441"/>
                  </a:cubicBezTo>
                  <a:cubicBezTo>
                    <a:pt x="1140" y="1458"/>
                    <a:pt x="1140" y="1480"/>
                    <a:pt x="1153" y="1493"/>
                  </a:cubicBezTo>
                  <a:cubicBezTo>
                    <a:pt x="1162" y="1501"/>
                    <a:pt x="1171" y="1501"/>
                    <a:pt x="1179" y="1501"/>
                  </a:cubicBezTo>
                  <a:cubicBezTo>
                    <a:pt x="1188" y="1501"/>
                    <a:pt x="1201" y="1501"/>
                    <a:pt x="1205" y="1493"/>
                  </a:cubicBezTo>
                  <a:cubicBezTo>
                    <a:pt x="1219" y="1480"/>
                    <a:pt x="1219" y="1458"/>
                    <a:pt x="1205" y="1441"/>
                  </a:cubicBezTo>
                  <a:cubicBezTo>
                    <a:pt x="1199" y="1434"/>
                    <a:pt x="1190" y="1431"/>
                    <a:pt x="1181" y="1431"/>
                  </a:cubicBezTo>
                  <a:close/>
                  <a:moveTo>
                    <a:pt x="4097" y="1445"/>
                  </a:moveTo>
                  <a:cubicBezTo>
                    <a:pt x="4080" y="1445"/>
                    <a:pt x="4063" y="1462"/>
                    <a:pt x="4063" y="1484"/>
                  </a:cubicBezTo>
                  <a:cubicBezTo>
                    <a:pt x="4063" y="1501"/>
                    <a:pt x="4080" y="1519"/>
                    <a:pt x="4097" y="1519"/>
                  </a:cubicBezTo>
                  <a:lnTo>
                    <a:pt x="4102" y="1519"/>
                  </a:lnTo>
                  <a:cubicBezTo>
                    <a:pt x="4119" y="1519"/>
                    <a:pt x="4136" y="1501"/>
                    <a:pt x="4136" y="1484"/>
                  </a:cubicBezTo>
                  <a:cubicBezTo>
                    <a:pt x="4136" y="1462"/>
                    <a:pt x="4119" y="1445"/>
                    <a:pt x="4097" y="1445"/>
                  </a:cubicBezTo>
                  <a:close/>
                  <a:moveTo>
                    <a:pt x="1078" y="1535"/>
                  </a:moveTo>
                  <a:cubicBezTo>
                    <a:pt x="1069" y="1535"/>
                    <a:pt x="1060" y="1538"/>
                    <a:pt x="1054" y="1545"/>
                  </a:cubicBezTo>
                  <a:cubicBezTo>
                    <a:pt x="1041" y="1558"/>
                    <a:pt x="1041" y="1579"/>
                    <a:pt x="1054" y="1597"/>
                  </a:cubicBezTo>
                  <a:cubicBezTo>
                    <a:pt x="1058" y="1601"/>
                    <a:pt x="1071" y="1605"/>
                    <a:pt x="1080" y="1605"/>
                  </a:cubicBezTo>
                  <a:cubicBezTo>
                    <a:pt x="1088" y="1605"/>
                    <a:pt x="1097" y="1601"/>
                    <a:pt x="1106" y="1597"/>
                  </a:cubicBezTo>
                  <a:cubicBezTo>
                    <a:pt x="1119" y="1579"/>
                    <a:pt x="1119" y="1558"/>
                    <a:pt x="1106" y="1545"/>
                  </a:cubicBezTo>
                  <a:cubicBezTo>
                    <a:pt x="1097" y="1538"/>
                    <a:pt x="1087" y="1535"/>
                    <a:pt x="1078" y="1535"/>
                  </a:cubicBezTo>
                  <a:close/>
                  <a:moveTo>
                    <a:pt x="4024" y="1561"/>
                  </a:moveTo>
                  <a:cubicBezTo>
                    <a:pt x="4014" y="1561"/>
                    <a:pt x="4004" y="1564"/>
                    <a:pt x="3998" y="1571"/>
                  </a:cubicBezTo>
                  <a:cubicBezTo>
                    <a:pt x="3985" y="1584"/>
                    <a:pt x="3985" y="1605"/>
                    <a:pt x="3998" y="1623"/>
                  </a:cubicBezTo>
                  <a:cubicBezTo>
                    <a:pt x="4006" y="1627"/>
                    <a:pt x="4015" y="1631"/>
                    <a:pt x="4024" y="1631"/>
                  </a:cubicBezTo>
                  <a:cubicBezTo>
                    <a:pt x="4032" y="1631"/>
                    <a:pt x="4041" y="1627"/>
                    <a:pt x="4050" y="1623"/>
                  </a:cubicBezTo>
                  <a:cubicBezTo>
                    <a:pt x="4063" y="1605"/>
                    <a:pt x="4063" y="1584"/>
                    <a:pt x="4050" y="1571"/>
                  </a:cubicBezTo>
                  <a:cubicBezTo>
                    <a:pt x="4043" y="1564"/>
                    <a:pt x="4033" y="1561"/>
                    <a:pt x="4024" y="1561"/>
                  </a:cubicBezTo>
                  <a:close/>
                  <a:moveTo>
                    <a:pt x="977" y="1635"/>
                  </a:moveTo>
                  <a:cubicBezTo>
                    <a:pt x="968" y="1635"/>
                    <a:pt x="958" y="1638"/>
                    <a:pt x="950" y="1644"/>
                  </a:cubicBezTo>
                  <a:cubicBezTo>
                    <a:pt x="937" y="1662"/>
                    <a:pt x="937" y="1683"/>
                    <a:pt x="950" y="1696"/>
                  </a:cubicBezTo>
                  <a:cubicBezTo>
                    <a:pt x="958" y="1705"/>
                    <a:pt x="967" y="1709"/>
                    <a:pt x="976" y="1709"/>
                  </a:cubicBezTo>
                  <a:cubicBezTo>
                    <a:pt x="984" y="1709"/>
                    <a:pt x="993" y="1705"/>
                    <a:pt x="1002" y="1696"/>
                  </a:cubicBezTo>
                  <a:cubicBezTo>
                    <a:pt x="1015" y="1683"/>
                    <a:pt x="1015" y="1662"/>
                    <a:pt x="1002" y="1644"/>
                  </a:cubicBezTo>
                  <a:cubicBezTo>
                    <a:pt x="995" y="1638"/>
                    <a:pt x="987" y="1635"/>
                    <a:pt x="977" y="1635"/>
                  </a:cubicBezTo>
                  <a:close/>
                  <a:moveTo>
                    <a:pt x="3922" y="1661"/>
                  </a:moveTo>
                  <a:cubicBezTo>
                    <a:pt x="3913" y="1661"/>
                    <a:pt x="3904" y="1664"/>
                    <a:pt x="3898" y="1670"/>
                  </a:cubicBezTo>
                  <a:cubicBezTo>
                    <a:pt x="3881" y="1688"/>
                    <a:pt x="3881" y="1709"/>
                    <a:pt x="3898" y="1723"/>
                  </a:cubicBezTo>
                  <a:cubicBezTo>
                    <a:pt x="3902" y="1731"/>
                    <a:pt x="3911" y="1736"/>
                    <a:pt x="3924" y="1736"/>
                  </a:cubicBezTo>
                  <a:cubicBezTo>
                    <a:pt x="3933" y="1736"/>
                    <a:pt x="3941" y="1731"/>
                    <a:pt x="3946" y="1723"/>
                  </a:cubicBezTo>
                  <a:cubicBezTo>
                    <a:pt x="3963" y="1709"/>
                    <a:pt x="3963" y="1688"/>
                    <a:pt x="3946" y="1670"/>
                  </a:cubicBezTo>
                  <a:cubicBezTo>
                    <a:pt x="3939" y="1664"/>
                    <a:pt x="3930" y="1661"/>
                    <a:pt x="3922" y="1661"/>
                  </a:cubicBezTo>
                  <a:close/>
                  <a:moveTo>
                    <a:pt x="874" y="1739"/>
                  </a:moveTo>
                  <a:cubicBezTo>
                    <a:pt x="865" y="1739"/>
                    <a:pt x="856" y="1742"/>
                    <a:pt x="850" y="1749"/>
                  </a:cubicBezTo>
                  <a:cubicBezTo>
                    <a:pt x="833" y="1762"/>
                    <a:pt x="833" y="1783"/>
                    <a:pt x="850" y="1801"/>
                  </a:cubicBezTo>
                  <a:cubicBezTo>
                    <a:pt x="854" y="1805"/>
                    <a:pt x="863" y="1809"/>
                    <a:pt x="876" y="1809"/>
                  </a:cubicBezTo>
                  <a:cubicBezTo>
                    <a:pt x="885" y="1809"/>
                    <a:pt x="893" y="1805"/>
                    <a:pt x="898" y="1801"/>
                  </a:cubicBezTo>
                  <a:cubicBezTo>
                    <a:pt x="915" y="1783"/>
                    <a:pt x="915" y="1762"/>
                    <a:pt x="898" y="1749"/>
                  </a:cubicBezTo>
                  <a:cubicBezTo>
                    <a:pt x="891" y="1742"/>
                    <a:pt x="882" y="1739"/>
                    <a:pt x="874" y="1739"/>
                  </a:cubicBezTo>
                  <a:close/>
                  <a:moveTo>
                    <a:pt x="3820" y="1765"/>
                  </a:moveTo>
                  <a:cubicBezTo>
                    <a:pt x="3810" y="1765"/>
                    <a:pt x="3800" y="1768"/>
                    <a:pt x="3794" y="1775"/>
                  </a:cubicBezTo>
                  <a:cubicBezTo>
                    <a:pt x="3781" y="1788"/>
                    <a:pt x="3781" y="1814"/>
                    <a:pt x="3794" y="1827"/>
                  </a:cubicBezTo>
                  <a:cubicBezTo>
                    <a:pt x="3803" y="1831"/>
                    <a:pt x="3811" y="1835"/>
                    <a:pt x="3820" y="1835"/>
                  </a:cubicBezTo>
                  <a:cubicBezTo>
                    <a:pt x="3829" y="1835"/>
                    <a:pt x="3837" y="1831"/>
                    <a:pt x="3846" y="1827"/>
                  </a:cubicBezTo>
                  <a:cubicBezTo>
                    <a:pt x="3859" y="1814"/>
                    <a:pt x="3859" y="1788"/>
                    <a:pt x="3846" y="1775"/>
                  </a:cubicBezTo>
                  <a:cubicBezTo>
                    <a:pt x="3839" y="1768"/>
                    <a:pt x="3830" y="1765"/>
                    <a:pt x="3820" y="1765"/>
                  </a:cubicBezTo>
                  <a:close/>
                  <a:moveTo>
                    <a:pt x="772" y="1840"/>
                  </a:moveTo>
                  <a:cubicBezTo>
                    <a:pt x="762" y="1840"/>
                    <a:pt x="752" y="1844"/>
                    <a:pt x="746" y="1853"/>
                  </a:cubicBezTo>
                  <a:cubicBezTo>
                    <a:pt x="733" y="1866"/>
                    <a:pt x="733" y="1887"/>
                    <a:pt x="746" y="1900"/>
                  </a:cubicBezTo>
                  <a:cubicBezTo>
                    <a:pt x="755" y="1909"/>
                    <a:pt x="763" y="1913"/>
                    <a:pt x="772" y="1913"/>
                  </a:cubicBezTo>
                  <a:cubicBezTo>
                    <a:pt x="781" y="1913"/>
                    <a:pt x="789" y="1909"/>
                    <a:pt x="798" y="1900"/>
                  </a:cubicBezTo>
                  <a:cubicBezTo>
                    <a:pt x="811" y="1887"/>
                    <a:pt x="811" y="1866"/>
                    <a:pt x="798" y="1853"/>
                  </a:cubicBezTo>
                  <a:cubicBezTo>
                    <a:pt x="791" y="1844"/>
                    <a:pt x="782" y="1840"/>
                    <a:pt x="772" y="1840"/>
                  </a:cubicBezTo>
                  <a:close/>
                  <a:moveTo>
                    <a:pt x="3718" y="1866"/>
                  </a:moveTo>
                  <a:cubicBezTo>
                    <a:pt x="3709" y="1866"/>
                    <a:pt x="3701" y="1870"/>
                    <a:pt x="3694" y="1879"/>
                  </a:cubicBezTo>
                  <a:cubicBezTo>
                    <a:pt x="3677" y="1892"/>
                    <a:pt x="3677" y="1913"/>
                    <a:pt x="3694" y="1926"/>
                  </a:cubicBezTo>
                  <a:cubicBezTo>
                    <a:pt x="3699" y="1935"/>
                    <a:pt x="3707" y="1939"/>
                    <a:pt x="3716" y="1939"/>
                  </a:cubicBezTo>
                  <a:cubicBezTo>
                    <a:pt x="3729" y="1939"/>
                    <a:pt x="3738" y="1935"/>
                    <a:pt x="3742" y="1926"/>
                  </a:cubicBezTo>
                  <a:cubicBezTo>
                    <a:pt x="3759" y="1913"/>
                    <a:pt x="3759" y="1892"/>
                    <a:pt x="3742" y="1879"/>
                  </a:cubicBezTo>
                  <a:cubicBezTo>
                    <a:pt x="3735" y="1870"/>
                    <a:pt x="3727" y="1866"/>
                    <a:pt x="3718" y="1866"/>
                  </a:cubicBezTo>
                  <a:close/>
                  <a:moveTo>
                    <a:pt x="670" y="1943"/>
                  </a:moveTo>
                  <a:cubicBezTo>
                    <a:pt x="661" y="1943"/>
                    <a:pt x="653" y="1946"/>
                    <a:pt x="646" y="1952"/>
                  </a:cubicBezTo>
                  <a:cubicBezTo>
                    <a:pt x="629" y="1965"/>
                    <a:pt x="629" y="1991"/>
                    <a:pt x="646" y="2004"/>
                  </a:cubicBezTo>
                  <a:cubicBezTo>
                    <a:pt x="651" y="2013"/>
                    <a:pt x="659" y="2013"/>
                    <a:pt x="668" y="2013"/>
                  </a:cubicBezTo>
                  <a:cubicBezTo>
                    <a:pt x="681" y="2013"/>
                    <a:pt x="690" y="2013"/>
                    <a:pt x="694" y="2004"/>
                  </a:cubicBezTo>
                  <a:cubicBezTo>
                    <a:pt x="711" y="1991"/>
                    <a:pt x="711" y="1965"/>
                    <a:pt x="694" y="1952"/>
                  </a:cubicBezTo>
                  <a:cubicBezTo>
                    <a:pt x="687" y="1946"/>
                    <a:pt x="679" y="1943"/>
                    <a:pt x="670" y="1943"/>
                  </a:cubicBezTo>
                  <a:close/>
                  <a:moveTo>
                    <a:pt x="3616" y="1969"/>
                  </a:moveTo>
                  <a:cubicBezTo>
                    <a:pt x="3606" y="1969"/>
                    <a:pt x="3597" y="1972"/>
                    <a:pt x="3590" y="1978"/>
                  </a:cubicBezTo>
                  <a:cubicBezTo>
                    <a:pt x="3577" y="1991"/>
                    <a:pt x="3577" y="2017"/>
                    <a:pt x="3590" y="2030"/>
                  </a:cubicBezTo>
                  <a:cubicBezTo>
                    <a:pt x="3599" y="2039"/>
                    <a:pt x="3607" y="2039"/>
                    <a:pt x="3616" y="2039"/>
                  </a:cubicBezTo>
                  <a:cubicBezTo>
                    <a:pt x="3625" y="2039"/>
                    <a:pt x="3633" y="2039"/>
                    <a:pt x="3642" y="2030"/>
                  </a:cubicBezTo>
                  <a:cubicBezTo>
                    <a:pt x="3655" y="2017"/>
                    <a:pt x="3655" y="1991"/>
                    <a:pt x="3642" y="1978"/>
                  </a:cubicBezTo>
                  <a:cubicBezTo>
                    <a:pt x="3636" y="1972"/>
                    <a:pt x="3626" y="1969"/>
                    <a:pt x="3616" y="1969"/>
                  </a:cubicBezTo>
                  <a:close/>
                  <a:moveTo>
                    <a:pt x="568" y="2043"/>
                  </a:moveTo>
                  <a:cubicBezTo>
                    <a:pt x="558" y="2043"/>
                    <a:pt x="549" y="2048"/>
                    <a:pt x="542" y="2056"/>
                  </a:cubicBezTo>
                  <a:cubicBezTo>
                    <a:pt x="529" y="2069"/>
                    <a:pt x="529" y="2091"/>
                    <a:pt x="542" y="2104"/>
                  </a:cubicBezTo>
                  <a:cubicBezTo>
                    <a:pt x="551" y="2113"/>
                    <a:pt x="559" y="2117"/>
                    <a:pt x="568" y="2117"/>
                  </a:cubicBezTo>
                  <a:cubicBezTo>
                    <a:pt x="577" y="2117"/>
                    <a:pt x="585" y="2113"/>
                    <a:pt x="594" y="2104"/>
                  </a:cubicBezTo>
                  <a:cubicBezTo>
                    <a:pt x="607" y="2091"/>
                    <a:pt x="607" y="2069"/>
                    <a:pt x="594" y="2056"/>
                  </a:cubicBezTo>
                  <a:cubicBezTo>
                    <a:pt x="588" y="2048"/>
                    <a:pt x="578" y="2043"/>
                    <a:pt x="568" y="2043"/>
                  </a:cubicBezTo>
                  <a:close/>
                  <a:moveTo>
                    <a:pt x="3514" y="2073"/>
                  </a:moveTo>
                  <a:cubicBezTo>
                    <a:pt x="3505" y="2073"/>
                    <a:pt x="3495" y="2076"/>
                    <a:pt x="3486" y="2082"/>
                  </a:cubicBezTo>
                  <a:cubicBezTo>
                    <a:pt x="3473" y="2095"/>
                    <a:pt x="3473" y="2117"/>
                    <a:pt x="3486" y="2134"/>
                  </a:cubicBezTo>
                  <a:cubicBezTo>
                    <a:pt x="3495" y="2139"/>
                    <a:pt x="3503" y="2143"/>
                    <a:pt x="3512" y="2143"/>
                  </a:cubicBezTo>
                  <a:cubicBezTo>
                    <a:pt x="3521" y="2143"/>
                    <a:pt x="3534" y="2139"/>
                    <a:pt x="3538" y="2134"/>
                  </a:cubicBezTo>
                  <a:cubicBezTo>
                    <a:pt x="3551" y="2117"/>
                    <a:pt x="3551" y="2095"/>
                    <a:pt x="3538" y="2082"/>
                  </a:cubicBezTo>
                  <a:cubicBezTo>
                    <a:pt x="3532" y="2076"/>
                    <a:pt x="3523" y="2073"/>
                    <a:pt x="3514" y="2073"/>
                  </a:cubicBezTo>
                  <a:close/>
                  <a:moveTo>
                    <a:pt x="466" y="2146"/>
                  </a:moveTo>
                  <a:cubicBezTo>
                    <a:pt x="456" y="2146"/>
                    <a:pt x="447" y="2150"/>
                    <a:pt x="438" y="2156"/>
                  </a:cubicBezTo>
                  <a:cubicBezTo>
                    <a:pt x="425" y="2173"/>
                    <a:pt x="425" y="2195"/>
                    <a:pt x="438" y="2208"/>
                  </a:cubicBezTo>
                  <a:cubicBezTo>
                    <a:pt x="447" y="2217"/>
                    <a:pt x="455" y="2217"/>
                    <a:pt x="464" y="2217"/>
                  </a:cubicBezTo>
                  <a:cubicBezTo>
                    <a:pt x="473" y="2217"/>
                    <a:pt x="486" y="2217"/>
                    <a:pt x="490" y="2208"/>
                  </a:cubicBezTo>
                  <a:cubicBezTo>
                    <a:pt x="503" y="2195"/>
                    <a:pt x="503" y="2173"/>
                    <a:pt x="490" y="2156"/>
                  </a:cubicBezTo>
                  <a:cubicBezTo>
                    <a:pt x="484" y="2150"/>
                    <a:pt x="475" y="2146"/>
                    <a:pt x="466" y="2146"/>
                  </a:cubicBezTo>
                  <a:close/>
                  <a:moveTo>
                    <a:pt x="3411" y="2172"/>
                  </a:moveTo>
                  <a:cubicBezTo>
                    <a:pt x="3402" y="2172"/>
                    <a:pt x="3393" y="2176"/>
                    <a:pt x="3386" y="2182"/>
                  </a:cubicBezTo>
                  <a:cubicBezTo>
                    <a:pt x="3373" y="2199"/>
                    <a:pt x="3373" y="2221"/>
                    <a:pt x="3386" y="2234"/>
                  </a:cubicBezTo>
                  <a:cubicBezTo>
                    <a:pt x="3391" y="2243"/>
                    <a:pt x="3404" y="2247"/>
                    <a:pt x="3412" y="2247"/>
                  </a:cubicBezTo>
                  <a:cubicBezTo>
                    <a:pt x="3421" y="2247"/>
                    <a:pt x="3430" y="2243"/>
                    <a:pt x="3438" y="2234"/>
                  </a:cubicBezTo>
                  <a:cubicBezTo>
                    <a:pt x="3451" y="2221"/>
                    <a:pt x="3451" y="2199"/>
                    <a:pt x="3438" y="2182"/>
                  </a:cubicBezTo>
                  <a:cubicBezTo>
                    <a:pt x="3430" y="2176"/>
                    <a:pt x="3420" y="2172"/>
                    <a:pt x="3411" y="2172"/>
                  </a:cubicBezTo>
                  <a:close/>
                  <a:moveTo>
                    <a:pt x="363" y="2250"/>
                  </a:moveTo>
                  <a:cubicBezTo>
                    <a:pt x="354" y="2250"/>
                    <a:pt x="345" y="2254"/>
                    <a:pt x="338" y="2260"/>
                  </a:cubicBezTo>
                  <a:cubicBezTo>
                    <a:pt x="325" y="2273"/>
                    <a:pt x="325" y="2295"/>
                    <a:pt x="338" y="2312"/>
                  </a:cubicBezTo>
                  <a:cubicBezTo>
                    <a:pt x="343" y="2316"/>
                    <a:pt x="356" y="2321"/>
                    <a:pt x="364" y="2321"/>
                  </a:cubicBezTo>
                  <a:cubicBezTo>
                    <a:pt x="373" y="2321"/>
                    <a:pt x="382" y="2316"/>
                    <a:pt x="390" y="2312"/>
                  </a:cubicBezTo>
                  <a:cubicBezTo>
                    <a:pt x="403" y="2295"/>
                    <a:pt x="403" y="2273"/>
                    <a:pt x="390" y="2260"/>
                  </a:cubicBezTo>
                  <a:cubicBezTo>
                    <a:pt x="382" y="2254"/>
                    <a:pt x="372" y="2250"/>
                    <a:pt x="363" y="2250"/>
                  </a:cubicBezTo>
                  <a:close/>
                  <a:moveTo>
                    <a:pt x="3308" y="2276"/>
                  </a:moveTo>
                  <a:cubicBezTo>
                    <a:pt x="3299" y="2276"/>
                    <a:pt x="3289" y="2280"/>
                    <a:pt x="3282" y="2286"/>
                  </a:cubicBezTo>
                  <a:cubicBezTo>
                    <a:pt x="3269" y="2299"/>
                    <a:pt x="3269" y="2321"/>
                    <a:pt x="3282" y="2338"/>
                  </a:cubicBezTo>
                  <a:cubicBezTo>
                    <a:pt x="3291" y="2343"/>
                    <a:pt x="3300" y="2347"/>
                    <a:pt x="3308" y="2347"/>
                  </a:cubicBezTo>
                  <a:cubicBezTo>
                    <a:pt x="3317" y="2347"/>
                    <a:pt x="3326" y="2343"/>
                    <a:pt x="3334" y="2338"/>
                  </a:cubicBezTo>
                  <a:cubicBezTo>
                    <a:pt x="3347" y="2321"/>
                    <a:pt x="3347" y="2299"/>
                    <a:pt x="3334" y="2286"/>
                  </a:cubicBezTo>
                  <a:cubicBezTo>
                    <a:pt x="3328" y="2280"/>
                    <a:pt x="3318" y="2276"/>
                    <a:pt x="3308" y="2276"/>
                  </a:cubicBezTo>
                  <a:close/>
                  <a:moveTo>
                    <a:pt x="262" y="2350"/>
                  </a:moveTo>
                  <a:cubicBezTo>
                    <a:pt x="253" y="2350"/>
                    <a:pt x="243" y="2353"/>
                    <a:pt x="234" y="2360"/>
                  </a:cubicBezTo>
                  <a:cubicBezTo>
                    <a:pt x="221" y="2377"/>
                    <a:pt x="221" y="2399"/>
                    <a:pt x="234" y="2412"/>
                  </a:cubicBezTo>
                  <a:cubicBezTo>
                    <a:pt x="243" y="2421"/>
                    <a:pt x="252" y="2425"/>
                    <a:pt x="260" y="2425"/>
                  </a:cubicBezTo>
                  <a:cubicBezTo>
                    <a:pt x="269" y="2425"/>
                    <a:pt x="278" y="2421"/>
                    <a:pt x="286" y="2412"/>
                  </a:cubicBezTo>
                  <a:cubicBezTo>
                    <a:pt x="299" y="2399"/>
                    <a:pt x="299" y="2377"/>
                    <a:pt x="286" y="2360"/>
                  </a:cubicBezTo>
                  <a:cubicBezTo>
                    <a:pt x="280" y="2353"/>
                    <a:pt x="271" y="2350"/>
                    <a:pt x="262" y="2350"/>
                  </a:cubicBezTo>
                  <a:close/>
                  <a:moveTo>
                    <a:pt x="3206" y="2376"/>
                  </a:moveTo>
                  <a:cubicBezTo>
                    <a:pt x="3198" y="2376"/>
                    <a:pt x="3189" y="2379"/>
                    <a:pt x="3183" y="2386"/>
                  </a:cubicBezTo>
                  <a:cubicBezTo>
                    <a:pt x="3165" y="2403"/>
                    <a:pt x="3165" y="2425"/>
                    <a:pt x="3183" y="2438"/>
                  </a:cubicBezTo>
                  <a:cubicBezTo>
                    <a:pt x="3187" y="2447"/>
                    <a:pt x="3196" y="2451"/>
                    <a:pt x="3209" y="2451"/>
                  </a:cubicBezTo>
                  <a:cubicBezTo>
                    <a:pt x="3217" y="2451"/>
                    <a:pt x="3226" y="2447"/>
                    <a:pt x="3230" y="2438"/>
                  </a:cubicBezTo>
                  <a:cubicBezTo>
                    <a:pt x="3248" y="2425"/>
                    <a:pt x="3248" y="2403"/>
                    <a:pt x="3230" y="2386"/>
                  </a:cubicBezTo>
                  <a:cubicBezTo>
                    <a:pt x="3224" y="2379"/>
                    <a:pt x="3215" y="2376"/>
                    <a:pt x="3206" y="2376"/>
                  </a:cubicBezTo>
                  <a:close/>
                  <a:moveTo>
                    <a:pt x="159" y="2454"/>
                  </a:moveTo>
                  <a:cubicBezTo>
                    <a:pt x="150" y="2454"/>
                    <a:pt x="141" y="2457"/>
                    <a:pt x="135" y="2464"/>
                  </a:cubicBezTo>
                  <a:cubicBezTo>
                    <a:pt x="117" y="2477"/>
                    <a:pt x="117" y="2503"/>
                    <a:pt x="135" y="2516"/>
                  </a:cubicBezTo>
                  <a:cubicBezTo>
                    <a:pt x="139" y="2520"/>
                    <a:pt x="148" y="2525"/>
                    <a:pt x="161" y="2525"/>
                  </a:cubicBezTo>
                  <a:cubicBezTo>
                    <a:pt x="169" y="2525"/>
                    <a:pt x="178" y="2520"/>
                    <a:pt x="187" y="2516"/>
                  </a:cubicBezTo>
                  <a:cubicBezTo>
                    <a:pt x="200" y="2503"/>
                    <a:pt x="200" y="2477"/>
                    <a:pt x="187" y="2464"/>
                  </a:cubicBezTo>
                  <a:cubicBezTo>
                    <a:pt x="178" y="2457"/>
                    <a:pt x="168" y="2454"/>
                    <a:pt x="159" y="2454"/>
                  </a:cubicBezTo>
                  <a:close/>
                  <a:moveTo>
                    <a:pt x="3105" y="2480"/>
                  </a:moveTo>
                  <a:cubicBezTo>
                    <a:pt x="3095" y="2480"/>
                    <a:pt x="3085" y="2483"/>
                    <a:pt x="3079" y="2490"/>
                  </a:cubicBezTo>
                  <a:cubicBezTo>
                    <a:pt x="3066" y="2503"/>
                    <a:pt x="3066" y="2529"/>
                    <a:pt x="3079" y="2542"/>
                  </a:cubicBezTo>
                  <a:cubicBezTo>
                    <a:pt x="3087" y="2546"/>
                    <a:pt x="3096" y="2551"/>
                    <a:pt x="3105" y="2551"/>
                  </a:cubicBezTo>
                  <a:cubicBezTo>
                    <a:pt x="3113" y="2551"/>
                    <a:pt x="3122" y="2546"/>
                    <a:pt x="3131" y="2542"/>
                  </a:cubicBezTo>
                  <a:cubicBezTo>
                    <a:pt x="3144" y="2529"/>
                    <a:pt x="3144" y="2503"/>
                    <a:pt x="3131" y="2490"/>
                  </a:cubicBezTo>
                  <a:cubicBezTo>
                    <a:pt x="3124" y="2483"/>
                    <a:pt x="3114" y="2480"/>
                    <a:pt x="3105" y="2480"/>
                  </a:cubicBezTo>
                  <a:close/>
                  <a:moveTo>
                    <a:pt x="57" y="2555"/>
                  </a:moveTo>
                  <a:cubicBezTo>
                    <a:pt x="47" y="2555"/>
                    <a:pt x="37" y="2559"/>
                    <a:pt x="31" y="2568"/>
                  </a:cubicBezTo>
                  <a:cubicBezTo>
                    <a:pt x="18" y="2581"/>
                    <a:pt x="18" y="2603"/>
                    <a:pt x="31" y="2616"/>
                  </a:cubicBezTo>
                  <a:cubicBezTo>
                    <a:pt x="39" y="2624"/>
                    <a:pt x="48" y="2629"/>
                    <a:pt x="57" y="2629"/>
                  </a:cubicBezTo>
                  <a:cubicBezTo>
                    <a:pt x="65" y="2629"/>
                    <a:pt x="74" y="2624"/>
                    <a:pt x="83" y="2616"/>
                  </a:cubicBezTo>
                  <a:cubicBezTo>
                    <a:pt x="96" y="2603"/>
                    <a:pt x="96" y="2581"/>
                    <a:pt x="83" y="2568"/>
                  </a:cubicBezTo>
                  <a:cubicBezTo>
                    <a:pt x="76" y="2559"/>
                    <a:pt x="66" y="2555"/>
                    <a:pt x="57" y="2555"/>
                  </a:cubicBezTo>
                  <a:close/>
                  <a:moveTo>
                    <a:pt x="3003" y="2581"/>
                  </a:moveTo>
                  <a:cubicBezTo>
                    <a:pt x="2994" y="2581"/>
                    <a:pt x="2985" y="2585"/>
                    <a:pt x="2979" y="2594"/>
                  </a:cubicBezTo>
                  <a:cubicBezTo>
                    <a:pt x="2961" y="2607"/>
                    <a:pt x="2961" y="2629"/>
                    <a:pt x="2979" y="2642"/>
                  </a:cubicBezTo>
                  <a:cubicBezTo>
                    <a:pt x="2983" y="2650"/>
                    <a:pt x="2992" y="2655"/>
                    <a:pt x="3000" y="2655"/>
                  </a:cubicBezTo>
                  <a:cubicBezTo>
                    <a:pt x="3013" y="2655"/>
                    <a:pt x="3022" y="2650"/>
                    <a:pt x="3026" y="2642"/>
                  </a:cubicBezTo>
                  <a:cubicBezTo>
                    <a:pt x="3044" y="2629"/>
                    <a:pt x="3044" y="2607"/>
                    <a:pt x="3026" y="2594"/>
                  </a:cubicBezTo>
                  <a:cubicBezTo>
                    <a:pt x="3020" y="2585"/>
                    <a:pt x="3011" y="2581"/>
                    <a:pt x="3003" y="2581"/>
                  </a:cubicBezTo>
                  <a:close/>
                  <a:moveTo>
                    <a:pt x="39" y="2658"/>
                  </a:moveTo>
                  <a:cubicBezTo>
                    <a:pt x="29" y="2658"/>
                    <a:pt x="20" y="2661"/>
                    <a:pt x="13" y="2668"/>
                  </a:cubicBezTo>
                  <a:cubicBezTo>
                    <a:pt x="0" y="2681"/>
                    <a:pt x="0" y="2707"/>
                    <a:pt x="13" y="2720"/>
                  </a:cubicBezTo>
                  <a:cubicBezTo>
                    <a:pt x="22" y="2728"/>
                    <a:pt x="31" y="2728"/>
                    <a:pt x="39" y="2728"/>
                  </a:cubicBezTo>
                  <a:cubicBezTo>
                    <a:pt x="48" y="2728"/>
                    <a:pt x="57" y="2728"/>
                    <a:pt x="65" y="2720"/>
                  </a:cubicBezTo>
                  <a:cubicBezTo>
                    <a:pt x="78" y="2707"/>
                    <a:pt x="78" y="2681"/>
                    <a:pt x="65" y="2668"/>
                  </a:cubicBezTo>
                  <a:cubicBezTo>
                    <a:pt x="59" y="2661"/>
                    <a:pt x="49" y="2658"/>
                    <a:pt x="39" y="2658"/>
                  </a:cubicBezTo>
                  <a:close/>
                  <a:moveTo>
                    <a:pt x="2901" y="2684"/>
                  </a:moveTo>
                  <a:cubicBezTo>
                    <a:pt x="2891" y="2684"/>
                    <a:pt x="2881" y="2687"/>
                    <a:pt x="2875" y="2694"/>
                  </a:cubicBezTo>
                  <a:cubicBezTo>
                    <a:pt x="2862" y="2707"/>
                    <a:pt x="2862" y="2733"/>
                    <a:pt x="2875" y="2746"/>
                  </a:cubicBezTo>
                  <a:cubicBezTo>
                    <a:pt x="2883" y="2754"/>
                    <a:pt x="2892" y="2754"/>
                    <a:pt x="2901" y="2754"/>
                  </a:cubicBezTo>
                  <a:cubicBezTo>
                    <a:pt x="2909" y="2754"/>
                    <a:pt x="2918" y="2754"/>
                    <a:pt x="2927" y="2746"/>
                  </a:cubicBezTo>
                  <a:cubicBezTo>
                    <a:pt x="2940" y="2733"/>
                    <a:pt x="2940" y="2707"/>
                    <a:pt x="2927" y="2694"/>
                  </a:cubicBezTo>
                  <a:cubicBezTo>
                    <a:pt x="2920" y="2687"/>
                    <a:pt x="2911" y="2684"/>
                    <a:pt x="2901" y="2684"/>
                  </a:cubicBezTo>
                  <a:close/>
                  <a:moveTo>
                    <a:pt x="141" y="2759"/>
                  </a:moveTo>
                  <a:cubicBezTo>
                    <a:pt x="132" y="2759"/>
                    <a:pt x="124" y="2763"/>
                    <a:pt x="117" y="2772"/>
                  </a:cubicBezTo>
                  <a:cubicBezTo>
                    <a:pt x="100" y="2785"/>
                    <a:pt x="100" y="2806"/>
                    <a:pt x="117" y="2819"/>
                  </a:cubicBezTo>
                  <a:cubicBezTo>
                    <a:pt x="122" y="2828"/>
                    <a:pt x="130" y="2832"/>
                    <a:pt x="139" y="2832"/>
                  </a:cubicBezTo>
                  <a:cubicBezTo>
                    <a:pt x="152" y="2832"/>
                    <a:pt x="161" y="2828"/>
                    <a:pt x="165" y="2819"/>
                  </a:cubicBezTo>
                  <a:cubicBezTo>
                    <a:pt x="182" y="2806"/>
                    <a:pt x="182" y="2785"/>
                    <a:pt x="165" y="2772"/>
                  </a:cubicBezTo>
                  <a:cubicBezTo>
                    <a:pt x="158" y="2763"/>
                    <a:pt x="150" y="2759"/>
                    <a:pt x="141" y="2759"/>
                  </a:cubicBezTo>
                  <a:close/>
                  <a:moveTo>
                    <a:pt x="2798" y="2785"/>
                  </a:moveTo>
                  <a:cubicBezTo>
                    <a:pt x="2789" y="2785"/>
                    <a:pt x="2779" y="2789"/>
                    <a:pt x="2771" y="2798"/>
                  </a:cubicBezTo>
                  <a:cubicBezTo>
                    <a:pt x="2758" y="2811"/>
                    <a:pt x="2758" y="2832"/>
                    <a:pt x="2771" y="2850"/>
                  </a:cubicBezTo>
                  <a:cubicBezTo>
                    <a:pt x="2779" y="2854"/>
                    <a:pt x="2788" y="2858"/>
                    <a:pt x="2797" y="2858"/>
                  </a:cubicBezTo>
                  <a:cubicBezTo>
                    <a:pt x="2805" y="2858"/>
                    <a:pt x="2818" y="2854"/>
                    <a:pt x="2823" y="2850"/>
                  </a:cubicBezTo>
                  <a:cubicBezTo>
                    <a:pt x="2836" y="2832"/>
                    <a:pt x="2836" y="2811"/>
                    <a:pt x="2823" y="2798"/>
                  </a:cubicBezTo>
                  <a:cubicBezTo>
                    <a:pt x="2816" y="2789"/>
                    <a:pt x="2808" y="2785"/>
                    <a:pt x="2798" y="2785"/>
                  </a:cubicBezTo>
                  <a:close/>
                  <a:moveTo>
                    <a:pt x="243" y="2862"/>
                  </a:moveTo>
                  <a:cubicBezTo>
                    <a:pt x="233" y="2862"/>
                    <a:pt x="223" y="2865"/>
                    <a:pt x="217" y="2871"/>
                  </a:cubicBezTo>
                  <a:cubicBezTo>
                    <a:pt x="204" y="2884"/>
                    <a:pt x="204" y="2910"/>
                    <a:pt x="217" y="2923"/>
                  </a:cubicBezTo>
                  <a:cubicBezTo>
                    <a:pt x="226" y="2932"/>
                    <a:pt x="234" y="2932"/>
                    <a:pt x="243" y="2932"/>
                  </a:cubicBezTo>
                  <a:cubicBezTo>
                    <a:pt x="252" y="2932"/>
                    <a:pt x="260" y="2932"/>
                    <a:pt x="269" y="2923"/>
                  </a:cubicBezTo>
                  <a:cubicBezTo>
                    <a:pt x="282" y="2910"/>
                    <a:pt x="282" y="2884"/>
                    <a:pt x="269" y="2871"/>
                  </a:cubicBezTo>
                  <a:cubicBezTo>
                    <a:pt x="262" y="2865"/>
                    <a:pt x="253" y="2862"/>
                    <a:pt x="243" y="2862"/>
                  </a:cubicBezTo>
                  <a:close/>
                  <a:moveTo>
                    <a:pt x="2695" y="2888"/>
                  </a:moveTo>
                  <a:cubicBezTo>
                    <a:pt x="2686" y="2888"/>
                    <a:pt x="2677" y="2891"/>
                    <a:pt x="2671" y="2897"/>
                  </a:cubicBezTo>
                  <a:cubicBezTo>
                    <a:pt x="2658" y="2915"/>
                    <a:pt x="2658" y="2937"/>
                    <a:pt x="2671" y="2950"/>
                  </a:cubicBezTo>
                  <a:cubicBezTo>
                    <a:pt x="2675" y="2958"/>
                    <a:pt x="2688" y="2963"/>
                    <a:pt x="2697" y="2963"/>
                  </a:cubicBezTo>
                  <a:cubicBezTo>
                    <a:pt x="2706" y="2963"/>
                    <a:pt x="2714" y="2958"/>
                    <a:pt x="2723" y="2950"/>
                  </a:cubicBezTo>
                  <a:cubicBezTo>
                    <a:pt x="2736" y="2937"/>
                    <a:pt x="2736" y="2915"/>
                    <a:pt x="2723" y="2897"/>
                  </a:cubicBezTo>
                  <a:cubicBezTo>
                    <a:pt x="2714" y="2891"/>
                    <a:pt x="2705" y="2888"/>
                    <a:pt x="2695" y="2888"/>
                  </a:cubicBezTo>
                  <a:close/>
                  <a:moveTo>
                    <a:pt x="345" y="2966"/>
                  </a:moveTo>
                  <a:cubicBezTo>
                    <a:pt x="336" y="2966"/>
                    <a:pt x="328" y="2969"/>
                    <a:pt x="321" y="2976"/>
                  </a:cubicBezTo>
                  <a:cubicBezTo>
                    <a:pt x="308" y="2989"/>
                    <a:pt x="308" y="3010"/>
                    <a:pt x="321" y="3028"/>
                  </a:cubicBezTo>
                  <a:cubicBezTo>
                    <a:pt x="325" y="3032"/>
                    <a:pt x="334" y="3036"/>
                    <a:pt x="347" y="3036"/>
                  </a:cubicBezTo>
                  <a:cubicBezTo>
                    <a:pt x="356" y="3036"/>
                    <a:pt x="364" y="3032"/>
                    <a:pt x="373" y="3028"/>
                  </a:cubicBezTo>
                  <a:cubicBezTo>
                    <a:pt x="386" y="3010"/>
                    <a:pt x="386" y="2989"/>
                    <a:pt x="373" y="2976"/>
                  </a:cubicBezTo>
                  <a:cubicBezTo>
                    <a:pt x="364" y="2969"/>
                    <a:pt x="355" y="2966"/>
                    <a:pt x="345" y="2966"/>
                  </a:cubicBezTo>
                  <a:close/>
                  <a:moveTo>
                    <a:pt x="2595" y="2992"/>
                  </a:moveTo>
                  <a:cubicBezTo>
                    <a:pt x="2585" y="2992"/>
                    <a:pt x="2576" y="2995"/>
                    <a:pt x="2567" y="3002"/>
                  </a:cubicBezTo>
                  <a:cubicBezTo>
                    <a:pt x="2554" y="3015"/>
                    <a:pt x="2554" y="3036"/>
                    <a:pt x="2567" y="3054"/>
                  </a:cubicBezTo>
                  <a:cubicBezTo>
                    <a:pt x="2576" y="3058"/>
                    <a:pt x="2584" y="3062"/>
                    <a:pt x="2593" y="3062"/>
                  </a:cubicBezTo>
                  <a:cubicBezTo>
                    <a:pt x="2602" y="3062"/>
                    <a:pt x="2610" y="3058"/>
                    <a:pt x="2619" y="3054"/>
                  </a:cubicBezTo>
                  <a:cubicBezTo>
                    <a:pt x="2632" y="3036"/>
                    <a:pt x="2632" y="3015"/>
                    <a:pt x="2619" y="3002"/>
                  </a:cubicBezTo>
                  <a:cubicBezTo>
                    <a:pt x="2612" y="2995"/>
                    <a:pt x="2604" y="2992"/>
                    <a:pt x="2595" y="2992"/>
                  </a:cubicBezTo>
                  <a:close/>
                  <a:moveTo>
                    <a:pt x="448" y="3065"/>
                  </a:moveTo>
                  <a:cubicBezTo>
                    <a:pt x="439" y="3065"/>
                    <a:pt x="429" y="3069"/>
                    <a:pt x="421" y="3075"/>
                  </a:cubicBezTo>
                  <a:cubicBezTo>
                    <a:pt x="408" y="3093"/>
                    <a:pt x="408" y="3114"/>
                    <a:pt x="421" y="3127"/>
                  </a:cubicBezTo>
                  <a:cubicBezTo>
                    <a:pt x="429" y="3136"/>
                    <a:pt x="438" y="3140"/>
                    <a:pt x="447" y="3140"/>
                  </a:cubicBezTo>
                  <a:cubicBezTo>
                    <a:pt x="455" y="3140"/>
                    <a:pt x="464" y="3136"/>
                    <a:pt x="473" y="3127"/>
                  </a:cubicBezTo>
                  <a:cubicBezTo>
                    <a:pt x="486" y="3114"/>
                    <a:pt x="486" y="3093"/>
                    <a:pt x="473" y="3075"/>
                  </a:cubicBezTo>
                  <a:cubicBezTo>
                    <a:pt x="466" y="3069"/>
                    <a:pt x="458" y="3065"/>
                    <a:pt x="448" y="3065"/>
                  </a:cubicBezTo>
                  <a:close/>
                  <a:moveTo>
                    <a:pt x="2491" y="3092"/>
                  </a:moveTo>
                  <a:cubicBezTo>
                    <a:pt x="2482" y="3092"/>
                    <a:pt x="2474" y="3095"/>
                    <a:pt x="2467" y="3101"/>
                  </a:cubicBezTo>
                  <a:cubicBezTo>
                    <a:pt x="2450" y="3119"/>
                    <a:pt x="2450" y="3140"/>
                    <a:pt x="2467" y="3153"/>
                  </a:cubicBezTo>
                  <a:cubicBezTo>
                    <a:pt x="2472" y="3162"/>
                    <a:pt x="2480" y="3166"/>
                    <a:pt x="2493" y="3166"/>
                  </a:cubicBezTo>
                  <a:cubicBezTo>
                    <a:pt x="2502" y="3166"/>
                    <a:pt x="2511" y="3162"/>
                    <a:pt x="2515" y="3153"/>
                  </a:cubicBezTo>
                  <a:cubicBezTo>
                    <a:pt x="2532" y="3140"/>
                    <a:pt x="2532" y="3119"/>
                    <a:pt x="2515" y="3101"/>
                  </a:cubicBezTo>
                  <a:cubicBezTo>
                    <a:pt x="2508" y="3095"/>
                    <a:pt x="2500" y="3092"/>
                    <a:pt x="2491" y="3092"/>
                  </a:cubicBezTo>
                  <a:close/>
                  <a:moveTo>
                    <a:pt x="549" y="3170"/>
                  </a:moveTo>
                  <a:cubicBezTo>
                    <a:pt x="540" y="3170"/>
                    <a:pt x="531" y="3173"/>
                    <a:pt x="525" y="3179"/>
                  </a:cubicBezTo>
                  <a:cubicBezTo>
                    <a:pt x="512" y="3192"/>
                    <a:pt x="512" y="3214"/>
                    <a:pt x="525" y="3231"/>
                  </a:cubicBezTo>
                  <a:cubicBezTo>
                    <a:pt x="529" y="3236"/>
                    <a:pt x="542" y="3240"/>
                    <a:pt x="551" y="3240"/>
                  </a:cubicBezTo>
                  <a:cubicBezTo>
                    <a:pt x="559" y="3240"/>
                    <a:pt x="568" y="3236"/>
                    <a:pt x="577" y="3231"/>
                  </a:cubicBezTo>
                  <a:cubicBezTo>
                    <a:pt x="590" y="3214"/>
                    <a:pt x="590" y="3192"/>
                    <a:pt x="577" y="3179"/>
                  </a:cubicBezTo>
                  <a:cubicBezTo>
                    <a:pt x="568" y="3173"/>
                    <a:pt x="558" y="3170"/>
                    <a:pt x="549" y="3170"/>
                  </a:cubicBezTo>
                  <a:close/>
                  <a:moveTo>
                    <a:pt x="2389" y="3196"/>
                  </a:moveTo>
                  <a:cubicBezTo>
                    <a:pt x="2379" y="3196"/>
                    <a:pt x="2370" y="3199"/>
                    <a:pt x="2363" y="3205"/>
                  </a:cubicBezTo>
                  <a:cubicBezTo>
                    <a:pt x="2350" y="3218"/>
                    <a:pt x="2350" y="3244"/>
                    <a:pt x="2363" y="3257"/>
                  </a:cubicBezTo>
                  <a:cubicBezTo>
                    <a:pt x="2372" y="3262"/>
                    <a:pt x="2380" y="3266"/>
                    <a:pt x="2389" y="3266"/>
                  </a:cubicBezTo>
                  <a:cubicBezTo>
                    <a:pt x="2398" y="3266"/>
                    <a:pt x="2406" y="3262"/>
                    <a:pt x="2415" y="3257"/>
                  </a:cubicBezTo>
                  <a:cubicBezTo>
                    <a:pt x="2428" y="3244"/>
                    <a:pt x="2428" y="3218"/>
                    <a:pt x="2415" y="3205"/>
                  </a:cubicBezTo>
                  <a:cubicBezTo>
                    <a:pt x="2409" y="3199"/>
                    <a:pt x="2399" y="3196"/>
                    <a:pt x="2389" y="3196"/>
                  </a:cubicBezTo>
                  <a:close/>
                  <a:moveTo>
                    <a:pt x="652" y="3270"/>
                  </a:moveTo>
                  <a:cubicBezTo>
                    <a:pt x="643" y="3270"/>
                    <a:pt x="633" y="3275"/>
                    <a:pt x="625" y="3283"/>
                  </a:cubicBezTo>
                  <a:cubicBezTo>
                    <a:pt x="611" y="3296"/>
                    <a:pt x="611" y="3318"/>
                    <a:pt x="625" y="3331"/>
                  </a:cubicBezTo>
                  <a:cubicBezTo>
                    <a:pt x="633" y="3340"/>
                    <a:pt x="642" y="3344"/>
                    <a:pt x="651" y="3344"/>
                  </a:cubicBezTo>
                  <a:cubicBezTo>
                    <a:pt x="659" y="3344"/>
                    <a:pt x="672" y="3340"/>
                    <a:pt x="677" y="3331"/>
                  </a:cubicBezTo>
                  <a:cubicBezTo>
                    <a:pt x="690" y="3318"/>
                    <a:pt x="690" y="3296"/>
                    <a:pt x="677" y="3283"/>
                  </a:cubicBezTo>
                  <a:cubicBezTo>
                    <a:pt x="670" y="3275"/>
                    <a:pt x="661" y="3270"/>
                    <a:pt x="652" y="3270"/>
                  </a:cubicBezTo>
                  <a:close/>
                  <a:moveTo>
                    <a:pt x="2287" y="3296"/>
                  </a:moveTo>
                  <a:cubicBezTo>
                    <a:pt x="2279" y="3296"/>
                    <a:pt x="2270" y="3301"/>
                    <a:pt x="2263" y="3309"/>
                  </a:cubicBezTo>
                  <a:cubicBezTo>
                    <a:pt x="2246" y="3322"/>
                    <a:pt x="2246" y="3344"/>
                    <a:pt x="2263" y="3357"/>
                  </a:cubicBezTo>
                  <a:cubicBezTo>
                    <a:pt x="2268" y="3366"/>
                    <a:pt x="2276" y="3370"/>
                    <a:pt x="2285" y="3370"/>
                  </a:cubicBezTo>
                  <a:cubicBezTo>
                    <a:pt x="2298" y="3370"/>
                    <a:pt x="2307" y="3366"/>
                    <a:pt x="2311" y="3357"/>
                  </a:cubicBezTo>
                  <a:cubicBezTo>
                    <a:pt x="2328" y="3344"/>
                    <a:pt x="2328" y="3322"/>
                    <a:pt x="2311" y="3309"/>
                  </a:cubicBezTo>
                  <a:cubicBezTo>
                    <a:pt x="2305" y="3301"/>
                    <a:pt x="2296" y="3296"/>
                    <a:pt x="2287" y="3296"/>
                  </a:cubicBezTo>
                  <a:close/>
                  <a:moveTo>
                    <a:pt x="755" y="3373"/>
                  </a:moveTo>
                  <a:cubicBezTo>
                    <a:pt x="745" y="3373"/>
                    <a:pt x="735" y="3377"/>
                    <a:pt x="729" y="3383"/>
                  </a:cubicBezTo>
                  <a:cubicBezTo>
                    <a:pt x="716" y="3396"/>
                    <a:pt x="716" y="3422"/>
                    <a:pt x="729" y="3435"/>
                  </a:cubicBezTo>
                  <a:cubicBezTo>
                    <a:pt x="737" y="3444"/>
                    <a:pt x="746" y="3444"/>
                    <a:pt x="755" y="3444"/>
                  </a:cubicBezTo>
                  <a:cubicBezTo>
                    <a:pt x="763" y="3444"/>
                    <a:pt x="772" y="3444"/>
                    <a:pt x="781" y="3435"/>
                  </a:cubicBezTo>
                  <a:cubicBezTo>
                    <a:pt x="794" y="3422"/>
                    <a:pt x="794" y="3396"/>
                    <a:pt x="781" y="3383"/>
                  </a:cubicBezTo>
                  <a:cubicBezTo>
                    <a:pt x="774" y="3377"/>
                    <a:pt x="764" y="3373"/>
                    <a:pt x="755" y="3373"/>
                  </a:cubicBezTo>
                  <a:close/>
                  <a:moveTo>
                    <a:pt x="2185" y="3399"/>
                  </a:moveTo>
                  <a:cubicBezTo>
                    <a:pt x="2176" y="3399"/>
                    <a:pt x="2166" y="3403"/>
                    <a:pt x="2159" y="3409"/>
                  </a:cubicBezTo>
                  <a:cubicBezTo>
                    <a:pt x="2146" y="3422"/>
                    <a:pt x="2146" y="3448"/>
                    <a:pt x="2159" y="3461"/>
                  </a:cubicBezTo>
                  <a:cubicBezTo>
                    <a:pt x="2168" y="3470"/>
                    <a:pt x="2177" y="3470"/>
                    <a:pt x="2185" y="3470"/>
                  </a:cubicBezTo>
                  <a:cubicBezTo>
                    <a:pt x="2194" y="3470"/>
                    <a:pt x="2203" y="3470"/>
                    <a:pt x="2211" y="3461"/>
                  </a:cubicBezTo>
                  <a:cubicBezTo>
                    <a:pt x="2224" y="3448"/>
                    <a:pt x="2224" y="3422"/>
                    <a:pt x="2211" y="3409"/>
                  </a:cubicBezTo>
                  <a:cubicBezTo>
                    <a:pt x="2205" y="3403"/>
                    <a:pt x="2195" y="3399"/>
                    <a:pt x="2185" y="3399"/>
                  </a:cubicBezTo>
                  <a:close/>
                  <a:moveTo>
                    <a:pt x="856" y="3474"/>
                  </a:moveTo>
                  <a:cubicBezTo>
                    <a:pt x="848" y="3474"/>
                    <a:pt x="839" y="3478"/>
                    <a:pt x="833" y="3487"/>
                  </a:cubicBezTo>
                  <a:cubicBezTo>
                    <a:pt x="815" y="3500"/>
                    <a:pt x="815" y="3522"/>
                    <a:pt x="833" y="3535"/>
                  </a:cubicBezTo>
                  <a:cubicBezTo>
                    <a:pt x="837" y="3544"/>
                    <a:pt x="846" y="3548"/>
                    <a:pt x="854" y="3548"/>
                  </a:cubicBezTo>
                  <a:cubicBezTo>
                    <a:pt x="867" y="3548"/>
                    <a:pt x="876" y="3544"/>
                    <a:pt x="880" y="3535"/>
                  </a:cubicBezTo>
                  <a:cubicBezTo>
                    <a:pt x="898" y="3522"/>
                    <a:pt x="898" y="3500"/>
                    <a:pt x="880" y="3487"/>
                  </a:cubicBezTo>
                  <a:cubicBezTo>
                    <a:pt x="874" y="3478"/>
                    <a:pt x="865" y="3474"/>
                    <a:pt x="856" y="3474"/>
                  </a:cubicBezTo>
                  <a:close/>
                  <a:moveTo>
                    <a:pt x="2083" y="3503"/>
                  </a:moveTo>
                  <a:cubicBezTo>
                    <a:pt x="2074" y="3503"/>
                    <a:pt x="2064" y="3507"/>
                    <a:pt x="2055" y="3513"/>
                  </a:cubicBezTo>
                  <a:cubicBezTo>
                    <a:pt x="2042" y="3526"/>
                    <a:pt x="2042" y="3548"/>
                    <a:pt x="2055" y="3565"/>
                  </a:cubicBezTo>
                  <a:cubicBezTo>
                    <a:pt x="2064" y="3570"/>
                    <a:pt x="2073" y="3574"/>
                    <a:pt x="2081" y="3574"/>
                  </a:cubicBezTo>
                  <a:cubicBezTo>
                    <a:pt x="2090" y="3574"/>
                    <a:pt x="2103" y="3570"/>
                    <a:pt x="2107" y="3565"/>
                  </a:cubicBezTo>
                  <a:cubicBezTo>
                    <a:pt x="2120" y="3548"/>
                    <a:pt x="2120" y="3526"/>
                    <a:pt x="2107" y="3513"/>
                  </a:cubicBezTo>
                  <a:cubicBezTo>
                    <a:pt x="2101" y="3507"/>
                    <a:pt x="2092" y="3503"/>
                    <a:pt x="2083" y="3503"/>
                  </a:cubicBezTo>
                  <a:close/>
                  <a:moveTo>
                    <a:pt x="958" y="3577"/>
                  </a:moveTo>
                  <a:cubicBezTo>
                    <a:pt x="949" y="3577"/>
                    <a:pt x="939" y="3580"/>
                    <a:pt x="932" y="3587"/>
                  </a:cubicBezTo>
                  <a:cubicBezTo>
                    <a:pt x="919" y="3604"/>
                    <a:pt x="919" y="3626"/>
                    <a:pt x="932" y="3639"/>
                  </a:cubicBezTo>
                  <a:cubicBezTo>
                    <a:pt x="941" y="3648"/>
                    <a:pt x="950" y="3648"/>
                    <a:pt x="958" y="3648"/>
                  </a:cubicBezTo>
                  <a:cubicBezTo>
                    <a:pt x="967" y="3648"/>
                    <a:pt x="976" y="3648"/>
                    <a:pt x="984" y="3639"/>
                  </a:cubicBezTo>
                  <a:cubicBezTo>
                    <a:pt x="997" y="3626"/>
                    <a:pt x="997" y="3604"/>
                    <a:pt x="984" y="3587"/>
                  </a:cubicBezTo>
                  <a:cubicBezTo>
                    <a:pt x="978" y="3580"/>
                    <a:pt x="968" y="3577"/>
                    <a:pt x="958" y="3577"/>
                  </a:cubicBezTo>
                  <a:close/>
                  <a:moveTo>
                    <a:pt x="1980" y="3603"/>
                  </a:moveTo>
                  <a:cubicBezTo>
                    <a:pt x="1971" y="3603"/>
                    <a:pt x="1962" y="3606"/>
                    <a:pt x="1956" y="3613"/>
                  </a:cubicBezTo>
                  <a:cubicBezTo>
                    <a:pt x="1943" y="3630"/>
                    <a:pt x="1943" y="3652"/>
                    <a:pt x="1956" y="3665"/>
                  </a:cubicBezTo>
                  <a:cubicBezTo>
                    <a:pt x="1960" y="3674"/>
                    <a:pt x="1973" y="3678"/>
                    <a:pt x="1982" y="3678"/>
                  </a:cubicBezTo>
                  <a:cubicBezTo>
                    <a:pt x="1990" y="3678"/>
                    <a:pt x="1999" y="3674"/>
                    <a:pt x="2008" y="3665"/>
                  </a:cubicBezTo>
                  <a:cubicBezTo>
                    <a:pt x="2021" y="3652"/>
                    <a:pt x="2021" y="3630"/>
                    <a:pt x="2008" y="3613"/>
                  </a:cubicBezTo>
                  <a:cubicBezTo>
                    <a:pt x="1999" y="3606"/>
                    <a:pt x="1989" y="3603"/>
                    <a:pt x="1980" y="3603"/>
                  </a:cubicBezTo>
                  <a:close/>
                  <a:moveTo>
                    <a:pt x="1061" y="3681"/>
                  </a:moveTo>
                  <a:cubicBezTo>
                    <a:pt x="1052" y="3681"/>
                    <a:pt x="1043" y="3684"/>
                    <a:pt x="1036" y="3691"/>
                  </a:cubicBezTo>
                  <a:cubicBezTo>
                    <a:pt x="1019" y="3704"/>
                    <a:pt x="1019" y="3726"/>
                    <a:pt x="1036" y="3743"/>
                  </a:cubicBezTo>
                  <a:cubicBezTo>
                    <a:pt x="1041" y="3747"/>
                    <a:pt x="1049" y="3752"/>
                    <a:pt x="1062" y="3752"/>
                  </a:cubicBezTo>
                  <a:cubicBezTo>
                    <a:pt x="1071" y="3752"/>
                    <a:pt x="1080" y="3747"/>
                    <a:pt x="1088" y="3743"/>
                  </a:cubicBezTo>
                  <a:cubicBezTo>
                    <a:pt x="1101" y="3726"/>
                    <a:pt x="1101" y="3704"/>
                    <a:pt x="1088" y="3691"/>
                  </a:cubicBezTo>
                  <a:cubicBezTo>
                    <a:pt x="1080" y="3684"/>
                    <a:pt x="1070" y="3681"/>
                    <a:pt x="1061" y="3681"/>
                  </a:cubicBezTo>
                  <a:close/>
                  <a:moveTo>
                    <a:pt x="1879" y="3707"/>
                  </a:moveTo>
                  <a:cubicBezTo>
                    <a:pt x="1870" y="3707"/>
                    <a:pt x="1860" y="3710"/>
                    <a:pt x="1852" y="3717"/>
                  </a:cubicBezTo>
                  <a:cubicBezTo>
                    <a:pt x="1839" y="3730"/>
                    <a:pt x="1839" y="3752"/>
                    <a:pt x="1852" y="3769"/>
                  </a:cubicBezTo>
                  <a:cubicBezTo>
                    <a:pt x="1860" y="3773"/>
                    <a:pt x="1869" y="3778"/>
                    <a:pt x="1878" y="3778"/>
                  </a:cubicBezTo>
                  <a:cubicBezTo>
                    <a:pt x="1886" y="3778"/>
                    <a:pt x="1895" y="3773"/>
                    <a:pt x="1904" y="3769"/>
                  </a:cubicBezTo>
                  <a:cubicBezTo>
                    <a:pt x="1917" y="3752"/>
                    <a:pt x="1917" y="3730"/>
                    <a:pt x="1904" y="3717"/>
                  </a:cubicBezTo>
                  <a:cubicBezTo>
                    <a:pt x="1897" y="3710"/>
                    <a:pt x="1888" y="3707"/>
                    <a:pt x="1879" y="3707"/>
                  </a:cubicBezTo>
                  <a:close/>
                  <a:moveTo>
                    <a:pt x="1164" y="3781"/>
                  </a:moveTo>
                  <a:cubicBezTo>
                    <a:pt x="1155" y="3781"/>
                    <a:pt x="1145" y="3784"/>
                    <a:pt x="1136" y="3791"/>
                  </a:cubicBezTo>
                  <a:cubicBezTo>
                    <a:pt x="1123" y="3808"/>
                    <a:pt x="1123" y="3830"/>
                    <a:pt x="1136" y="3843"/>
                  </a:cubicBezTo>
                  <a:cubicBezTo>
                    <a:pt x="1145" y="3851"/>
                    <a:pt x="1153" y="3856"/>
                    <a:pt x="1162" y="3856"/>
                  </a:cubicBezTo>
                  <a:cubicBezTo>
                    <a:pt x="1171" y="3856"/>
                    <a:pt x="1179" y="3851"/>
                    <a:pt x="1188" y="3843"/>
                  </a:cubicBezTo>
                  <a:cubicBezTo>
                    <a:pt x="1201" y="3830"/>
                    <a:pt x="1201" y="3808"/>
                    <a:pt x="1188" y="3791"/>
                  </a:cubicBezTo>
                  <a:cubicBezTo>
                    <a:pt x="1182" y="3784"/>
                    <a:pt x="1173" y="3781"/>
                    <a:pt x="1164" y="3781"/>
                  </a:cubicBezTo>
                  <a:close/>
                  <a:moveTo>
                    <a:pt x="1776" y="3807"/>
                  </a:moveTo>
                  <a:cubicBezTo>
                    <a:pt x="1767" y="3807"/>
                    <a:pt x="1758" y="3810"/>
                    <a:pt x="1752" y="3817"/>
                  </a:cubicBezTo>
                  <a:cubicBezTo>
                    <a:pt x="1734" y="3834"/>
                    <a:pt x="1734" y="3856"/>
                    <a:pt x="1752" y="3869"/>
                  </a:cubicBezTo>
                  <a:cubicBezTo>
                    <a:pt x="1756" y="3877"/>
                    <a:pt x="1765" y="3882"/>
                    <a:pt x="1778" y="3882"/>
                  </a:cubicBezTo>
                  <a:cubicBezTo>
                    <a:pt x="1786" y="3882"/>
                    <a:pt x="1795" y="3877"/>
                    <a:pt x="1799" y="3869"/>
                  </a:cubicBezTo>
                  <a:cubicBezTo>
                    <a:pt x="1817" y="3856"/>
                    <a:pt x="1817" y="3834"/>
                    <a:pt x="1799" y="3817"/>
                  </a:cubicBezTo>
                  <a:cubicBezTo>
                    <a:pt x="1793" y="3810"/>
                    <a:pt x="1784" y="3807"/>
                    <a:pt x="1776" y="3807"/>
                  </a:cubicBezTo>
                  <a:close/>
                  <a:moveTo>
                    <a:pt x="1265" y="3885"/>
                  </a:moveTo>
                  <a:cubicBezTo>
                    <a:pt x="1255" y="3885"/>
                    <a:pt x="1247" y="3888"/>
                    <a:pt x="1240" y="3895"/>
                  </a:cubicBezTo>
                  <a:cubicBezTo>
                    <a:pt x="1227" y="3908"/>
                    <a:pt x="1227" y="3929"/>
                    <a:pt x="1240" y="3947"/>
                  </a:cubicBezTo>
                  <a:cubicBezTo>
                    <a:pt x="1245" y="3951"/>
                    <a:pt x="1258" y="3955"/>
                    <a:pt x="1266" y="3955"/>
                  </a:cubicBezTo>
                  <a:cubicBezTo>
                    <a:pt x="1275" y="3955"/>
                    <a:pt x="1284" y="3951"/>
                    <a:pt x="1292" y="3947"/>
                  </a:cubicBezTo>
                  <a:cubicBezTo>
                    <a:pt x="1305" y="3929"/>
                    <a:pt x="1305" y="3908"/>
                    <a:pt x="1292" y="3895"/>
                  </a:cubicBezTo>
                  <a:cubicBezTo>
                    <a:pt x="1284" y="3888"/>
                    <a:pt x="1274" y="3885"/>
                    <a:pt x="1265" y="3885"/>
                  </a:cubicBezTo>
                  <a:close/>
                  <a:moveTo>
                    <a:pt x="1674" y="3911"/>
                  </a:moveTo>
                  <a:cubicBezTo>
                    <a:pt x="1664" y="3911"/>
                    <a:pt x="1654" y="3914"/>
                    <a:pt x="1648" y="3921"/>
                  </a:cubicBezTo>
                  <a:cubicBezTo>
                    <a:pt x="1635" y="3934"/>
                    <a:pt x="1635" y="3960"/>
                    <a:pt x="1648" y="3973"/>
                  </a:cubicBezTo>
                  <a:cubicBezTo>
                    <a:pt x="1656" y="3977"/>
                    <a:pt x="1665" y="3981"/>
                    <a:pt x="1674" y="3981"/>
                  </a:cubicBezTo>
                  <a:cubicBezTo>
                    <a:pt x="1682" y="3981"/>
                    <a:pt x="1691" y="3977"/>
                    <a:pt x="1700" y="3973"/>
                  </a:cubicBezTo>
                  <a:cubicBezTo>
                    <a:pt x="1713" y="3960"/>
                    <a:pt x="1713" y="3934"/>
                    <a:pt x="1700" y="3921"/>
                  </a:cubicBezTo>
                  <a:cubicBezTo>
                    <a:pt x="1693" y="3914"/>
                    <a:pt x="1684" y="3911"/>
                    <a:pt x="1674" y="3911"/>
                  </a:cubicBezTo>
                  <a:close/>
                  <a:moveTo>
                    <a:pt x="1368" y="3985"/>
                  </a:moveTo>
                  <a:cubicBezTo>
                    <a:pt x="1358" y="3985"/>
                    <a:pt x="1349" y="3988"/>
                    <a:pt x="1340" y="3994"/>
                  </a:cubicBezTo>
                  <a:cubicBezTo>
                    <a:pt x="1327" y="4012"/>
                    <a:pt x="1327" y="4033"/>
                    <a:pt x="1340" y="4046"/>
                  </a:cubicBezTo>
                  <a:cubicBezTo>
                    <a:pt x="1349" y="4055"/>
                    <a:pt x="1357" y="4059"/>
                    <a:pt x="1366" y="4059"/>
                  </a:cubicBezTo>
                  <a:cubicBezTo>
                    <a:pt x="1375" y="4059"/>
                    <a:pt x="1388" y="4055"/>
                    <a:pt x="1392" y="4046"/>
                  </a:cubicBezTo>
                  <a:cubicBezTo>
                    <a:pt x="1405" y="4033"/>
                    <a:pt x="1405" y="4012"/>
                    <a:pt x="1392" y="3994"/>
                  </a:cubicBezTo>
                  <a:cubicBezTo>
                    <a:pt x="1385" y="3988"/>
                    <a:pt x="1377" y="3985"/>
                    <a:pt x="1368" y="3985"/>
                  </a:cubicBezTo>
                  <a:close/>
                  <a:moveTo>
                    <a:pt x="1572" y="4012"/>
                  </a:moveTo>
                  <a:cubicBezTo>
                    <a:pt x="1563" y="4012"/>
                    <a:pt x="1555" y="4016"/>
                    <a:pt x="1548" y="4025"/>
                  </a:cubicBezTo>
                  <a:cubicBezTo>
                    <a:pt x="1531" y="4038"/>
                    <a:pt x="1531" y="4059"/>
                    <a:pt x="1548" y="4072"/>
                  </a:cubicBezTo>
                  <a:cubicBezTo>
                    <a:pt x="1552" y="4081"/>
                    <a:pt x="1561" y="4085"/>
                    <a:pt x="1570" y="4085"/>
                  </a:cubicBezTo>
                  <a:cubicBezTo>
                    <a:pt x="1583" y="4085"/>
                    <a:pt x="1591" y="4081"/>
                    <a:pt x="1596" y="4072"/>
                  </a:cubicBezTo>
                  <a:cubicBezTo>
                    <a:pt x="1613" y="4059"/>
                    <a:pt x="1613" y="4038"/>
                    <a:pt x="1596" y="4025"/>
                  </a:cubicBezTo>
                  <a:cubicBezTo>
                    <a:pt x="1589" y="4016"/>
                    <a:pt x="1581" y="4012"/>
                    <a:pt x="1572" y="4012"/>
                  </a:cubicBezTo>
                  <a:close/>
                  <a:moveTo>
                    <a:pt x="1470" y="4089"/>
                  </a:moveTo>
                  <a:cubicBezTo>
                    <a:pt x="1460" y="4089"/>
                    <a:pt x="1450" y="4092"/>
                    <a:pt x="1444" y="4098"/>
                  </a:cubicBezTo>
                  <a:cubicBezTo>
                    <a:pt x="1431" y="4111"/>
                    <a:pt x="1431" y="4137"/>
                    <a:pt x="1444" y="4151"/>
                  </a:cubicBezTo>
                  <a:cubicBezTo>
                    <a:pt x="1453" y="4155"/>
                    <a:pt x="1461" y="4159"/>
                    <a:pt x="1470" y="4159"/>
                  </a:cubicBezTo>
                  <a:cubicBezTo>
                    <a:pt x="1479" y="4159"/>
                    <a:pt x="1487" y="4155"/>
                    <a:pt x="1496" y="4151"/>
                  </a:cubicBezTo>
                  <a:cubicBezTo>
                    <a:pt x="1509" y="4137"/>
                    <a:pt x="1509" y="4111"/>
                    <a:pt x="1496" y="4098"/>
                  </a:cubicBezTo>
                  <a:cubicBezTo>
                    <a:pt x="1489" y="4092"/>
                    <a:pt x="1480" y="4089"/>
                    <a:pt x="1470" y="40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860154" y="2955184"/>
              <a:ext cx="126921" cy="123548"/>
            </a:xfrm>
            <a:custGeom>
              <a:avLst/>
              <a:gdLst/>
              <a:ahLst/>
              <a:cxnLst/>
              <a:rect l="l" t="t" r="r" b="b"/>
              <a:pathLst>
                <a:path w="1016" h="989" extrusionOk="0">
                  <a:moveTo>
                    <a:pt x="430" y="1"/>
                  </a:moveTo>
                  <a:cubicBezTo>
                    <a:pt x="417" y="1"/>
                    <a:pt x="404" y="2"/>
                    <a:pt x="391" y="4"/>
                  </a:cubicBezTo>
                  <a:cubicBezTo>
                    <a:pt x="304" y="12"/>
                    <a:pt x="226" y="60"/>
                    <a:pt x="144" y="138"/>
                  </a:cubicBezTo>
                  <a:cubicBezTo>
                    <a:pt x="70" y="212"/>
                    <a:pt x="27" y="294"/>
                    <a:pt x="14" y="376"/>
                  </a:cubicBezTo>
                  <a:cubicBezTo>
                    <a:pt x="1" y="459"/>
                    <a:pt x="23" y="532"/>
                    <a:pt x="83" y="589"/>
                  </a:cubicBezTo>
                  <a:cubicBezTo>
                    <a:pt x="132" y="641"/>
                    <a:pt x="190" y="664"/>
                    <a:pt x="252" y="664"/>
                  </a:cubicBezTo>
                  <a:cubicBezTo>
                    <a:pt x="262" y="664"/>
                    <a:pt x="272" y="664"/>
                    <a:pt x="283" y="663"/>
                  </a:cubicBezTo>
                  <a:cubicBezTo>
                    <a:pt x="352" y="654"/>
                    <a:pt x="447" y="619"/>
                    <a:pt x="560" y="563"/>
                  </a:cubicBezTo>
                  <a:cubicBezTo>
                    <a:pt x="617" y="532"/>
                    <a:pt x="660" y="519"/>
                    <a:pt x="690" y="515"/>
                  </a:cubicBezTo>
                  <a:cubicBezTo>
                    <a:pt x="694" y="515"/>
                    <a:pt x="698" y="514"/>
                    <a:pt x="702" y="514"/>
                  </a:cubicBezTo>
                  <a:cubicBezTo>
                    <a:pt x="727" y="514"/>
                    <a:pt x="750" y="527"/>
                    <a:pt x="773" y="545"/>
                  </a:cubicBezTo>
                  <a:cubicBezTo>
                    <a:pt x="794" y="567"/>
                    <a:pt x="803" y="593"/>
                    <a:pt x="799" y="624"/>
                  </a:cubicBezTo>
                  <a:cubicBezTo>
                    <a:pt x="794" y="654"/>
                    <a:pt x="777" y="684"/>
                    <a:pt x="742" y="719"/>
                  </a:cubicBezTo>
                  <a:cubicBezTo>
                    <a:pt x="703" y="758"/>
                    <a:pt x="664" y="784"/>
                    <a:pt x="630" y="784"/>
                  </a:cubicBezTo>
                  <a:cubicBezTo>
                    <a:pt x="626" y="784"/>
                    <a:pt x="622" y="785"/>
                    <a:pt x="618" y="785"/>
                  </a:cubicBezTo>
                  <a:cubicBezTo>
                    <a:pt x="583" y="785"/>
                    <a:pt x="548" y="767"/>
                    <a:pt x="512" y="728"/>
                  </a:cubicBezTo>
                  <a:lnTo>
                    <a:pt x="356" y="884"/>
                  </a:lnTo>
                  <a:lnTo>
                    <a:pt x="356" y="888"/>
                  </a:lnTo>
                  <a:cubicBezTo>
                    <a:pt x="420" y="956"/>
                    <a:pt x="490" y="988"/>
                    <a:pt x="563" y="988"/>
                  </a:cubicBezTo>
                  <a:cubicBezTo>
                    <a:pt x="580" y="988"/>
                    <a:pt x="596" y="987"/>
                    <a:pt x="612" y="983"/>
                  </a:cubicBezTo>
                  <a:cubicBezTo>
                    <a:pt x="703" y="966"/>
                    <a:pt x="786" y="918"/>
                    <a:pt x="864" y="840"/>
                  </a:cubicBezTo>
                  <a:cubicBezTo>
                    <a:pt x="942" y="762"/>
                    <a:pt x="989" y="680"/>
                    <a:pt x="1002" y="602"/>
                  </a:cubicBezTo>
                  <a:cubicBezTo>
                    <a:pt x="1015" y="519"/>
                    <a:pt x="989" y="446"/>
                    <a:pt x="929" y="385"/>
                  </a:cubicBezTo>
                  <a:cubicBezTo>
                    <a:pt x="879" y="335"/>
                    <a:pt x="819" y="306"/>
                    <a:pt x="754" y="306"/>
                  </a:cubicBezTo>
                  <a:cubicBezTo>
                    <a:pt x="746" y="306"/>
                    <a:pt x="738" y="306"/>
                    <a:pt x="729" y="307"/>
                  </a:cubicBezTo>
                  <a:cubicBezTo>
                    <a:pt x="651" y="316"/>
                    <a:pt x="565" y="346"/>
                    <a:pt x="460" y="402"/>
                  </a:cubicBezTo>
                  <a:cubicBezTo>
                    <a:pt x="395" y="433"/>
                    <a:pt x="348" y="450"/>
                    <a:pt x="317" y="454"/>
                  </a:cubicBezTo>
                  <a:cubicBezTo>
                    <a:pt x="312" y="455"/>
                    <a:pt x="308" y="456"/>
                    <a:pt x="303" y="456"/>
                  </a:cubicBezTo>
                  <a:cubicBezTo>
                    <a:pt x="280" y="456"/>
                    <a:pt x="262" y="446"/>
                    <a:pt x="244" y="428"/>
                  </a:cubicBezTo>
                  <a:cubicBezTo>
                    <a:pt x="222" y="411"/>
                    <a:pt x="213" y="385"/>
                    <a:pt x="218" y="350"/>
                  </a:cubicBezTo>
                  <a:cubicBezTo>
                    <a:pt x="218" y="320"/>
                    <a:pt x="235" y="290"/>
                    <a:pt x="261" y="264"/>
                  </a:cubicBezTo>
                  <a:cubicBezTo>
                    <a:pt x="300" y="225"/>
                    <a:pt x="335" y="207"/>
                    <a:pt x="365" y="203"/>
                  </a:cubicBezTo>
                  <a:cubicBezTo>
                    <a:pt x="400" y="203"/>
                    <a:pt x="430" y="216"/>
                    <a:pt x="465" y="251"/>
                  </a:cubicBezTo>
                  <a:lnTo>
                    <a:pt x="617" y="95"/>
                  </a:lnTo>
                  <a:lnTo>
                    <a:pt x="617" y="90"/>
                  </a:lnTo>
                  <a:cubicBezTo>
                    <a:pt x="561" y="31"/>
                    <a:pt x="500" y="1"/>
                    <a:pt x="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5945726" y="2886225"/>
              <a:ext cx="136166" cy="136041"/>
            </a:xfrm>
            <a:custGeom>
              <a:avLst/>
              <a:gdLst/>
              <a:ahLst/>
              <a:cxnLst/>
              <a:rect l="l" t="t" r="r" b="b"/>
              <a:pathLst>
                <a:path w="1090" h="1089" extrusionOk="0">
                  <a:moveTo>
                    <a:pt x="304" y="304"/>
                  </a:moveTo>
                  <a:lnTo>
                    <a:pt x="586" y="451"/>
                  </a:lnTo>
                  <a:lnTo>
                    <a:pt x="452" y="586"/>
                  </a:lnTo>
                  <a:lnTo>
                    <a:pt x="300" y="304"/>
                  </a:lnTo>
                  <a:close/>
                  <a:moveTo>
                    <a:pt x="170" y="1"/>
                  </a:moveTo>
                  <a:lnTo>
                    <a:pt x="83" y="83"/>
                  </a:lnTo>
                  <a:lnTo>
                    <a:pt x="83" y="87"/>
                  </a:lnTo>
                  <a:lnTo>
                    <a:pt x="1" y="170"/>
                  </a:lnTo>
                  <a:lnTo>
                    <a:pt x="465" y="1089"/>
                  </a:lnTo>
                  <a:lnTo>
                    <a:pt x="634" y="920"/>
                  </a:lnTo>
                  <a:lnTo>
                    <a:pt x="539" y="746"/>
                  </a:lnTo>
                  <a:lnTo>
                    <a:pt x="742" y="538"/>
                  </a:lnTo>
                  <a:lnTo>
                    <a:pt x="920" y="634"/>
                  </a:lnTo>
                  <a:lnTo>
                    <a:pt x="1089" y="464"/>
                  </a:lnTo>
                  <a:lnTo>
                    <a:pt x="1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001567" y="2831509"/>
              <a:ext cx="143661" cy="106809"/>
            </a:xfrm>
            <a:custGeom>
              <a:avLst/>
              <a:gdLst/>
              <a:ahLst/>
              <a:cxnLst/>
              <a:rect l="l" t="t" r="r" b="b"/>
              <a:pathLst>
                <a:path w="1150" h="855" extrusionOk="0">
                  <a:moveTo>
                    <a:pt x="161" y="1"/>
                  </a:moveTo>
                  <a:lnTo>
                    <a:pt x="1" y="161"/>
                  </a:lnTo>
                  <a:lnTo>
                    <a:pt x="690" y="855"/>
                  </a:lnTo>
                  <a:lnTo>
                    <a:pt x="1149" y="395"/>
                  </a:lnTo>
                  <a:lnTo>
                    <a:pt x="1024" y="274"/>
                  </a:lnTo>
                  <a:lnTo>
                    <a:pt x="729" y="569"/>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069276" y="2727572"/>
              <a:ext cx="143161" cy="142537"/>
            </a:xfrm>
            <a:custGeom>
              <a:avLst/>
              <a:gdLst/>
              <a:ahLst/>
              <a:cxnLst/>
              <a:rect l="l" t="t" r="r" b="b"/>
              <a:pathLst>
                <a:path w="1146" h="1141" extrusionOk="0">
                  <a:moveTo>
                    <a:pt x="451" y="0"/>
                  </a:moveTo>
                  <a:lnTo>
                    <a:pt x="0" y="451"/>
                  </a:lnTo>
                  <a:lnTo>
                    <a:pt x="690" y="1140"/>
                  </a:lnTo>
                  <a:lnTo>
                    <a:pt x="1145" y="690"/>
                  </a:lnTo>
                  <a:lnTo>
                    <a:pt x="1019" y="568"/>
                  </a:lnTo>
                  <a:lnTo>
                    <a:pt x="729" y="859"/>
                  </a:lnTo>
                  <a:lnTo>
                    <a:pt x="555" y="685"/>
                  </a:lnTo>
                  <a:lnTo>
                    <a:pt x="798" y="442"/>
                  </a:lnTo>
                  <a:lnTo>
                    <a:pt x="677" y="321"/>
                  </a:lnTo>
                  <a:lnTo>
                    <a:pt x="434" y="564"/>
                  </a:lnTo>
                  <a:lnTo>
                    <a:pt x="282" y="412"/>
                  </a:lnTo>
                  <a:lnTo>
                    <a:pt x="577" y="122"/>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271278" y="2548056"/>
              <a:ext cx="130169" cy="128170"/>
            </a:xfrm>
            <a:custGeom>
              <a:avLst/>
              <a:gdLst/>
              <a:ahLst/>
              <a:cxnLst/>
              <a:rect l="l" t="t" r="r" b="b"/>
              <a:pathLst>
                <a:path w="1042" h="1026" extrusionOk="0">
                  <a:moveTo>
                    <a:pt x="952" y="1"/>
                  </a:moveTo>
                  <a:cubicBezTo>
                    <a:pt x="933" y="1"/>
                    <a:pt x="913" y="9"/>
                    <a:pt x="898" y="24"/>
                  </a:cubicBezTo>
                  <a:lnTo>
                    <a:pt x="31" y="891"/>
                  </a:lnTo>
                  <a:cubicBezTo>
                    <a:pt x="1" y="921"/>
                    <a:pt x="1" y="969"/>
                    <a:pt x="31" y="999"/>
                  </a:cubicBezTo>
                  <a:cubicBezTo>
                    <a:pt x="46" y="1017"/>
                    <a:pt x="66" y="1025"/>
                    <a:pt x="85" y="1025"/>
                  </a:cubicBezTo>
                  <a:cubicBezTo>
                    <a:pt x="105" y="1025"/>
                    <a:pt x="124" y="1017"/>
                    <a:pt x="139" y="999"/>
                  </a:cubicBezTo>
                  <a:lnTo>
                    <a:pt x="1007" y="132"/>
                  </a:lnTo>
                  <a:cubicBezTo>
                    <a:pt x="1041" y="102"/>
                    <a:pt x="1041" y="54"/>
                    <a:pt x="1007" y="24"/>
                  </a:cubicBezTo>
                  <a:cubicBezTo>
                    <a:pt x="991" y="9"/>
                    <a:pt x="972" y="1"/>
                    <a:pt x="952" y="1"/>
                  </a:cubicBezTo>
                  <a:close/>
                </a:path>
              </a:pathLst>
            </a:custGeom>
            <a:solidFill>
              <a:srgbClr val="7B3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20"/>
          <p:cNvGrpSpPr/>
          <p:nvPr/>
        </p:nvGrpSpPr>
        <p:grpSpPr>
          <a:xfrm>
            <a:off x="2860346" y="2719951"/>
            <a:ext cx="537418" cy="464463"/>
            <a:chOff x="2836746" y="2719951"/>
            <a:chExt cx="537418" cy="464463"/>
          </a:xfrm>
        </p:grpSpPr>
        <p:sp>
          <p:nvSpPr>
            <p:cNvPr id="546" name="Google Shape;546;p20"/>
            <p:cNvSpPr/>
            <p:nvPr/>
          </p:nvSpPr>
          <p:spPr>
            <a:xfrm>
              <a:off x="2836746" y="2807148"/>
              <a:ext cx="450221" cy="377266"/>
            </a:xfrm>
            <a:custGeom>
              <a:avLst/>
              <a:gdLst/>
              <a:ahLst/>
              <a:cxnLst/>
              <a:rect l="l" t="t" r="r" b="b"/>
              <a:pathLst>
                <a:path w="3604" h="3020" extrusionOk="0">
                  <a:moveTo>
                    <a:pt x="539" y="1"/>
                  </a:moveTo>
                  <a:cubicBezTo>
                    <a:pt x="244" y="1"/>
                    <a:pt x="1" y="239"/>
                    <a:pt x="1" y="534"/>
                  </a:cubicBezTo>
                  <a:lnTo>
                    <a:pt x="1" y="1986"/>
                  </a:lnTo>
                  <a:cubicBezTo>
                    <a:pt x="1" y="2285"/>
                    <a:pt x="244" y="2524"/>
                    <a:pt x="539" y="2524"/>
                  </a:cubicBezTo>
                  <a:cubicBezTo>
                    <a:pt x="721" y="2524"/>
                    <a:pt x="894" y="2580"/>
                    <a:pt x="1041" y="2684"/>
                  </a:cubicBezTo>
                  <a:lnTo>
                    <a:pt x="1497" y="3005"/>
                  </a:lnTo>
                  <a:cubicBezTo>
                    <a:pt x="1511" y="3015"/>
                    <a:pt x="1527" y="3019"/>
                    <a:pt x="1541" y="3019"/>
                  </a:cubicBezTo>
                  <a:cubicBezTo>
                    <a:pt x="1593" y="3019"/>
                    <a:pt x="1638" y="2967"/>
                    <a:pt x="1618" y="2910"/>
                  </a:cubicBezTo>
                  <a:lnTo>
                    <a:pt x="1588" y="2823"/>
                  </a:lnTo>
                  <a:cubicBezTo>
                    <a:pt x="1536" y="2676"/>
                    <a:pt x="1644" y="2524"/>
                    <a:pt x="1796" y="2524"/>
                  </a:cubicBezTo>
                  <a:lnTo>
                    <a:pt x="3066" y="2524"/>
                  </a:lnTo>
                  <a:cubicBezTo>
                    <a:pt x="3365" y="2524"/>
                    <a:pt x="3604" y="2285"/>
                    <a:pt x="3604" y="1986"/>
                  </a:cubicBezTo>
                  <a:lnTo>
                    <a:pt x="3604" y="534"/>
                  </a:lnTo>
                  <a:cubicBezTo>
                    <a:pt x="3604" y="239"/>
                    <a:pt x="3365" y="1"/>
                    <a:pt x="3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2900707" y="2807148"/>
              <a:ext cx="386260" cy="310682"/>
            </a:xfrm>
            <a:custGeom>
              <a:avLst/>
              <a:gdLst/>
              <a:ahLst/>
              <a:cxnLst/>
              <a:rect l="l" t="t" r="r" b="b"/>
              <a:pathLst>
                <a:path w="3092" h="2487" extrusionOk="0">
                  <a:moveTo>
                    <a:pt x="1" y="1"/>
                  </a:moveTo>
                  <a:cubicBezTo>
                    <a:pt x="1" y="1"/>
                    <a:pt x="1" y="5"/>
                    <a:pt x="1" y="5"/>
                  </a:cubicBezTo>
                  <a:lnTo>
                    <a:pt x="1" y="1457"/>
                  </a:lnTo>
                  <a:cubicBezTo>
                    <a:pt x="1" y="1752"/>
                    <a:pt x="243" y="1995"/>
                    <a:pt x="538" y="1995"/>
                  </a:cubicBezTo>
                  <a:lnTo>
                    <a:pt x="1808" y="1995"/>
                  </a:lnTo>
                  <a:cubicBezTo>
                    <a:pt x="1960" y="1995"/>
                    <a:pt x="2069" y="2147"/>
                    <a:pt x="2017" y="2290"/>
                  </a:cubicBezTo>
                  <a:lnTo>
                    <a:pt x="1986" y="2381"/>
                  </a:lnTo>
                  <a:cubicBezTo>
                    <a:pt x="1966" y="2437"/>
                    <a:pt x="2013" y="2486"/>
                    <a:pt x="2063" y="2486"/>
                  </a:cubicBezTo>
                  <a:cubicBezTo>
                    <a:pt x="2078" y="2486"/>
                    <a:pt x="2094" y="2482"/>
                    <a:pt x="2108" y="2472"/>
                  </a:cubicBezTo>
                  <a:lnTo>
                    <a:pt x="2567" y="2151"/>
                  </a:lnTo>
                  <a:cubicBezTo>
                    <a:pt x="2710" y="2047"/>
                    <a:pt x="2888" y="1995"/>
                    <a:pt x="3066" y="1995"/>
                  </a:cubicBezTo>
                  <a:cubicBezTo>
                    <a:pt x="3075" y="1995"/>
                    <a:pt x="3083" y="1991"/>
                    <a:pt x="3092" y="1991"/>
                  </a:cubicBezTo>
                  <a:cubicBezTo>
                    <a:pt x="3092" y="1991"/>
                    <a:pt x="3092" y="1991"/>
                    <a:pt x="3092" y="1986"/>
                  </a:cubicBezTo>
                  <a:lnTo>
                    <a:pt x="3092" y="534"/>
                  </a:lnTo>
                  <a:cubicBezTo>
                    <a:pt x="3092" y="239"/>
                    <a:pt x="2853" y="1"/>
                    <a:pt x="2554" y="1"/>
                  </a:cubicBez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2923943" y="2719951"/>
              <a:ext cx="450221" cy="377266"/>
            </a:xfrm>
            <a:custGeom>
              <a:avLst/>
              <a:gdLst/>
              <a:ahLst/>
              <a:cxnLst/>
              <a:rect l="l" t="t" r="r" b="b"/>
              <a:pathLst>
                <a:path w="3604" h="3020" extrusionOk="0">
                  <a:moveTo>
                    <a:pt x="539" y="0"/>
                  </a:moveTo>
                  <a:cubicBezTo>
                    <a:pt x="244" y="0"/>
                    <a:pt x="1" y="239"/>
                    <a:pt x="1" y="538"/>
                  </a:cubicBezTo>
                  <a:lnTo>
                    <a:pt x="1" y="1991"/>
                  </a:lnTo>
                  <a:cubicBezTo>
                    <a:pt x="1" y="2285"/>
                    <a:pt x="244" y="2524"/>
                    <a:pt x="539" y="2524"/>
                  </a:cubicBezTo>
                  <a:lnTo>
                    <a:pt x="1809" y="2524"/>
                  </a:lnTo>
                  <a:cubicBezTo>
                    <a:pt x="1961" y="2524"/>
                    <a:pt x="2069" y="2680"/>
                    <a:pt x="2017" y="2823"/>
                  </a:cubicBezTo>
                  <a:lnTo>
                    <a:pt x="1987" y="2914"/>
                  </a:lnTo>
                  <a:cubicBezTo>
                    <a:pt x="1967" y="2968"/>
                    <a:pt x="2014" y="3019"/>
                    <a:pt x="2065" y="3019"/>
                  </a:cubicBezTo>
                  <a:cubicBezTo>
                    <a:pt x="2080" y="3019"/>
                    <a:pt x="2094" y="3015"/>
                    <a:pt x="2108" y="3005"/>
                  </a:cubicBezTo>
                  <a:lnTo>
                    <a:pt x="2568" y="2684"/>
                  </a:lnTo>
                  <a:cubicBezTo>
                    <a:pt x="2711" y="2580"/>
                    <a:pt x="2889" y="2524"/>
                    <a:pt x="3066" y="2524"/>
                  </a:cubicBezTo>
                  <a:cubicBezTo>
                    <a:pt x="3361" y="2524"/>
                    <a:pt x="3604" y="2285"/>
                    <a:pt x="3604" y="1991"/>
                  </a:cubicBezTo>
                  <a:lnTo>
                    <a:pt x="3604" y="538"/>
                  </a:lnTo>
                  <a:cubicBezTo>
                    <a:pt x="3604" y="239"/>
                    <a:pt x="3361" y="0"/>
                    <a:pt x="3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2985156" y="2786036"/>
              <a:ext cx="327797" cy="15241"/>
            </a:xfrm>
            <a:custGeom>
              <a:avLst/>
              <a:gdLst/>
              <a:ahLst/>
              <a:cxnLst/>
              <a:rect l="l" t="t" r="r" b="b"/>
              <a:pathLst>
                <a:path w="2624" h="122" extrusionOk="0">
                  <a:moveTo>
                    <a:pt x="66" y="0"/>
                  </a:moveTo>
                  <a:cubicBezTo>
                    <a:pt x="31" y="0"/>
                    <a:pt x="1" y="26"/>
                    <a:pt x="1" y="61"/>
                  </a:cubicBezTo>
                  <a:cubicBezTo>
                    <a:pt x="1" y="96"/>
                    <a:pt x="31" y="122"/>
                    <a:pt x="66" y="122"/>
                  </a:cubicBezTo>
                  <a:lnTo>
                    <a:pt x="2559" y="122"/>
                  </a:lnTo>
                  <a:cubicBezTo>
                    <a:pt x="2594" y="122"/>
                    <a:pt x="2624" y="96"/>
                    <a:pt x="2624" y="61"/>
                  </a:cubicBezTo>
                  <a:cubicBezTo>
                    <a:pt x="2624" y="26"/>
                    <a:pt x="2594" y="0"/>
                    <a:pt x="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2985156" y="2826137"/>
              <a:ext cx="327797" cy="15241"/>
            </a:xfrm>
            <a:custGeom>
              <a:avLst/>
              <a:gdLst/>
              <a:ahLst/>
              <a:cxnLst/>
              <a:rect l="l" t="t" r="r" b="b"/>
              <a:pathLst>
                <a:path w="2624" h="122" extrusionOk="0">
                  <a:moveTo>
                    <a:pt x="66" y="0"/>
                  </a:moveTo>
                  <a:cubicBezTo>
                    <a:pt x="31" y="0"/>
                    <a:pt x="1" y="26"/>
                    <a:pt x="1" y="61"/>
                  </a:cubicBezTo>
                  <a:cubicBezTo>
                    <a:pt x="1" y="96"/>
                    <a:pt x="31" y="122"/>
                    <a:pt x="66" y="122"/>
                  </a:cubicBezTo>
                  <a:lnTo>
                    <a:pt x="2559" y="122"/>
                  </a:lnTo>
                  <a:cubicBezTo>
                    <a:pt x="2594" y="122"/>
                    <a:pt x="2624" y="96"/>
                    <a:pt x="2624" y="61"/>
                  </a:cubicBezTo>
                  <a:cubicBezTo>
                    <a:pt x="2624" y="26"/>
                    <a:pt x="2594" y="0"/>
                    <a:pt x="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2985156" y="2866238"/>
              <a:ext cx="327797" cy="15241"/>
            </a:xfrm>
            <a:custGeom>
              <a:avLst/>
              <a:gdLst/>
              <a:ahLst/>
              <a:cxnLst/>
              <a:rect l="l" t="t" r="r" b="b"/>
              <a:pathLst>
                <a:path w="2624" h="122" extrusionOk="0">
                  <a:moveTo>
                    <a:pt x="66" y="0"/>
                  </a:moveTo>
                  <a:cubicBezTo>
                    <a:pt x="31" y="0"/>
                    <a:pt x="1" y="26"/>
                    <a:pt x="1" y="61"/>
                  </a:cubicBezTo>
                  <a:cubicBezTo>
                    <a:pt x="1" y="96"/>
                    <a:pt x="31" y="122"/>
                    <a:pt x="66" y="122"/>
                  </a:cubicBezTo>
                  <a:lnTo>
                    <a:pt x="2559" y="122"/>
                  </a:lnTo>
                  <a:cubicBezTo>
                    <a:pt x="2594" y="122"/>
                    <a:pt x="2624" y="96"/>
                    <a:pt x="2624" y="61"/>
                  </a:cubicBezTo>
                  <a:cubicBezTo>
                    <a:pt x="2624" y="26"/>
                    <a:pt x="2594" y="0"/>
                    <a:pt x="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2985156" y="2906213"/>
              <a:ext cx="327797" cy="15365"/>
            </a:xfrm>
            <a:custGeom>
              <a:avLst/>
              <a:gdLst/>
              <a:ahLst/>
              <a:cxnLst/>
              <a:rect l="l" t="t" r="r" b="b"/>
              <a:pathLst>
                <a:path w="2624" h="123" extrusionOk="0">
                  <a:moveTo>
                    <a:pt x="66" y="1"/>
                  </a:moveTo>
                  <a:cubicBezTo>
                    <a:pt x="31" y="1"/>
                    <a:pt x="1" y="27"/>
                    <a:pt x="1" y="62"/>
                  </a:cubicBezTo>
                  <a:cubicBezTo>
                    <a:pt x="1" y="96"/>
                    <a:pt x="31" y="122"/>
                    <a:pt x="66" y="122"/>
                  </a:cubicBezTo>
                  <a:lnTo>
                    <a:pt x="2559" y="122"/>
                  </a:lnTo>
                  <a:cubicBezTo>
                    <a:pt x="2594" y="122"/>
                    <a:pt x="2624" y="96"/>
                    <a:pt x="2624" y="62"/>
                  </a:cubicBezTo>
                  <a:cubicBezTo>
                    <a:pt x="2624" y="27"/>
                    <a:pt x="2594"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2985156" y="2946314"/>
              <a:ext cx="327797" cy="15365"/>
            </a:xfrm>
            <a:custGeom>
              <a:avLst/>
              <a:gdLst/>
              <a:ahLst/>
              <a:cxnLst/>
              <a:rect l="l" t="t" r="r" b="b"/>
              <a:pathLst>
                <a:path w="2624" h="123" extrusionOk="0">
                  <a:moveTo>
                    <a:pt x="66" y="1"/>
                  </a:moveTo>
                  <a:cubicBezTo>
                    <a:pt x="31" y="1"/>
                    <a:pt x="1" y="27"/>
                    <a:pt x="1" y="62"/>
                  </a:cubicBezTo>
                  <a:cubicBezTo>
                    <a:pt x="1" y="96"/>
                    <a:pt x="31" y="122"/>
                    <a:pt x="66" y="122"/>
                  </a:cubicBezTo>
                  <a:lnTo>
                    <a:pt x="2559" y="122"/>
                  </a:lnTo>
                  <a:cubicBezTo>
                    <a:pt x="2594" y="122"/>
                    <a:pt x="2624" y="96"/>
                    <a:pt x="2624" y="62"/>
                  </a:cubicBezTo>
                  <a:cubicBezTo>
                    <a:pt x="2624" y="27"/>
                    <a:pt x="2594"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0"/>
          <p:cNvGrpSpPr/>
          <p:nvPr/>
        </p:nvGrpSpPr>
        <p:grpSpPr>
          <a:xfrm>
            <a:off x="3525765" y="3851965"/>
            <a:ext cx="751410" cy="802010"/>
            <a:chOff x="5012545" y="3781557"/>
            <a:chExt cx="751410" cy="802010"/>
          </a:xfrm>
        </p:grpSpPr>
        <p:sp>
          <p:nvSpPr>
            <p:cNvPr id="555" name="Google Shape;555;p20"/>
            <p:cNvSpPr/>
            <p:nvPr/>
          </p:nvSpPr>
          <p:spPr>
            <a:xfrm>
              <a:off x="5012545" y="4017664"/>
              <a:ext cx="445349" cy="425861"/>
            </a:xfrm>
            <a:custGeom>
              <a:avLst/>
              <a:gdLst/>
              <a:ahLst/>
              <a:cxnLst/>
              <a:rect l="l" t="t" r="r" b="b"/>
              <a:pathLst>
                <a:path w="3565" h="3409" extrusionOk="0">
                  <a:moveTo>
                    <a:pt x="733" y="1"/>
                  </a:moveTo>
                  <a:lnTo>
                    <a:pt x="0" y="2620"/>
                  </a:lnTo>
                  <a:lnTo>
                    <a:pt x="2832" y="3409"/>
                  </a:lnTo>
                  <a:lnTo>
                    <a:pt x="3564" y="790"/>
                  </a:lnTo>
                  <a:lnTo>
                    <a:pt x="733" y="1"/>
                  </a:lnTo>
                  <a:close/>
                </a:path>
              </a:pathLst>
            </a:custGeom>
            <a:solidFill>
              <a:srgbClr val="8D4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5158206" y="4041025"/>
              <a:ext cx="64085" cy="120300"/>
            </a:xfrm>
            <a:custGeom>
              <a:avLst/>
              <a:gdLst/>
              <a:ahLst/>
              <a:cxnLst/>
              <a:rect l="l" t="t" r="r" b="b"/>
              <a:pathLst>
                <a:path w="513" h="963" extrusionOk="0">
                  <a:moveTo>
                    <a:pt x="248" y="0"/>
                  </a:moveTo>
                  <a:lnTo>
                    <a:pt x="1" y="889"/>
                  </a:lnTo>
                  <a:lnTo>
                    <a:pt x="265" y="963"/>
                  </a:lnTo>
                  <a:lnTo>
                    <a:pt x="512" y="74"/>
                  </a:lnTo>
                  <a:lnTo>
                    <a:pt x="2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5179943" y="3781557"/>
              <a:ext cx="349408" cy="334792"/>
            </a:xfrm>
            <a:custGeom>
              <a:avLst/>
              <a:gdLst/>
              <a:ahLst/>
              <a:cxnLst/>
              <a:rect l="l" t="t" r="r" b="b"/>
              <a:pathLst>
                <a:path w="2797" h="2680" extrusionOk="0">
                  <a:moveTo>
                    <a:pt x="577" y="0"/>
                  </a:moveTo>
                  <a:lnTo>
                    <a:pt x="0" y="2060"/>
                  </a:lnTo>
                  <a:lnTo>
                    <a:pt x="2224" y="2680"/>
                  </a:lnTo>
                  <a:lnTo>
                    <a:pt x="2797" y="620"/>
                  </a:lnTo>
                  <a:lnTo>
                    <a:pt x="577" y="0"/>
                  </a:lnTo>
                  <a:close/>
                </a:path>
              </a:pathLst>
            </a:custGeom>
            <a:solidFill>
              <a:srgbClr val="7B3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5301744" y="3815162"/>
              <a:ext cx="106309" cy="267084"/>
            </a:xfrm>
            <a:custGeom>
              <a:avLst/>
              <a:gdLst/>
              <a:ahLst/>
              <a:cxnLst/>
              <a:rect l="l" t="t" r="r" b="b"/>
              <a:pathLst>
                <a:path w="851" h="2138" extrusionOk="0">
                  <a:moveTo>
                    <a:pt x="577" y="0"/>
                  </a:moveTo>
                  <a:lnTo>
                    <a:pt x="1" y="2060"/>
                  </a:lnTo>
                  <a:lnTo>
                    <a:pt x="274" y="2138"/>
                  </a:lnTo>
                  <a:lnTo>
                    <a:pt x="851" y="78"/>
                  </a:ln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5086750" y="3852264"/>
              <a:ext cx="677205" cy="641852"/>
            </a:xfrm>
            <a:custGeom>
              <a:avLst/>
              <a:gdLst/>
              <a:ahLst/>
              <a:cxnLst/>
              <a:rect l="l" t="t" r="r" b="b"/>
              <a:pathLst>
                <a:path w="5421" h="5138" extrusionOk="0">
                  <a:moveTo>
                    <a:pt x="4122" y="0"/>
                  </a:moveTo>
                  <a:cubicBezTo>
                    <a:pt x="3797" y="0"/>
                    <a:pt x="3498" y="217"/>
                    <a:pt x="3408" y="544"/>
                  </a:cubicBezTo>
                  <a:lnTo>
                    <a:pt x="2238" y="4733"/>
                  </a:lnTo>
                  <a:lnTo>
                    <a:pt x="252" y="4178"/>
                  </a:lnTo>
                  <a:cubicBezTo>
                    <a:pt x="236" y="4173"/>
                    <a:pt x="220" y="4171"/>
                    <a:pt x="205" y="4171"/>
                  </a:cubicBezTo>
                  <a:cubicBezTo>
                    <a:pt x="126" y="4171"/>
                    <a:pt x="53" y="4224"/>
                    <a:pt x="31" y="4303"/>
                  </a:cubicBezTo>
                  <a:cubicBezTo>
                    <a:pt x="0" y="4403"/>
                    <a:pt x="57" y="4503"/>
                    <a:pt x="157" y="4529"/>
                  </a:cubicBezTo>
                  <a:lnTo>
                    <a:pt x="2316" y="5132"/>
                  </a:lnTo>
                  <a:cubicBezTo>
                    <a:pt x="2331" y="5136"/>
                    <a:pt x="2347" y="5138"/>
                    <a:pt x="2363" y="5138"/>
                  </a:cubicBezTo>
                  <a:cubicBezTo>
                    <a:pt x="2442" y="5138"/>
                    <a:pt x="2515" y="5086"/>
                    <a:pt x="2537" y="5006"/>
                  </a:cubicBezTo>
                  <a:lnTo>
                    <a:pt x="3755" y="640"/>
                  </a:lnTo>
                  <a:cubicBezTo>
                    <a:pt x="3802" y="471"/>
                    <a:pt x="3956" y="361"/>
                    <a:pt x="4124" y="361"/>
                  </a:cubicBezTo>
                  <a:cubicBezTo>
                    <a:pt x="4158" y="361"/>
                    <a:pt x="4193" y="366"/>
                    <a:pt x="4228" y="375"/>
                  </a:cubicBezTo>
                  <a:lnTo>
                    <a:pt x="5173" y="640"/>
                  </a:lnTo>
                  <a:cubicBezTo>
                    <a:pt x="5189" y="644"/>
                    <a:pt x="5205" y="646"/>
                    <a:pt x="5220" y="646"/>
                  </a:cubicBezTo>
                  <a:cubicBezTo>
                    <a:pt x="5299" y="646"/>
                    <a:pt x="5372" y="594"/>
                    <a:pt x="5394" y="514"/>
                  </a:cubicBezTo>
                  <a:cubicBezTo>
                    <a:pt x="5420" y="419"/>
                    <a:pt x="5364" y="319"/>
                    <a:pt x="5268" y="289"/>
                  </a:cubicBezTo>
                  <a:lnTo>
                    <a:pt x="4323" y="28"/>
                  </a:lnTo>
                  <a:cubicBezTo>
                    <a:pt x="4256" y="9"/>
                    <a:pt x="4188" y="0"/>
                    <a:pt x="4122" y="0"/>
                  </a:cubicBezTo>
                  <a:close/>
                </a:path>
              </a:pathLst>
            </a:custGeom>
            <a:solidFill>
              <a:srgbClr val="9364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5257896" y="4360706"/>
              <a:ext cx="247596" cy="222862"/>
            </a:xfrm>
            <a:custGeom>
              <a:avLst/>
              <a:gdLst/>
              <a:ahLst/>
              <a:cxnLst/>
              <a:rect l="l" t="t" r="r" b="b"/>
              <a:pathLst>
                <a:path w="1982" h="1784" extrusionOk="0">
                  <a:moveTo>
                    <a:pt x="990" y="0"/>
                  </a:moveTo>
                  <a:cubicBezTo>
                    <a:pt x="601" y="0"/>
                    <a:pt x="243" y="259"/>
                    <a:pt x="135" y="654"/>
                  </a:cubicBezTo>
                  <a:cubicBezTo>
                    <a:pt x="1" y="1127"/>
                    <a:pt x="278" y="1617"/>
                    <a:pt x="751" y="1751"/>
                  </a:cubicBezTo>
                  <a:cubicBezTo>
                    <a:pt x="831" y="1773"/>
                    <a:pt x="912" y="1783"/>
                    <a:pt x="991" y="1783"/>
                  </a:cubicBezTo>
                  <a:cubicBezTo>
                    <a:pt x="1382" y="1783"/>
                    <a:pt x="1740" y="1528"/>
                    <a:pt x="1852" y="1131"/>
                  </a:cubicBezTo>
                  <a:cubicBezTo>
                    <a:pt x="1982" y="658"/>
                    <a:pt x="1704" y="164"/>
                    <a:pt x="1232" y="34"/>
                  </a:cubicBezTo>
                  <a:cubicBezTo>
                    <a:pt x="1151" y="11"/>
                    <a:pt x="1070"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5307241" y="4405054"/>
              <a:ext cx="149033" cy="134042"/>
            </a:xfrm>
            <a:custGeom>
              <a:avLst/>
              <a:gdLst/>
              <a:ahLst/>
              <a:cxnLst/>
              <a:rect l="l" t="t" r="r" b="b"/>
              <a:pathLst>
                <a:path w="1193" h="1073" extrusionOk="0">
                  <a:moveTo>
                    <a:pt x="595" y="1"/>
                  </a:moveTo>
                  <a:cubicBezTo>
                    <a:pt x="361" y="1"/>
                    <a:pt x="147" y="157"/>
                    <a:pt x="82" y="394"/>
                  </a:cubicBezTo>
                  <a:cubicBezTo>
                    <a:pt x="0" y="681"/>
                    <a:pt x="169" y="975"/>
                    <a:pt x="451" y="1053"/>
                  </a:cubicBezTo>
                  <a:cubicBezTo>
                    <a:pt x="499" y="1067"/>
                    <a:pt x="547" y="1073"/>
                    <a:pt x="595" y="1073"/>
                  </a:cubicBezTo>
                  <a:cubicBezTo>
                    <a:pt x="830" y="1073"/>
                    <a:pt x="1046" y="919"/>
                    <a:pt x="1114" y="681"/>
                  </a:cubicBezTo>
                  <a:cubicBezTo>
                    <a:pt x="1192" y="394"/>
                    <a:pt x="1028" y="100"/>
                    <a:pt x="742" y="22"/>
                  </a:cubicBezTo>
                  <a:cubicBezTo>
                    <a:pt x="692" y="7"/>
                    <a:pt x="643" y="1"/>
                    <a:pt x="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6;p19"/>
          <p:cNvSpPr/>
          <p:nvPr/>
        </p:nvSpPr>
        <p:spPr>
          <a:xfrm>
            <a:off x="3634611" y="1485167"/>
            <a:ext cx="402175" cy="402359"/>
          </a:xfrm>
          <a:custGeom>
            <a:avLst/>
            <a:gdLst/>
            <a:ahLst/>
            <a:cxnLst/>
            <a:rect l="l" t="t" r="r" b="b"/>
            <a:pathLst>
              <a:path w="2259" h="2260" extrusionOk="0">
                <a:moveTo>
                  <a:pt x="2259" y="1128"/>
                </a:moveTo>
                <a:cubicBezTo>
                  <a:pt x="2259" y="1752"/>
                  <a:pt x="1756" y="2259"/>
                  <a:pt x="1132" y="2259"/>
                </a:cubicBezTo>
                <a:cubicBezTo>
                  <a:pt x="507" y="2259"/>
                  <a:pt x="0" y="1752"/>
                  <a:pt x="0" y="1128"/>
                </a:cubicBezTo>
                <a:cubicBezTo>
                  <a:pt x="0" y="503"/>
                  <a:pt x="507" y="0"/>
                  <a:pt x="1132" y="0"/>
                </a:cubicBezTo>
                <a:cubicBezTo>
                  <a:pt x="1756" y="0"/>
                  <a:pt x="2259" y="503"/>
                  <a:pt x="2259" y="11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3739473" y="1634177"/>
            <a:ext cx="188536" cy="145989"/>
          </a:xfrm>
          <a:custGeom>
            <a:avLst/>
            <a:gdLst/>
            <a:ahLst/>
            <a:cxnLst/>
            <a:rect l="l" t="t" r="r" b="b"/>
            <a:pathLst>
              <a:path w="1059" h="820" extrusionOk="0">
                <a:moveTo>
                  <a:pt x="473" y="820"/>
                </a:moveTo>
                <a:cubicBezTo>
                  <a:pt x="443" y="820"/>
                  <a:pt x="413" y="807"/>
                  <a:pt x="391" y="785"/>
                </a:cubicBezTo>
                <a:lnTo>
                  <a:pt x="53" y="473"/>
                </a:lnTo>
                <a:cubicBezTo>
                  <a:pt x="5" y="429"/>
                  <a:pt x="1" y="356"/>
                  <a:pt x="44" y="308"/>
                </a:cubicBezTo>
                <a:cubicBezTo>
                  <a:pt x="87" y="260"/>
                  <a:pt x="165" y="256"/>
                  <a:pt x="213" y="299"/>
                </a:cubicBezTo>
                <a:lnTo>
                  <a:pt x="460" y="525"/>
                </a:lnTo>
                <a:lnTo>
                  <a:pt x="833" y="56"/>
                </a:lnTo>
                <a:cubicBezTo>
                  <a:pt x="872" y="4"/>
                  <a:pt x="950" y="0"/>
                  <a:pt x="998" y="39"/>
                </a:cubicBezTo>
                <a:cubicBezTo>
                  <a:pt x="1050" y="82"/>
                  <a:pt x="1059" y="156"/>
                  <a:pt x="1020" y="208"/>
                </a:cubicBezTo>
                <a:lnTo>
                  <a:pt x="564" y="772"/>
                </a:lnTo>
                <a:cubicBezTo>
                  <a:pt x="543" y="798"/>
                  <a:pt x="512" y="815"/>
                  <a:pt x="482" y="815"/>
                </a:cubicBezTo>
                <a:cubicBezTo>
                  <a:pt x="478" y="815"/>
                  <a:pt x="473" y="820"/>
                  <a:pt x="473" y="8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8"/>
          <p:cNvGrpSpPr/>
          <p:nvPr/>
        </p:nvGrpSpPr>
        <p:grpSpPr>
          <a:xfrm>
            <a:off x="5080928" y="4043862"/>
            <a:ext cx="520517" cy="303514"/>
            <a:chOff x="5878105" y="2781482"/>
            <a:chExt cx="520517" cy="303514"/>
          </a:xfrm>
        </p:grpSpPr>
        <p:sp>
          <p:nvSpPr>
            <p:cNvPr id="227" name="Google Shape;227;p18"/>
            <p:cNvSpPr/>
            <p:nvPr/>
          </p:nvSpPr>
          <p:spPr>
            <a:xfrm>
              <a:off x="5878105" y="2781482"/>
              <a:ext cx="520517" cy="303514"/>
            </a:xfrm>
            <a:custGeom>
              <a:avLst/>
              <a:gdLst/>
              <a:ahLst/>
              <a:cxnLst/>
              <a:rect l="l" t="t" r="r" b="b"/>
              <a:pathLst>
                <a:path w="3586" h="2091" extrusionOk="0">
                  <a:moveTo>
                    <a:pt x="195" y="1"/>
                  </a:moveTo>
                  <a:cubicBezTo>
                    <a:pt x="87" y="1"/>
                    <a:pt x="0" y="92"/>
                    <a:pt x="0" y="200"/>
                  </a:cubicBezTo>
                  <a:lnTo>
                    <a:pt x="0" y="1895"/>
                  </a:lnTo>
                  <a:cubicBezTo>
                    <a:pt x="0" y="2004"/>
                    <a:pt x="87" y="2091"/>
                    <a:pt x="195" y="2091"/>
                  </a:cubicBezTo>
                  <a:lnTo>
                    <a:pt x="3391" y="2091"/>
                  </a:lnTo>
                  <a:cubicBezTo>
                    <a:pt x="3499" y="2091"/>
                    <a:pt x="3586" y="2004"/>
                    <a:pt x="3586" y="1895"/>
                  </a:cubicBezTo>
                  <a:lnTo>
                    <a:pt x="3586" y="200"/>
                  </a:lnTo>
                  <a:cubicBezTo>
                    <a:pt x="3586" y="92"/>
                    <a:pt x="3499" y="1"/>
                    <a:pt x="3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5878105" y="2843172"/>
              <a:ext cx="520517" cy="61835"/>
            </a:xfrm>
            <a:custGeom>
              <a:avLst/>
              <a:gdLst/>
              <a:ahLst/>
              <a:cxnLst/>
              <a:rect l="l" t="t" r="r" b="b"/>
              <a:pathLst>
                <a:path w="3586" h="426" extrusionOk="0">
                  <a:moveTo>
                    <a:pt x="0" y="1"/>
                  </a:moveTo>
                  <a:lnTo>
                    <a:pt x="0" y="425"/>
                  </a:lnTo>
                  <a:lnTo>
                    <a:pt x="3586" y="425"/>
                  </a:lnTo>
                  <a:lnTo>
                    <a:pt x="3586"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5923973" y="2924312"/>
              <a:ext cx="217293" cy="18434"/>
            </a:xfrm>
            <a:custGeom>
              <a:avLst/>
              <a:gdLst/>
              <a:ahLst/>
              <a:cxnLst/>
              <a:rect l="l" t="t" r="r" b="b"/>
              <a:pathLst>
                <a:path w="1497" h="127" extrusionOk="0">
                  <a:moveTo>
                    <a:pt x="66" y="1"/>
                  </a:moveTo>
                  <a:cubicBezTo>
                    <a:pt x="31" y="1"/>
                    <a:pt x="1" y="27"/>
                    <a:pt x="1" y="66"/>
                  </a:cubicBezTo>
                  <a:cubicBezTo>
                    <a:pt x="1" y="101"/>
                    <a:pt x="31" y="127"/>
                    <a:pt x="66" y="127"/>
                  </a:cubicBezTo>
                  <a:lnTo>
                    <a:pt x="1431" y="127"/>
                  </a:lnTo>
                  <a:cubicBezTo>
                    <a:pt x="1466" y="127"/>
                    <a:pt x="1496" y="101"/>
                    <a:pt x="1496" y="66"/>
                  </a:cubicBezTo>
                  <a:cubicBezTo>
                    <a:pt x="1496" y="27"/>
                    <a:pt x="1466" y="1"/>
                    <a:pt x="1431" y="1"/>
                  </a:cubicBezTo>
                  <a:close/>
                </a:path>
              </a:pathLst>
            </a:custGeom>
            <a:solidFill>
              <a:srgbClr val="00B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5923973" y="2962197"/>
              <a:ext cx="428780" cy="19015"/>
            </a:xfrm>
            <a:custGeom>
              <a:avLst/>
              <a:gdLst/>
              <a:ahLst/>
              <a:cxnLst/>
              <a:rect l="l" t="t" r="r" b="b"/>
              <a:pathLst>
                <a:path w="2954" h="131" extrusionOk="0">
                  <a:moveTo>
                    <a:pt x="66" y="0"/>
                  </a:moveTo>
                  <a:cubicBezTo>
                    <a:pt x="31" y="0"/>
                    <a:pt x="1" y="30"/>
                    <a:pt x="1" y="65"/>
                  </a:cubicBezTo>
                  <a:cubicBezTo>
                    <a:pt x="1" y="100"/>
                    <a:pt x="31" y="130"/>
                    <a:pt x="66" y="130"/>
                  </a:cubicBezTo>
                  <a:lnTo>
                    <a:pt x="2888" y="130"/>
                  </a:lnTo>
                  <a:cubicBezTo>
                    <a:pt x="2923" y="130"/>
                    <a:pt x="2953" y="100"/>
                    <a:pt x="2953" y="65"/>
                  </a:cubicBezTo>
                  <a:cubicBezTo>
                    <a:pt x="2953" y="30"/>
                    <a:pt x="2923" y="0"/>
                    <a:pt x="2888" y="0"/>
                  </a:cubicBezTo>
                  <a:close/>
                </a:path>
              </a:pathLst>
            </a:custGeom>
            <a:solidFill>
              <a:srgbClr val="00B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5923973" y="3000517"/>
              <a:ext cx="428780" cy="18434"/>
            </a:xfrm>
            <a:custGeom>
              <a:avLst/>
              <a:gdLst/>
              <a:ahLst/>
              <a:cxnLst/>
              <a:rect l="l" t="t" r="r" b="b"/>
              <a:pathLst>
                <a:path w="2954" h="127" extrusionOk="0">
                  <a:moveTo>
                    <a:pt x="66" y="1"/>
                  </a:moveTo>
                  <a:cubicBezTo>
                    <a:pt x="31" y="1"/>
                    <a:pt x="1" y="27"/>
                    <a:pt x="1" y="66"/>
                  </a:cubicBezTo>
                  <a:cubicBezTo>
                    <a:pt x="1" y="100"/>
                    <a:pt x="31" y="126"/>
                    <a:pt x="66" y="126"/>
                  </a:cubicBezTo>
                  <a:lnTo>
                    <a:pt x="2888" y="126"/>
                  </a:lnTo>
                  <a:cubicBezTo>
                    <a:pt x="2923" y="126"/>
                    <a:pt x="2953" y="100"/>
                    <a:pt x="2953" y="66"/>
                  </a:cubicBezTo>
                  <a:cubicBezTo>
                    <a:pt x="2953" y="27"/>
                    <a:pt x="2923" y="1"/>
                    <a:pt x="2888" y="1"/>
                  </a:cubicBezTo>
                  <a:close/>
                </a:path>
              </a:pathLst>
            </a:custGeom>
            <a:solidFill>
              <a:srgbClr val="00B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5923973" y="3038257"/>
              <a:ext cx="428780" cy="19015"/>
            </a:xfrm>
            <a:custGeom>
              <a:avLst/>
              <a:gdLst/>
              <a:ahLst/>
              <a:cxnLst/>
              <a:rect l="l" t="t" r="r" b="b"/>
              <a:pathLst>
                <a:path w="2954" h="131" extrusionOk="0">
                  <a:moveTo>
                    <a:pt x="66" y="1"/>
                  </a:moveTo>
                  <a:cubicBezTo>
                    <a:pt x="31" y="1"/>
                    <a:pt x="1" y="31"/>
                    <a:pt x="1" y="66"/>
                  </a:cubicBezTo>
                  <a:cubicBezTo>
                    <a:pt x="1" y="100"/>
                    <a:pt x="31" y="131"/>
                    <a:pt x="66" y="131"/>
                  </a:cubicBezTo>
                  <a:lnTo>
                    <a:pt x="2888" y="131"/>
                  </a:lnTo>
                  <a:cubicBezTo>
                    <a:pt x="2923" y="131"/>
                    <a:pt x="2953" y="100"/>
                    <a:pt x="2953" y="66"/>
                  </a:cubicBezTo>
                  <a:cubicBezTo>
                    <a:pt x="2953" y="31"/>
                    <a:pt x="2923" y="1"/>
                    <a:pt x="2888" y="1"/>
                  </a:cubicBezTo>
                  <a:close/>
                </a:path>
              </a:pathLst>
            </a:custGeom>
            <a:solidFill>
              <a:srgbClr val="00B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图片 5">
            <a:extLst>
              <a:ext uri="{FF2B5EF4-FFF2-40B4-BE49-F238E27FC236}">
                <a16:creationId xmlns:a16="http://schemas.microsoft.com/office/drawing/2014/main" id="{9A62E129-FB90-4A86-A7F8-9E530C0937D8}"/>
              </a:ext>
            </a:extLst>
          </p:cNvPr>
          <p:cNvPicPr>
            <a:picLocks noChangeAspect="1"/>
          </p:cNvPicPr>
          <p:nvPr/>
        </p:nvPicPr>
        <p:blipFill>
          <a:blip r:embed="rId3"/>
          <a:stretch>
            <a:fillRect/>
          </a:stretch>
        </p:blipFill>
        <p:spPr>
          <a:xfrm>
            <a:off x="0" y="116699"/>
            <a:ext cx="9144000" cy="49101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User Login</a:t>
            </a:r>
          </a:p>
        </p:txBody>
      </p:sp>
      <p:sp>
        <p:nvSpPr>
          <p:cNvPr id="4" name="文本占位符 3"/>
          <p:cNvSpPr>
            <a:spLocks noGrp="1"/>
          </p:cNvSpPr>
          <p:nvPr>
            <p:ph type="body" idx="2"/>
          </p:nvPr>
        </p:nvSpPr>
        <p:spPr>
          <a:xfrm>
            <a:off x="5734686" y="637674"/>
            <a:ext cx="3409314" cy="3931151"/>
          </a:xfrm>
        </p:spPr>
        <p:txBody>
          <a:bodyPr/>
          <a:lstStyle/>
          <a:p>
            <a:pPr algn="just"/>
            <a:r>
              <a:rPr lang="zh-CN" altLang="en-US" sz="1600" dirty="0"/>
              <a:t>Both registered customer and admin can login, logout and reset password. </a:t>
            </a:r>
          </a:p>
          <a:p>
            <a:pPr algn="just"/>
            <a:endParaRPr lang="en-US" altLang="zh-CN" sz="1600" dirty="0"/>
          </a:p>
          <a:p>
            <a:pPr algn="just"/>
            <a:endParaRPr lang="zh-CN" altLang="en-US" sz="1600" dirty="0"/>
          </a:p>
          <a:p>
            <a:pPr algn="just"/>
            <a:r>
              <a:rPr lang="zh-CN" altLang="en-US" sz="1600" dirty="0"/>
              <a:t>New Customer can register and after registration, he/she can become a registered customer and do according activities.</a:t>
            </a:r>
          </a:p>
        </p:txBody>
      </p:sp>
      <p:pic>
        <p:nvPicPr>
          <p:cNvPr id="5" name="图片 4"/>
          <p:cNvPicPr>
            <a:picLocks noChangeAspect="1"/>
          </p:cNvPicPr>
          <p:nvPr>
            <p:custDataLst>
              <p:tags r:id="rId1"/>
            </p:custDataLst>
          </p:nvPr>
        </p:nvPicPr>
        <p:blipFill>
          <a:blip r:embed="rId3"/>
          <a:stretch>
            <a:fillRect/>
          </a:stretch>
        </p:blipFill>
        <p:spPr>
          <a:xfrm>
            <a:off x="325120" y="1415415"/>
            <a:ext cx="5409565" cy="30232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Book Display</a:t>
            </a:r>
          </a:p>
        </p:txBody>
      </p:sp>
      <p:sp>
        <p:nvSpPr>
          <p:cNvPr id="4" name="文本占位符 3"/>
          <p:cNvSpPr>
            <a:spLocks noGrp="1"/>
          </p:cNvSpPr>
          <p:nvPr>
            <p:ph type="body" idx="2"/>
          </p:nvPr>
        </p:nvSpPr>
        <p:spPr>
          <a:xfrm>
            <a:off x="5141626" y="876926"/>
            <a:ext cx="3690589" cy="3691900"/>
          </a:xfrm>
        </p:spPr>
        <p:txBody>
          <a:bodyPr/>
          <a:lstStyle/>
          <a:p>
            <a:pPr algn="just"/>
            <a:r>
              <a:rPr lang="zh-CN" altLang="en-US" sz="1600" dirty="0"/>
              <a:t>Both logged in customer and new customer can search book and preview book. They can choose to view book by category and view book details including the title, price, category, description, stock of book and also books in the same category.</a:t>
            </a:r>
          </a:p>
        </p:txBody>
      </p:sp>
      <p:pic>
        <p:nvPicPr>
          <p:cNvPr id="3" name="图片 2"/>
          <p:cNvPicPr>
            <a:picLocks noChangeAspect="1"/>
          </p:cNvPicPr>
          <p:nvPr/>
        </p:nvPicPr>
        <p:blipFill>
          <a:blip r:embed="rId2"/>
          <a:stretch>
            <a:fillRect/>
          </a:stretch>
        </p:blipFill>
        <p:spPr>
          <a:xfrm>
            <a:off x="320040" y="1106170"/>
            <a:ext cx="4910455" cy="3540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Cart Management</a:t>
            </a:r>
          </a:p>
        </p:txBody>
      </p:sp>
      <p:sp>
        <p:nvSpPr>
          <p:cNvPr id="4" name="文本占位符 3"/>
          <p:cNvSpPr>
            <a:spLocks noGrp="1"/>
          </p:cNvSpPr>
          <p:nvPr>
            <p:ph type="body" idx="2"/>
          </p:nvPr>
        </p:nvSpPr>
        <p:spPr>
          <a:xfrm>
            <a:off x="4864308" y="801974"/>
            <a:ext cx="4279692" cy="3766851"/>
          </a:xfrm>
        </p:spPr>
        <p:txBody>
          <a:bodyPr/>
          <a:lstStyle/>
          <a:p>
            <a:pPr algn="just"/>
            <a:r>
              <a:rPr lang="zh-CN" altLang="en-US" sz="1800" dirty="0"/>
              <a:t>Only logged in customer can manage cart. He/she must choose book quantity first and only then can add book to cart. Then logged in customer can go to cart and view books in cart. They can choose to edit book quantity, delete book from cart or continue shopping.</a:t>
            </a:r>
          </a:p>
        </p:txBody>
      </p:sp>
      <p:pic>
        <p:nvPicPr>
          <p:cNvPr id="5" name="图片 4"/>
          <p:cNvPicPr>
            <a:picLocks noChangeAspect="1"/>
          </p:cNvPicPr>
          <p:nvPr/>
        </p:nvPicPr>
        <p:blipFill>
          <a:blip r:embed="rId2"/>
          <a:stretch>
            <a:fillRect/>
          </a:stretch>
        </p:blipFill>
        <p:spPr>
          <a:xfrm>
            <a:off x="0" y="1141730"/>
            <a:ext cx="5385012" cy="342709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90,&quot;width&quot;:10540}"/>
</p:tagLst>
</file>

<file path=ppt/theme/theme1.xml><?xml version="1.0" encoding="utf-8"?>
<a:theme xmlns:a="http://schemas.openxmlformats.org/drawingml/2006/main" name="Online Shopping Sales Infographics by Slidesgo">
  <a:themeElements>
    <a:clrScheme name="Simple Light">
      <a:dk1>
        <a:srgbClr val="000000"/>
      </a:dk1>
      <a:lt1>
        <a:srgbClr val="FFFFFF"/>
      </a:lt1>
      <a:dk2>
        <a:srgbClr val="818181"/>
      </a:dk2>
      <a:lt2>
        <a:srgbClr val="E6E6E6"/>
      </a:lt2>
      <a:accent1>
        <a:srgbClr val="00C0F3"/>
      </a:accent1>
      <a:accent2>
        <a:srgbClr val="FF6D2F"/>
      </a:accent2>
      <a:accent3>
        <a:srgbClr val="FBBF10"/>
      </a:accent3>
      <a:accent4>
        <a:srgbClr val="00CC74"/>
      </a:accent4>
      <a:accent5>
        <a:srgbClr val="EF2929"/>
      </a:accent5>
      <a:accent6>
        <a:srgbClr val="165C7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2521</TotalTime>
  <Words>829</Words>
  <Application>Microsoft Macintosh PowerPoint</Application>
  <PresentationFormat>On-screen Show (16:9)</PresentationFormat>
  <Paragraphs>133</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Fira Sans Extra Condensed</vt:lpstr>
      <vt:lpstr>Roboto</vt:lpstr>
      <vt:lpstr>Times New Roman</vt:lpstr>
      <vt:lpstr>Online Shopping Sales Infographics by Slidesgo</vt:lpstr>
      <vt:lpstr>Electronic Shopping Mall System</vt:lpstr>
      <vt:lpstr>Table of Content</vt:lpstr>
      <vt:lpstr>Electronic Shopping Mall System</vt:lpstr>
      <vt:lpstr>PowerPoint Presentation</vt:lpstr>
      <vt:lpstr>E-shop Architecture</vt:lpstr>
      <vt:lpstr>Foreground Requirement</vt:lpstr>
      <vt:lpstr>User Login</vt:lpstr>
      <vt:lpstr>Book Display</vt:lpstr>
      <vt:lpstr>Cart Management</vt:lpstr>
      <vt:lpstr>Check Out</vt:lpstr>
      <vt:lpstr>Order Management</vt:lpstr>
      <vt:lpstr>Personal Center</vt:lpstr>
      <vt:lpstr>Background Requirement</vt:lpstr>
      <vt:lpstr>User Management</vt:lpstr>
      <vt:lpstr>Book Management</vt:lpstr>
      <vt:lpstr>Category Management</vt:lpstr>
      <vt:lpstr>Recommendation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Sales Infographics</dc:title>
  <dc:creator>Tianyu Fang</dc:creator>
  <cp:lastModifiedBy>Tianyu Fang</cp:lastModifiedBy>
  <cp:revision>18</cp:revision>
  <dcterms:created xsi:type="dcterms:W3CDTF">2021-12-24T10:04:17Z</dcterms:created>
  <dcterms:modified xsi:type="dcterms:W3CDTF">2025-02-11T09:06:03Z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DA52619E1E394B6AB03C127721448B84</vt:lpwstr>
  </property>
  <property fmtid="{D5CDD505-2E9C-101B-9397-08002B2CF9AE}" pid="3" name="KSOProductBuildVer">
    <vt:lpwstr>2052-11.1.0.11194</vt:lpwstr>
  </property>
</Properties>
</file>