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66" r:id="rId6"/>
    <p:sldId id="278" r:id="rId7"/>
    <p:sldId id="280" r:id="rId8"/>
    <p:sldId id="275" r:id="rId9"/>
    <p:sldId id="276" r:id="rId10"/>
    <p:sldId id="27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DB42-929C-481B-B837-EE33562C9655}" type="datetimeFigureOut">
              <a:rPr lang="en-US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8589-F2A0-4BED-9BCA-E39C0146882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126" y="1642187"/>
            <a:ext cx="6315666" cy="3543278"/>
          </a:xfrm>
        </p:spPr>
        <p:txBody>
          <a:bodyPr/>
          <a:lstStyle/>
          <a:p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Group Work</a:t>
            </a:r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vol.1  </a:t>
            </a:r>
            <a:br>
              <a:rPr lang="en-US" sz="4400" dirty="0">
                <a:latin typeface="Times New Roman"/>
              </a:rPr>
            </a:br>
            <a:endParaRPr lang="EN-US" sz="44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latin typeface="Berlin Sans FB" panose="020E0602020502020306" pitchFamily="34" charset="0"/>
              </a:rPr>
              <a:t>Tianyu</a:t>
            </a:r>
            <a:r>
              <a:rPr lang="en-US" b="0" dirty="0">
                <a:latin typeface="Berlin Sans FB" panose="020E0602020502020306" pitchFamily="34" charset="0"/>
              </a:rPr>
              <a:t> Dai</a:t>
            </a:r>
            <a:r>
              <a:rPr lang="EN-US" b="0" dirty="0">
                <a:latin typeface="Berlin Sans FB" panose="020E0602020502020306" pitchFamily="34" charset="0"/>
              </a:rPr>
              <a:t>, </a:t>
            </a:r>
            <a:r>
              <a:rPr lang="en-US" b="0" dirty="0" err="1">
                <a:latin typeface="Berlin Sans FB" panose="020E0602020502020306" pitchFamily="34" charset="0"/>
              </a:rPr>
              <a:t>xiaoqing</a:t>
            </a:r>
            <a:r>
              <a:rPr lang="en-US" b="0" dirty="0">
                <a:latin typeface="Berlin Sans FB" panose="020E0602020502020306" pitchFamily="34" charset="0"/>
              </a:rPr>
              <a:t> li</a:t>
            </a:r>
          </a:p>
          <a:p>
            <a:r>
              <a:rPr lang="EN-US" b="0" dirty="0">
                <a:latin typeface="Berlin Sans FB" panose="020E0602020502020306" pitchFamily="34" charset="0"/>
              </a:rPr>
              <a:t> </a:t>
            </a:r>
            <a:r>
              <a:rPr lang="en-US" b="0" dirty="0" err="1">
                <a:latin typeface="Berlin Sans FB" panose="020E0602020502020306" pitchFamily="34" charset="0"/>
              </a:rPr>
              <a:t>xuejian</a:t>
            </a:r>
            <a:r>
              <a:rPr lang="en-US" b="0" dirty="0">
                <a:latin typeface="Berlin Sans FB" panose="020E0602020502020306" pitchFamily="34" charset="0"/>
              </a:rPr>
              <a:t> ma, Yuheng </a:t>
            </a:r>
            <a:r>
              <a:rPr lang="en-US" b="0" dirty="0" err="1">
                <a:latin typeface="Berlin Sans FB" panose="020E0602020502020306" pitchFamily="34" charset="0"/>
              </a:rPr>
              <a:t>liao</a:t>
            </a:r>
            <a:endParaRPr lang="EN-US" b="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3" y="370291"/>
            <a:ext cx="4632106" cy="3083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39" y="501524"/>
            <a:ext cx="4258343" cy="28206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143" y="4152122"/>
            <a:ext cx="3358173" cy="22387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607" y="3511200"/>
            <a:ext cx="3921801" cy="260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93" y="1066595"/>
            <a:ext cx="7087214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8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Reynolds Transport Theorem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730375"/>
            <a:ext cx="4754879" cy="4588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424555"/>
            <a:ext cx="4775518" cy="765288"/>
          </a:xfrm>
          <a:prstGeom prst="rect">
            <a:avLst/>
          </a:prstGeom>
        </p:spPr>
      </p:pic>
      <p:sp>
        <p:nvSpPr>
          <p:cNvPr id="12" name="Arrow: Up 11"/>
          <p:cNvSpPr/>
          <p:nvPr/>
        </p:nvSpPr>
        <p:spPr>
          <a:xfrm rot="10860000">
            <a:off x="3399526" y="2524125"/>
            <a:ext cx="485775" cy="6816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/>
          <p:cNvSpPr/>
          <p:nvPr/>
        </p:nvSpPr>
        <p:spPr>
          <a:xfrm rot="10860000">
            <a:off x="3399526" y="4238625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5419725"/>
            <a:ext cx="10730261" cy="796577"/>
          </a:xfrm>
          <a:prstGeom prst="rect">
            <a:avLst/>
          </a:prstGeom>
        </p:spPr>
      </p:pic>
      <p:pic>
        <p:nvPicPr>
          <p:cNvPr id="16" name="Content Placeholder 15" descr="reynolds.jpg"/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7572375" y="1828800"/>
            <a:ext cx="2995612" cy="2995612"/>
          </a:xfrm>
        </p:spPr>
      </p:pic>
    </p:spTree>
    <p:extLst>
      <p:ext uri="{BB962C8B-B14F-4D97-AF65-F5344CB8AC3E}">
        <p14:creationId xmlns:p14="http://schemas.microsoft.com/office/powerpoint/2010/main" val="379926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752" y="2617042"/>
            <a:ext cx="5305133" cy="110799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6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2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图片 17"/>
          <p:cNvPicPr>
            <a:picLocks noChangeAspect="1"/>
          </p:cNvPicPr>
          <p:nvPr/>
        </p:nvPicPr>
        <p:blipFill rotWithShape="1">
          <a:blip r:embed="rId2"/>
          <a:srcRect t="2497"/>
          <a:stretch/>
        </p:blipFill>
        <p:spPr>
          <a:xfrm>
            <a:off x="980791" y="448993"/>
            <a:ext cx="10225274" cy="5960014"/>
          </a:xfrm>
          <a:prstGeom prst="rect">
            <a:avLst/>
          </a:prstGeom>
        </p:spPr>
      </p:pic>
      <p:sp>
        <p:nvSpPr>
          <p:cNvPr id="16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C93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084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18" y="1482910"/>
            <a:ext cx="9145762" cy="3851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01218" y="1451239"/>
            <a:ext cx="1609861" cy="291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808011" y="1482910"/>
                <a:ext cx="206061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different walks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11" y="1482910"/>
                <a:ext cx="206061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901219" y="3195801"/>
            <a:ext cx="2812844" cy="25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156" y="3144286"/>
            <a:ext cx="4068441" cy="3477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矩形 8"/>
          <p:cNvSpPr/>
          <p:nvPr/>
        </p:nvSpPr>
        <p:spPr>
          <a:xfrm>
            <a:off x="2357479" y="3408737"/>
            <a:ext cx="2845980" cy="315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57479" y="3736858"/>
            <a:ext cx="8564199" cy="703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01218" y="4440532"/>
            <a:ext cx="8157576" cy="79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3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13" y="643814"/>
            <a:ext cx="9748161" cy="57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252" y="447700"/>
            <a:ext cx="7267171" cy="83992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2A1A00"/>
                </a:solidFill>
              </a:rPr>
              <a:t>Gaussian distribution </a:t>
            </a:r>
            <a:endParaRPr lang="EN-US" dirty="0">
              <a:solidFill>
                <a:srgbClr val="2A1A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31" y="1532988"/>
            <a:ext cx="8527815" cy="48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48" y="1702206"/>
            <a:ext cx="6074784" cy="3447440"/>
          </a:xfrm>
          <a:prstGeom prst="rect">
            <a:avLst/>
          </a:prstGeom>
        </p:spPr>
      </p:pic>
      <p:sp>
        <p:nvSpPr>
          <p:cNvPr id="21" name="Rectangle 23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8" y="643467"/>
            <a:ext cx="3111669" cy="8997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2000" dirty="0">
                <a:solidFill>
                  <a:srgbClr val="2A1A00"/>
                </a:solidFill>
              </a:rPr>
              <a:t>Gaussian distribution 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689" y="1670103"/>
            <a:ext cx="3516686" cy="3738185"/>
          </a:xfrm>
        </p:spPr>
      </p:pic>
      <p:pic>
        <p:nvPicPr>
          <p:cNvPr id="23" name="Content Placeholder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2" y="5535144"/>
            <a:ext cx="2776841" cy="6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6" y="1318001"/>
            <a:ext cx="3111669" cy="63869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200" dirty="0">
                <a:solidFill>
                  <a:srgbClr val="2A1A00"/>
                </a:solidFill>
              </a:rPr>
              <a:t>Fitting</a:t>
            </a:r>
            <a:endParaRPr lang="en-US" sz="3200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643467"/>
            <a:ext cx="7404009" cy="1987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50" y="4543538"/>
            <a:ext cx="7104478" cy="1468156"/>
          </a:xfrm>
          <a:prstGeom prst="rect">
            <a:avLst/>
          </a:prstGeom>
        </p:spPr>
      </p:pic>
      <p:pic>
        <p:nvPicPr>
          <p:cNvPr id="12" name="Content Placeholder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832" y="3119437"/>
            <a:ext cx="3483557" cy="8442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2349" y="4068948"/>
            <a:ext cx="13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code: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2349" y="2733350"/>
            <a:ext cx="168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function: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30726" y="2230016"/>
            <a:ext cx="3742528" cy="3964250"/>
          </a:xfrm>
        </p:spPr>
      </p:pic>
    </p:spTree>
    <p:extLst>
      <p:ext uri="{BB962C8B-B14F-4D97-AF65-F5344CB8AC3E}">
        <p14:creationId xmlns:p14="http://schemas.microsoft.com/office/powerpoint/2010/main" val="86839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21" y="0"/>
            <a:ext cx="4943977" cy="3286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19" y="3773330"/>
            <a:ext cx="4625187" cy="3084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81" y="438614"/>
            <a:ext cx="4029199" cy="268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381" y="3515166"/>
            <a:ext cx="4612460" cy="30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04" y="410546"/>
            <a:ext cx="4973875" cy="3307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19" y="3797559"/>
            <a:ext cx="3899246" cy="2598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579" y="410546"/>
            <a:ext cx="4752665" cy="31718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687" y="3661757"/>
            <a:ext cx="4318449" cy="28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0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</Words>
  <Application>Microsoft Office PowerPoint</Application>
  <PresentationFormat>Widescreen</PresentationFormat>
  <Paragraphs>15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宋体</vt:lpstr>
      <vt:lpstr>华文中宋</vt:lpstr>
      <vt:lpstr>Arial</vt:lpstr>
      <vt:lpstr>Berlin Sans FB</vt:lpstr>
      <vt:lpstr>Calibri</vt:lpstr>
      <vt:lpstr>Cambria Math</vt:lpstr>
      <vt:lpstr>Gill Sans MT</vt:lpstr>
      <vt:lpstr>Impact</vt:lpstr>
      <vt:lpstr>Times New Roman</vt:lpstr>
      <vt:lpstr>Badge</vt:lpstr>
      <vt:lpstr> Group Work vol.1   </vt:lpstr>
      <vt:lpstr>PowerPoint Presentation</vt:lpstr>
      <vt:lpstr>PowerPoint Presentation</vt:lpstr>
      <vt:lpstr>PowerPoint Presentation</vt:lpstr>
      <vt:lpstr>Gaussian distribution </vt:lpstr>
      <vt:lpstr>Gaussian distribution </vt:lpstr>
      <vt:lpstr>Fitting</vt:lpstr>
      <vt:lpstr>PowerPoint Presentation</vt:lpstr>
      <vt:lpstr>PowerPoint Presentation</vt:lpstr>
      <vt:lpstr>PowerPoint Presentation</vt:lpstr>
      <vt:lpstr>PowerPoint Presentation</vt:lpstr>
      <vt:lpstr>Reynolds Transport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Lagrangian Fluid Dynamics</dc:title>
  <dc:creator>Yuheng Liao</dc:creator>
  <cp:lastModifiedBy>Yuheng Liao</cp:lastModifiedBy>
  <cp:revision>8</cp:revision>
  <dcterms:modified xsi:type="dcterms:W3CDTF">2017-03-23T02:02:07Z</dcterms:modified>
</cp:coreProperties>
</file>