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78" r:id="rId3"/>
    <p:sldId id="280" r:id="rId4"/>
    <p:sldId id="279" r:id="rId5"/>
    <p:sldId id="274" r:id="rId6"/>
    <p:sldId id="281" r:id="rId7"/>
    <p:sldId id="275" r:id="rId8"/>
    <p:sldId id="276" r:id="rId9"/>
    <p:sldId id="277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4DB42-929C-481B-B837-EE33562C9655}" type="datetimeFigureOut">
              <a:rPr lang="en-US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D8589-F2A0-4BED-9BCA-E39C0146882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D8589-F2A0-4BED-9BCA-E39C01468825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86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D8589-F2A0-4BED-9BCA-E39C01468825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3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5126" y="1642187"/>
            <a:ext cx="6315666" cy="3543278"/>
          </a:xfrm>
        </p:spPr>
        <p:txBody>
          <a:bodyPr/>
          <a:lstStyle/>
          <a:p>
            <a:br>
              <a:rPr lang="en-US" sz="4400" dirty="0">
                <a:latin typeface="Times New Roman"/>
              </a:rPr>
            </a:br>
            <a:r>
              <a:rPr lang="en-US" sz="4400" dirty="0">
                <a:latin typeface="Times New Roman"/>
              </a:rPr>
              <a:t>Group Work</a:t>
            </a:r>
            <a:br>
              <a:rPr lang="en-US" sz="4400" dirty="0">
                <a:latin typeface="Times New Roman"/>
              </a:rPr>
            </a:br>
            <a:r>
              <a:rPr lang="en-US" sz="4400" dirty="0">
                <a:latin typeface="Times New Roman"/>
              </a:rPr>
              <a:t>vol.1  </a:t>
            </a:r>
            <a:br>
              <a:rPr lang="en-US" sz="4400" dirty="0">
                <a:latin typeface="Times New Roman"/>
              </a:rPr>
            </a:br>
            <a:endParaRPr lang="en-US" sz="4400" dirty="0"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 err="1">
                <a:latin typeface="Berlin Sans FB" panose="020E0602020502020306" pitchFamily="34" charset="0"/>
              </a:rPr>
              <a:t>Tianyu</a:t>
            </a:r>
            <a:r>
              <a:rPr lang="en-US" b="0" dirty="0">
                <a:latin typeface="Berlin Sans FB" panose="020E0602020502020306" pitchFamily="34" charset="0"/>
              </a:rPr>
              <a:t> Dai, </a:t>
            </a:r>
            <a:r>
              <a:rPr lang="en-US" b="0" dirty="0" err="1">
                <a:latin typeface="Berlin Sans FB" panose="020E0602020502020306" pitchFamily="34" charset="0"/>
              </a:rPr>
              <a:t>xiaoqing</a:t>
            </a:r>
            <a:r>
              <a:rPr lang="en-US" b="0" dirty="0">
                <a:latin typeface="Berlin Sans FB" panose="020E0602020502020306" pitchFamily="34" charset="0"/>
              </a:rPr>
              <a:t> li</a:t>
            </a:r>
          </a:p>
          <a:p>
            <a:r>
              <a:rPr lang="en-US" b="0" dirty="0">
                <a:latin typeface="Berlin Sans FB" panose="020E0602020502020306" pitchFamily="34" charset="0"/>
              </a:rPr>
              <a:t> </a:t>
            </a:r>
            <a:r>
              <a:rPr lang="en-US" b="0" dirty="0" err="1">
                <a:latin typeface="Berlin Sans FB" panose="020E0602020502020306" pitchFamily="34" charset="0"/>
              </a:rPr>
              <a:t>xuejian</a:t>
            </a:r>
            <a:r>
              <a:rPr lang="en-US" b="0" dirty="0">
                <a:latin typeface="Berlin Sans FB" panose="020E0602020502020306" pitchFamily="34" charset="0"/>
              </a:rPr>
              <a:t> ma, Yuheng </a:t>
            </a:r>
            <a:r>
              <a:rPr lang="en-US" b="0" dirty="0" err="1">
                <a:latin typeface="Berlin Sans FB" panose="020E0602020502020306" pitchFamily="34" charset="0"/>
              </a:rPr>
              <a:t>liao</a:t>
            </a:r>
            <a:endParaRPr lang="en-US" b="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4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04" y="254858"/>
            <a:ext cx="5322832" cy="35617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136" y="2985213"/>
            <a:ext cx="5327983" cy="35746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90475" y="1242392"/>
            <a:ext cx="3379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100 - Times Averaged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4336" y="4665006"/>
            <a:ext cx="1880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One - Time </a:t>
            </a:r>
          </a:p>
        </p:txBody>
      </p:sp>
      <p:sp>
        <p:nvSpPr>
          <p:cNvPr id="4" name="Arrow: Right 3"/>
          <p:cNvSpPr/>
          <p:nvPr/>
        </p:nvSpPr>
        <p:spPr>
          <a:xfrm>
            <a:off x="6585253" y="1287117"/>
            <a:ext cx="636104" cy="433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/>
          <p:cNvSpPr/>
          <p:nvPr/>
        </p:nvSpPr>
        <p:spPr>
          <a:xfrm>
            <a:off x="5242537" y="4714701"/>
            <a:ext cx="626165" cy="4238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82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3752" y="2617042"/>
            <a:ext cx="5305133" cy="1107996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563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1883" y="1634142"/>
            <a:ext cx="195651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/>
              <a:t>walker=[0,0]</a:t>
            </a:r>
            <a:endParaRPr lang="zh-CN" altLang="en-US" sz="2800" dirty="0"/>
          </a:p>
        </p:txBody>
      </p:sp>
      <p:sp>
        <p:nvSpPr>
          <p:cNvPr id="5" name="椭圆 4"/>
          <p:cNvSpPr/>
          <p:nvPr/>
        </p:nvSpPr>
        <p:spPr>
          <a:xfrm>
            <a:off x="5580889" y="4495917"/>
            <a:ext cx="154547" cy="15454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939261" y="4589247"/>
            <a:ext cx="869246" cy="1073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656016" y="3317829"/>
            <a:ext cx="0" cy="97516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472853" y="4589249"/>
            <a:ext cx="904211" cy="107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656016" y="4974777"/>
            <a:ext cx="0" cy="8593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812048" y="4167278"/>
            <a:ext cx="1884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walker[0]+=1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2695837" y="4185338"/>
            <a:ext cx="1804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walker[0]-=1</a:t>
            </a:r>
            <a:endParaRPr lang="zh-CN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4701259" y="2431789"/>
            <a:ext cx="1884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walker[1]+=1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4875040" y="6238189"/>
            <a:ext cx="1804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walker[1]-=1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6422051" y="1630764"/>
            <a:ext cx="471686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dirty="0" err="1"/>
              <a:t>movestep</a:t>
            </a:r>
            <a:r>
              <a:rPr lang="en-US" altLang="zh-CN" sz="2800" dirty="0"/>
              <a:t>=</a:t>
            </a:r>
            <a:r>
              <a:rPr lang="en-US" altLang="zh-CN" sz="2800" dirty="0" err="1"/>
              <a:t>random.randint</a:t>
            </a:r>
            <a:r>
              <a:rPr lang="en-US" altLang="zh-CN" sz="2800" dirty="0"/>
              <a:t>(0,3)</a:t>
            </a:r>
            <a:endParaRPr lang="zh-CN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6891467" y="4531184"/>
            <a:ext cx="1720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movestep</a:t>
            </a:r>
            <a:r>
              <a:rPr lang="en-US" altLang="zh-CN" sz="2400" dirty="0"/>
              <a:t>=0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2752061" y="4575727"/>
            <a:ext cx="1720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movestep</a:t>
            </a:r>
            <a:r>
              <a:rPr lang="en-US" altLang="zh-CN" sz="2400" dirty="0"/>
              <a:t>=1</a:t>
            </a:r>
            <a:endParaRPr lang="zh-CN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4701259" y="2723189"/>
            <a:ext cx="1720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movestep</a:t>
            </a:r>
            <a:r>
              <a:rPr lang="en-US" altLang="zh-CN" sz="2400" dirty="0"/>
              <a:t>=2</a:t>
            </a:r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4875040" y="5834111"/>
            <a:ext cx="1720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movestep</a:t>
            </a:r>
            <a:r>
              <a:rPr lang="en-US" altLang="zh-CN" sz="2400" dirty="0"/>
              <a:t>=3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528691" y="527084"/>
            <a:ext cx="4459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2D Random Walk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0653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9" grpId="0"/>
      <p:bldP spid="20" grpId="0"/>
      <p:bldP spid="21" grpId="0"/>
      <p:bldP spid="22" grpId="0"/>
      <p:bldP spid="23" grpId="0" animBg="1"/>
      <p:bldP spid="31" grpId="0"/>
      <p:bldP spid="32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306005" y="967589"/>
                <a:ext cx="3838934" cy="8449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&gt;=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𝑤𝑎𝑙𝑘𝑒𝑟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005" y="967589"/>
                <a:ext cx="3838934" cy="8449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306005" y="2854988"/>
                <a:ext cx="4193776" cy="864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&gt;=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𝑤𝑎𝑙𝑘𝑒𝑟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005" y="2854988"/>
                <a:ext cx="4193776" cy="8645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155879" y="4761944"/>
                <a:ext cx="7151427" cy="864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&gt;=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𝑤𝑎𝑙𝑘𝑒𝑟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𝑤𝑎𝑙𝑘𝑒𝑟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879" y="4761944"/>
                <a:ext cx="7151427" cy="8645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7714" y="157321"/>
            <a:ext cx="8083390" cy="64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8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14" y="143673"/>
            <a:ext cx="3479018" cy="27565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527" y="143673"/>
            <a:ext cx="3506089" cy="275659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43670" y="2991247"/>
            <a:ext cx="887105" cy="3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walk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17848" y="2991247"/>
            <a:ext cx="14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walks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714" y="3360579"/>
            <a:ext cx="3479018" cy="274924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243670" y="6186948"/>
            <a:ext cx="14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 walks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527" y="3374226"/>
            <a:ext cx="3506089" cy="274801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058760" y="6186948"/>
            <a:ext cx="14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1000 walks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19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29" y="603454"/>
            <a:ext cx="10744200" cy="5524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105503" y="5006639"/>
                <a:ext cx="770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503" y="5006639"/>
                <a:ext cx="77001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556" r="-5556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719725" y="3420020"/>
                <a:ext cx="770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725" y="3420020"/>
                <a:ext cx="77078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512" t="-2222" r="-4724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160623" y="1974851"/>
                <a:ext cx="7550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623" y="1974851"/>
                <a:ext cx="75501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691" t="-2222" r="-6504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219854" y="1115304"/>
                <a:ext cx="13378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54" y="1115304"/>
                <a:ext cx="1337821" cy="276999"/>
              </a:xfrm>
              <a:prstGeom prst="rect">
                <a:avLst/>
              </a:prstGeom>
              <a:blipFill rotWithShape="0">
                <a:blip r:embed="rId6"/>
                <a:stretch>
                  <a:fillRect t="-222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535768" y="1440731"/>
                <a:ext cx="6602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68" y="1440731"/>
                <a:ext cx="660217" cy="276999"/>
              </a:xfrm>
              <a:prstGeom prst="rect">
                <a:avLst/>
              </a:prstGeom>
              <a:blipFill rotWithShape="0">
                <a:blip r:embed="rId7"/>
                <a:stretch>
                  <a:fillRect r="-92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219854" y="1794003"/>
                <a:ext cx="12920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54" y="1794003"/>
                <a:ext cx="1292046" cy="276999"/>
              </a:xfrm>
              <a:prstGeom prst="rect">
                <a:avLst/>
              </a:prstGeom>
              <a:blipFill rotWithShape="0">
                <a:blip r:embed="rId8"/>
                <a:stretch>
                  <a:fillRect t="-217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409957" y="2239883"/>
                <a:ext cx="3677334" cy="7573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b="0" i="0" smtClean="0"/>
                      <m:t>D</m:t>
                    </m:r>
                    <m:r>
                      <m:rPr>
                        <m:nor/>
                      </m:rPr>
                      <a:rPr lang="en-US" altLang="zh-CN" sz="2000" smtClean="0"/>
                      <m:t>iffusion</m:t>
                    </m:r>
                    <m:r>
                      <m:rPr>
                        <m:nor/>
                      </m:rPr>
                      <a:rPr lang="en-US" altLang="zh-CN" sz="2000" smtClean="0"/>
                      <m:t> </m:t>
                    </m:r>
                    <m:r>
                      <m:rPr>
                        <m:nor/>
                      </m:rPr>
                      <a:rPr lang="en-US" altLang="zh-CN" sz="2000" smtClean="0"/>
                      <m:t>constant</m:t>
                    </m:r>
                    <m:r>
                      <m:rPr>
                        <m:nor/>
                      </m:rPr>
                      <a:rPr lang="en-US" altLang="zh-CN" sz="2000" b="0" i="0" smtClean="0"/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∙100</m:t>
                        </m:r>
                      </m:den>
                    </m:f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zh-CN" altLang="en-US" sz="20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57" y="2239883"/>
                <a:ext cx="3677334" cy="7573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5459104" y="6176963"/>
            <a:ext cx="245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10000 walks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81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55186"/>
            <a:ext cx="10515600" cy="1325563"/>
          </a:xfrm>
        </p:spPr>
        <p:txBody>
          <a:bodyPr/>
          <a:lstStyle/>
          <a:p>
            <a:r>
              <a:rPr lang="en-US" altLang="zh-CN" dirty="0"/>
              <a:t>Modification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1520629" y="3289600"/>
                <a:ext cx="404179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600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m:rPr>
                              <m:nor/>
                            </m:rPr>
                            <a:rPr lang="en-US" sz="3600" i="1">
                              <a:latin typeface="Cambria Math" panose="02040503050406030204" pitchFamily="18" charset="0"/>
                            </a:rPr>
                            <m:t> </m:t>
                          </m:r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4×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629" y="3289600"/>
                <a:ext cx="4041798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520629" y="4479360"/>
            <a:ext cx="5369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Direction: </a:t>
            </a:r>
            <a:r>
              <a:rPr lang="en-US" sz="3600" dirty="0" err="1"/>
              <a:t>int</a:t>
            </a:r>
            <a:r>
              <a:rPr lang="en-US" sz="3600" dirty="0"/>
              <a:t> (R/N)</a:t>
            </a:r>
            <a:br>
              <a:rPr lang="en-US" sz="3600" dirty="0"/>
            </a:br>
            <a:r>
              <a:rPr lang="en-US" sz="3600" dirty="0"/>
              <a:t>Chosen molecule: R mod N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520629" y="1545842"/>
            <a:ext cx="7033591" cy="120032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Generate only one random number in each step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2199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70" y="535021"/>
            <a:ext cx="3978081" cy="26548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770" y="3571113"/>
            <a:ext cx="3978081" cy="29736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473" y="535020"/>
            <a:ext cx="4418107" cy="26548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473" y="3571113"/>
            <a:ext cx="4418107" cy="295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9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83" y="3556074"/>
            <a:ext cx="4488087" cy="30063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183" y="335923"/>
            <a:ext cx="4488087" cy="30111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279" y="3556074"/>
            <a:ext cx="4507198" cy="30063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9278" y="347349"/>
            <a:ext cx="4502444" cy="300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11" y="481095"/>
            <a:ext cx="4144613" cy="27807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811" y="3593516"/>
            <a:ext cx="4144613" cy="27719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716" y="481095"/>
            <a:ext cx="4140199" cy="2776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716" y="3593516"/>
            <a:ext cx="4144613" cy="277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0542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141</Words>
  <Application>Microsoft Office PowerPoint</Application>
  <PresentationFormat>Widescreen</PresentationFormat>
  <Paragraphs>38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宋体</vt:lpstr>
      <vt:lpstr>华文中宋</vt:lpstr>
      <vt:lpstr>Arial</vt:lpstr>
      <vt:lpstr>Berlin Sans FB</vt:lpstr>
      <vt:lpstr>Calibri</vt:lpstr>
      <vt:lpstr>Cambria Math</vt:lpstr>
      <vt:lpstr>Gill Sans MT</vt:lpstr>
      <vt:lpstr>Impact</vt:lpstr>
      <vt:lpstr>Times New Roman</vt:lpstr>
      <vt:lpstr>Badge</vt:lpstr>
      <vt:lpstr> Group Work vol.1   </vt:lpstr>
      <vt:lpstr>PowerPoint Presentation</vt:lpstr>
      <vt:lpstr>PowerPoint Presentation</vt:lpstr>
      <vt:lpstr>PowerPoint Presentation</vt:lpstr>
      <vt:lpstr>PowerPoint Presentation</vt:lpstr>
      <vt:lpstr>Modification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Lagrangian Fluid Dynamics</dc:title>
  <dc:creator>Yuheng Liao</dc:creator>
  <cp:lastModifiedBy>Tianyu Dai</cp:lastModifiedBy>
  <cp:revision>23</cp:revision>
  <dcterms:modified xsi:type="dcterms:W3CDTF">2017-03-23T01:36:49Z</dcterms:modified>
</cp:coreProperties>
</file>